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395" r:id="rId3"/>
    <p:sldId id="653" r:id="rId4"/>
    <p:sldId id="419" r:id="rId5"/>
    <p:sldId id="607" r:id="rId6"/>
    <p:sldId id="609" r:id="rId7"/>
    <p:sldId id="610" r:id="rId8"/>
    <p:sldId id="603" r:id="rId9"/>
    <p:sldId id="608" r:id="rId10"/>
    <p:sldId id="647" r:id="rId11"/>
    <p:sldId id="606" r:id="rId12"/>
    <p:sldId id="605" r:id="rId13"/>
    <p:sldId id="612" r:id="rId14"/>
    <p:sldId id="604" r:id="rId15"/>
    <p:sldId id="615" r:id="rId16"/>
    <p:sldId id="656" r:id="rId17"/>
    <p:sldId id="619" r:id="rId18"/>
    <p:sldId id="654" r:id="rId19"/>
    <p:sldId id="618" r:id="rId20"/>
    <p:sldId id="622" r:id="rId21"/>
    <p:sldId id="646" r:id="rId22"/>
    <p:sldId id="645" r:id="rId23"/>
    <p:sldId id="648" r:id="rId24"/>
    <p:sldId id="649" r:id="rId25"/>
    <p:sldId id="650" r:id="rId26"/>
    <p:sldId id="651" r:id="rId27"/>
    <p:sldId id="644" r:id="rId28"/>
    <p:sldId id="652" r:id="rId29"/>
    <p:sldId id="638" r:id="rId30"/>
    <p:sldId id="655" r:id="rId31"/>
    <p:sldId id="657" r:id="rId32"/>
    <p:sldId id="658" r:id="rId33"/>
    <p:sldId id="643" r:id="rId34"/>
    <p:sldId id="659" r:id="rId35"/>
    <p:sldId id="642" r:id="rId36"/>
    <p:sldId id="660" r:id="rId37"/>
    <p:sldId id="661" r:id="rId38"/>
    <p:sldId id="637" r:id="rId39"/>
    <p:sldId id="343" r:id="rId40"/>
    <p:sldId id="330" r:id="rId4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8" autoAdjust="0"/>
    <p:restoredTop sz="94674"/>
  </p:normalViewPr>
  <p:slideViewPr>
    <p:cSldViewPr>
      <p:cViewPr varScale="1">
        <p:scale>
          <a:sx n="144" d="100"/>
          <a:sy n="144" d="100"/>
        </p:scale>
        <p:origin x="67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3DF1CF-85FA-4F56-965E-1AF5C4CF0AC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0EE729-6D61-48D1-B24B-F103A53D2EB4}">
      <dgm:prSet phldrT="[Текст]"/>
      <dgm:spPr/>
      <dgm:t>
        <a:bodyPr/>
        <a:lstStyle/>
        <a:p>
          <a:r>
            <a:rPr lang="ru-RU" dirty="0" smtClean="0"/>
            <a:t>признание ценности,  уникальности и неприкосновенности  человеческой жизни </a:t>
          </a:r>
          <a:endParaRPr lang="ru-RU" dirty="0"/>
        </a:p>
      </dgm:t>
    </dgm:pt>
    <dgm:pt modelId="{C7BC6F92-D331-4E96-851C-F8173042B955}" type="parTrans" cxnId="{D3444924-280B-4BE9-AC64-D8B0A5F48C41}">
      <dgm:prSet/>
      <dgm:spPr/>
      <dgm:t>
        <a:bodyPr/>
        <a:lstStyle/>
        <a:p>
          <a:endParaRPr lang="ru-RU"/>
        </a:p>
      </dgm:t>
    </dgm:pt>
    <dgm:pt modelId="{04046EEB-283D-4937-BB33-376CAD83CE15}" type="sibTrans" cxnId="{D3444924-280B-4BE9-AC64-D8B0A5F48C41}">
      <dgm:prSet/>
      <dgm:spPr/>
      <dgm:t>
        <a:bodyPr/>
        <a:lstStyle/>
        <a:p>
          <a:endParaRPr lang="ru-RU"/>
        </a:p>
      </dgm:t>
    </dgm:pt>
    <dgm:pt modelId="{2C97B870-D9D7-4C62-A522-059A808996D2}">
      <dgm:prSet/>
      <dgm:spPr/>
      <dgm:t>
        <a:bodyPr/>
        <a:lstStyle/>
        <a:p>
          <a:r>
            <a:rPr lang="ru-RU" dirty="0" smtClean="0"/>
            <a:t>целостное восприятие  окружающего мира </a:t>
          </a:r>
          <a:endParaRPr lang="ru-RU" dirty="0"/>
        </a:p>
      </dgm:t>
    </dgm:pt>
    <dgm:pt modelId="{0DF75451-EB8E-4A31-92A7-88F73F9D8D64}" type="parTrans" cxnId="{D271D970-6040-4081-9888-CC7D5FA5ED9D}">
      <dgm:prSet/>
      <dgm:spPr/>
      <dgm:t>
        <a:bodyPr/>
        <a:lstStyle/>
        <a:p>
          <a:endParaRPr lang="ru-RU"/>
        </a:p>
      </dgm:t>
    </dgm:pt>
    <dgm:pt modelId="{2CE63E82-5645-4083-B568-C022940EF37C}" type="sibTrans" cxnId="{D271D970-6040-4081-9888-CC7D5FA5ED9D}">
      <dgm:prSet/>
      <dgm:spPr/>
      <dgm:t>
        <a:bodyPr/>
        <a:lstStyle/>
        <a:p>
          <a:endParaRPr lang="ru-RU"/>
        </a:p>
      </dgm:t>
    </dgm:pt>
    <dgm:pt modelId="{B9F6D5F6-CCB6-45E6-A245-F82113EBEA11}">
      <dgm:prSet/>
      <dgm:spPr/>
      <dgm:t>
        <a:bodyPr/>
        <a:lstStyle/>
        <a:p>
          <a:r>
            <a:rPr lang="ru-RU" dirty="0" smtClean="0"/>
            <a:t>познание мира во  взаимодействии всех его сторон </a:t>
          </a:r>
          <a:endParaRPr lang="ru-RU" dirty="0"/>
        </a:p>
      </dgm:t>
    </dgm:pt>
    <dgm:pt modelId="{A08C639C-C7D7-4F7D-8C6D-4D266CECF7AE}" type="parTrans" cxnId="{834A0856-732D-44E4-BDB4-1490535C2226}">
      <dgm:prSet/>
      <dgm:spPr/>
      <dgm:t>
        <a:bodyPr/>
        <a:lstStyle/>
        <a:p>
          <a:endParaRPr lang="ru-RU"/>
        </a:p>
      </dgm:t>
    </dgm:pt>
    <dgm:pt modelId="{8DF25FD6-1BFF-4F8B-BEE0-7D10F4F5E177}" type="sibTrans" cxnId="{834A0856-732D-44E4-BDB4-1490535C2226}">
      <dgm:prSet/>
      <dgm:spPr/>
      <dgm:t>
        <a:bodyPr/>
        <a:lstStyle/>
        <a:p>
          <a:endParaRPr lang="ru-RU"/>
        </a:p>
      </dgm:t>
    </dgm:pt>
    <dgm:pt modelId="{5C5462E3-C6DC-4CC6-942E-208C756FBE96}">
      <dgm:prSet/>
      <dgm:spPr/>
      <dgm:t>
        <a:bodyPr/>
        <a:lstStyle/>
        <a:p>
          <a:r>
            <a:rPr lang="ru-RU" dirty="0" smtClean="0"/>
            <a:t>утверждение в сознании  подрастающего поколения приоритета общечеловеческих, общекультурных  ценностей </a:t>
          </a:r>
          <a:endParaRPr lang="ru-RU" dirty="0"/>
        </a:p>
      </dgm:t>
    </dgm:pt>
    <dgm:pt modelId="{B8EC1804-F26E-4704-A5E9-C8E73B19072F}" type="parTrans" cxnId="{5877EB10-4267-4ED0-91A1-FA126ACD02CB}">
      <dgm:prSet/>
      <dgm:spPr/>
      <dgm:t>
        <a:bodyPr/>
        <a:lstStyle/>
        <a:p>
          <a:endParaRPr lang="ru-RU"/>
        </a:p>
      </dgm:t>
    </dgm:pt>
    <dgm:pt modelId="{EADF4B0E-8FC4-43EA-BC52-9BF9058C2669}" type="sibTrans" cxnId="{5877EB10-4267-4ED0-91A1-FA126ACD02CB}">
      <dgm:prSet/>
      <dgm:spPr/>
      <dgm:t>
        <a:bodyPr/>
        <a:lstStyle/>
        <a:p>
          <a:endParaRPr lang="ru-RU"/>
        </a:p>
      </dgm:t>
    </dgm:pt>
    <dgm:pt modelId="{40FF5414-8EB0-4974-B250-873FF06B3F7B}" type="pres">
      <dgm:prSet presAssocID="{433DF1CF-85FA-4F56-965E-1AF5C4CF0AC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B9EE50E-B3B2-472E-8D70-505CE735BF05}" type="pres">
      <dgm:prSet presAssocID="{433DF1CF-85FA-4F56-965E-1AF5C4CF0ACA}" presName="Name1" presStyleCnt="0"/>
      <dgm:spPr/>
    </dgm:pt>
    <dgm:pt modelId="{28FDF73D-2216-40DE-A89C-9ACDFDF1FC6D}" type="pres">
      <dgm:prSet presAssocID="{433DF1CF-85FA-4F56-965E-1AF5C4CF0ACA}" presName="cycle" presStyleCnt="0"/>
      <dgm:spPr/>
    </dgm:pt>
    <dgm:pt modelId="{B814C7EE-E26C-4C57-ADD3-FAEB226D1A81}" type="pres">
      <dgm:prSet presAssocID="{433DF1CF-85FA-4F56-965E-1AF5C4CF0ACA}" presName="srcNode" presStyleLbl="node1" presStyleIdx="0" presStyleCnt="4"/>
      <dgm:spPr/>
    </dgm:pt>
    <dgm:pt modelId="{E9F6587B-5D83-4B04-8203-C370E0C0B405}" type="pres">
      <dgm:prSet presAssocID="{433DF1CF-85FA-4F56-965E-1AF5C4CF0ACA}" presName="conn" presStyleLbl="parChTrans1D2" presStyleIdx="0" presStyleCnt="1"/>
      <dgm:spPr/>
      <dgm:t>
        <a:bodyPr/>
        <a:lstStyle/>
        <a:p>
          <a:endParaRPr lang="ru-RU"/>
        </a:p>
      </dgm:t>
    </dgm:pt>
    <dgm:pt modelId="{50475AF0-EF09-4DA6-BE4B-52C6095B1F17}" type="pres">
      <dgm:prSet presAssocID="{433DF1CF-85FA-4F56-965E-1AF5C4CF0ACA}" presName="extraNode" presStyleLbl="node1" presStyleIdx="0" presStyleCnt="4"/>
      <dgm:spPr/>
    </dgm:pt>
    <dgm:pt modelId="{D58A8247-48BA-4E16-A3D8-B958780D2AD9}" type="pres">
      <dgm:prSet presAssocID="{433DF1CF-85FA-4F56-965E-1AF5C4CF0ACA}" presName="dstNode" presStyleLbl="node1" presStyleIdx="0" presStyleCnt="4"/>
      <dgm:spPr/>
    </dgm:pt>
    <dgm:pt modelId="{B30836F3-93EC-4055-9E9C-53B96D1F2DD8}" type="pres">
      <dgm:prSet presAssocID="{960EE729-6D61-48D1-B24B-F103A53D2EB4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016C93-C662-48EF-AF42-1D3942F98843}" type="pres">
      <dgm:prSet presAssocID="{960EE729-6D61-48D1-B24B-F103A53D2EB4}" presName="accent_1" presStyleCnt="0"/>
      <dgm:spPr/>
    </dgm:pt>
    <dgm:pt modelId="{97378EA3-33F5-4169-B9A9-F622F4A4B6AF}" type="pres">
      <dgm:prSet presAssocID="{960EE729-6D61-48D1-B24B-F103A53D2EB4}" presName="accentRepeatNode" presStyleLbl="solidFgAcc1" presStyleIdx="0" presStyleCnt="4"/>
      <dgm:spPr/>
    </dgm:pt>
    <dgm:pt modelId="{B0CFB24D-D4CC-4C27-A86E-F8EF2A22EE83}" type="pres">
      <dgm:prSet presAssocID="{5C5462E3-C6DC-4CC6-942E-208C756FBE9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28BE44-2268-40C6-BEFE-D601B717F401}" type="pres">
      <dgm:prSet presAssocID="{5C5462E3-C6DC-4CC6-942E-208C756FBE96}" presName="accent_2" presStyleCnt="0"/>
      <dgm:spPr/>
    </dgm:pt>
    <dgm:pt modelId="{5EEB3657-15EF-4F4B-B857-CFBF09C4D1D2}" type="pres">
      <dgm:prSet presAssocID="{5C5462E3-C6DC-4CC6-942E-208C756FBE96}" presName="accentRepeatNode" presStyleLbl="solidFgAcc1" presStyleIdx="1" presStyleCnt="4"/>
      <dgm:spPr/>
    </dgm:pt>
    <dgm:pt modelId="{6422293F-19FB-4527-927C-930036998E5A}" type="pres">
      <dgm:prSet presAssocID="{B9F6D5F6-CCB6-45E6-A245-F82113EBEA1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79D81-54AF-48C4-80F7-2E177E20014B}" type="pres">
      <dgm:prSet presAssocID="{B9F6D5F6-CCB6-45E6-A245-F82113EBEA11}" presName="accent_3" presStyleCnt="0"/>
      <dgm:spPr/>
    </dgm:pt>
    <dgm:pt modelId="{9B38C904-DAC4-4192-B887-E162A2B0F85A}" type="pres">
      <dgm:prSet presAssocID="{B9F6D5F6-CCB6-45E6-A245-F82113EBEA11}" presName="accentRepeatNode" presStyleLbl="solidFgAcc1" presStyleIdx="2" presStyleCnt="4"/>
      <dgm:spPr/>
    </dgm:pt>
    <dgm:pt modelId="{E042A083-9B25-4192-8ABC-441DF59C9A97}" type="pres">
      <dgm:prSet presAssocID="{2C97B870-D9D7-4C62-A522-059A808996D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4BCCE8-9822-41AF-8055-AA1A321A452D}" type="pres">
      <dgm:prSet presAssocID="{2C97B870-D9D7-4C62-A522-059A808996D2}" presName="accent_4" presStyleCnt="0"/>
      <dgm:spPr/>
    </dgm:pt>
    <dgm:pt modelId="{5F06D50B-E583-4AF0-B0CA-12ED3E6A0EF6}" type="pres">
      <dgm:prSet presAssocID="{2C97B870-D9D7-4C62-A522-059A808996D2}" presName="accentRepeatNode" presStyleLbl="solidFgAcc1" presStyleIdx="3" presStyleCnt="4"/>
      <dgm:spPr/>
    </dgm:pt>
  </dgm:ptLst>
  <dgm:cxnLst>
    <dgm:cxn modelId="{9AD392FD-70C5-437E-8039-12661A2D3BC7}" type="presOf" srcId="{B9F6D5F6-CCB6-45E6-A245-F82113EBEA11}" destId="{6422293F-19FB-4527-927C-930036998E5A}" srcOrd="0" destOrd="0" presId="urn:microsoft.com/office/officeart/2008/layout/VerticalCurvedList"/>
    <dgm:cxn modelId="{5877EB10-4267-4ED0-91A1-FA126ACD02CB}" srcId="{433DF1CF-85FA-4F56-965E-1AF5C4CF0ACA}" destId="{5C5462E3-C6DC-4CC6-942E-208C756FBE96}" srcOrd="1" destOrd="0" parTransId="{B8EC1804-F26E-4704-A5E9-C8E73B19072F}" sibTransId="{EADF4B0E-8FC4-43EA-BC52-9BF9058C2669}"/>
    <dgm:cxn modelId="{834A0856-732D-44E4-BDB4-1490535C2226}" srcId="{433DF1CF-85FA-4F56-965E-1AF5C4CF0ACA}" destId="{B9F6D5F6-CCB6-45E6-A245-F82113EBEA11}" srcOrd="2" destOrd="0" parTransId="{A08C639C-C7D7-4F7D-8C6D-4D266CECF7AE}" sibTransId="{8DF25FD6-1BFF-4F8B-BEE0-7D10F4F5E177}"/>
    <dgm:cxn modelId="{999CC238-DDB1-4866-B665-2C3241BFF268}" type="presOf" srcId="{960EE729-6D61-48D1-B24B-F103A53D2EB4}" destId="{B30836F3-93EC-4055-9E9C-53B96D1F2DD8}" srcOrd="0" destOrd="0" presId="urn:microsoft.com/office/officeart/2008/layout/VerticalCurvedList"/>
    <dgm:cxn modelId="{35BB26C8-AB57-4A19-A0C7-1D72DA02EA76}" type="presOf" srcId="{04046EEB-283D-4937-BB33-376CAD83CE15}" destId="{E9F6587B-5D83-4B04-8203-C370E0C0B405}" srcOrd="0" destOrd="0" presId="urn:microsoft.com/office/officeart/2008/layout/VerticalCurvedList"/>
    <dgm:cxn modelId="{3D8B7DF4-C894-4161-AAE5-4F15095C0B89}" type="presOf" srcId="{433DF1CF-85FA-4F56-965E-1AF5C4CF0ACA}" destId="{40FF5414-8EB0-4974-B250-873FF06B3F7B}" srcOrd="0" destOrd="0" presId="urn:microsoft.com/office/officeart/2008/layout/VerticalCurvedList"/>
    <dgm:cxn modelId="{D3444924-280B-4BE9-AC64-D8B0A5F48C41}" srcId="{433DF1CF-85FA-4F56-965E-1AF5C4CF0ACA}" destId="{960EE729-6D61-48D1-B24B-F103A53D2EB4}" srcOrd="0" destOrd="0" parTransId="{C7BC6F92-D331-4E96-851C-F8173042B955}" sibTransId="{04046EEB-283D-4937-BB33-376CAD83CE15}"/>
    <dgm:cxn modelId="{E7D919EE-6E60-4B38-9598-1D14BC47C4A2}" type="presOf" srcId="{5C5462E3-C6DC-4CC6-942E-208C756FBE96}" destId="{B0CFB24D-D4CC-4C27-A86E-F8EF2A22EE83}" srcOrd="0" destOrd="0" presId="urn:microsoft.com/office/officeart/2008/layout/VerticalCurvedList"/>
    <dgm:cxn modelId="{91ED6AEB-26D1-403E-9723-C78BD8BF649B}" type="presOf" srcId="{2C97B870-D9D7-4C62-A522-059A808996D2}" destId="{E042A083-9B25-4192-8ABC-441DF59C9A97}" srcOrd="0" destOrd="0" presId="urn:microsoft.com/office/officeart/2008/layout/VerticalCurvedList"/>
    <dgm:cxn modelId="{D271D970-6040-4081-9888-CC7D5FA5ED9D}" srcId="{433DF1CF-85FA-4F56-965E-1AF5C4CF0ACA}" destId="{2C97B870-D9D7-4C62-A522-059A808996D2}" srcOrd="3" destOrd="0" parTransId="{0DF75451-EB8E-4A31-92A7-88F73F9D8D64}" sibTransId="{2CE63E82-5645-4083-B568-C022940EF37C}"/>
    <dgm:cxn modelId="{5E72EAA7-18E6-4506-85BA-3C667216E344}" type="presParOf" srcId="{40FF5414-8EB0-4974-B250-873FF06B3F7B}" destId="{0B9EE50E-B3B2-472E-8D70-505CE735BF05}" srcOrd="0" destOrd="0" presId="urn:microsoft.com/office/officeart/2008/layout/VerticalCurvedList"/>
    <dgm:cxn modelId="{FCEFF954-7F39-4A21-9BF8-ED34D63E88AE}" type="presParOf" srcId="{0B9EE50E-B3B2-472E-8D70-505CE735BF05}" destId="{28FDF73D-2216-40DE-A89C-9ACDFDF1FC6D}" srcOrd="0" destOrd="0" presId="urn:microsoft.com/office/officeart/2008/layout/VerticalCurvedList"/>
    <dgm:cxn modelId="{9194C3DB-9E0F-49E6-8C44-C1F5755EC0BD}" type="presParOf" srcId="{28FDF73D-2216-40DE-A89C-9ACDFDF1FC6D}" destId="{B814C7EE-E26C-4C57-ADD3-FAEB226D1A81}" srcOrd="0" destOrd="0" presId="urn:microsoft.com/office/officeart/2008/layout/VerticalCurvedList"/>
    <dgm:cxn modelId="{3E7A78E5-45A0-4E5B-B164-FEB2FEEF969C}" type="presParOf" srcId="{28FDF73D-2216-40DE-A89C-9ACDFDF1FC6D}" destId="{E9F6587B-5D83-4B04-8203-C370E0C0B405}" srcOrd="1" destOrd="0" presId="urn:microsoft.com/office/officeart/2008/layout/VerticalCurvedList"/>
    <dgm:cxn modelId="{995ED07F-6BAB-48C3-815B-AA56B2A05538}" type="presParOf" srcId="{28FDF73D-2216-40DE-A89C-9ACDFDF1FC6D}" destId="{50475AF0-EF09-4DA6-BE4B-52C6095B1F17}" srcOrd="2" destOrd="0" presId="urn:microsoft.com/office/officeart/2008/layout/VerticalCurvedList"/>
    <dgm:cxn modelId="{32B01323-EFA6-4CA0-A7E5-BB3EF6F0BE83}" type="presParOf" srcId="{28FDF73D-2216-40DE-A89C-9ACDFDF1FC6D}" destId="{D58A8247-48BA-4E16-A3D8-B958780D2AD9}" srcOrd="3" destOrd="0" presId="urn:microsoft.com/office/officeart/2008/layout/VerticalCurvedList"/>
    <dgm:cxn modelId="{0AD65570-0805-4216-BA7E-A608552F202E}" type="presParOf" srcId="{0B9EE50E-B3B2-472E-8D70-505CE735BF05}" destId="{B30836F3-93EC-4055-9E9C-53B96D1F2DD8}" srcOrd="1" destOrd="0" presId="urn:microsoft.com/office/officeart/2008/layout/VerticalCurvedList"/>
    <dgm:cxn modelId="{6F551C7D-CBF6-4AF1-8476-54C3C74B6916}" type="presParOf" srcId="{0B9EE50E-B3B2-472E-8D70-505CE735BF05}" destId="{1C016C93-C662-48EF-AF42-1D3942F98843}" srcOrd="2" destOrd="0" presId="urn:microsoft.com/office/officeart/2008/layout/VerticalCurvedList"/>
    <dgm:cxn modelId="{6DCE3594-7143-4BCB-AC83-F47E9DE68B1D}" type="presParOf" srcId="{1C016C93-C662-48EF-AF42-1D3942F98843}" destId="{97378EA3-33F5-4169-B9A9-F622F4A4B6AF}" srcOrd="0" destOrd="0" presId="urn:microsoft.com/office/officeart/2008/layout/VerticalCurvedList"/>
    <dgm:cxn modelId="{90AE2EB8-FD44-4F78-9FB3-7F55D895709A}" type="presParOf" srcId="{0B9EE50E-B3B2-472E-8D70-505CE735BF05}" destId="{B0CFB24D-D4CC-4C27-A86E-F8EF2A22EE83}" srcOrd="3" destOrd="0" presId="urn:microsoft.com/office/officeart/2008/layout/VerticalCurvedList"/>
    <dgm:cxn modelId="{6DA06409-1578-4A6B-A1E5-16D058B2B62A}" type="presParOf" srcId="{0B9EE50E-B3B2-472E-8D70-505CE735BF05}" destId="{4428BE44-2268-40C6-BEFE-D601B717F401}" srcOrd="4" destOrd="0" presId="urn:microsoft.com/office/officeart/2008/layout/VerticalCurvedList"/>
    <dgm:cxn modelId="{058E292B-0816-4DA8-B998-5A8112B959BE}" type="presParOf" srcId="{4428BE44-2268-40C6-BEFE-D601B717F401}" destId="{5EEB3657-15EF-4F4B-B857-CFBF09C4D1D2}" srcOrd="0" destOrd="0" presId="urn:microsoft.com/office/officeart/2008/layout/VerticalCurvedList"/>
    <dgm:cxn modelId="{99176AAF-F05C-49F5-882F-575A65F5E187}" type="presParOf" srcId="{0B9EE50E-B3B2-472E-8D70-505CE735BF05}" destId="{6422293F-19FB-4527-927C-930036998E5A}" srcOrd="5" destOrd="0" presId="urn:microsoft.com/office/officeart/2008/layout/VerticalCurvedList"/>
    <dgm:cxn modelId="{17DFC50D-11C1-499E-AEAC-7EEFB67C4808}" type="presParOf" srcId="{0B9EE50E-B3B2-472E-8D70-505CE735BF05}" destId="{F8379D81-54AF-48C4-80F7-2E177E20014B}" srcOrd="6" destOrd="0" presId="urn:microsoft.com/office/officeart/2008/layout/VerticalCurvedList"/>
    <dgm:cxn modelId="{91C2F6E4-BEC6-4FFB-8BB6-70FB74299AEA}" type="presParOf" srcId="{F8379D81-54AF-48C4-80F7-2E177E20014B}" destId="{9B38C904-DAC4-4192-B887-E162A2B0F85A}" srcOrd="0" destOrd="0" presId="urn:microsoft.com/office/officeart/2008/layout/VerticalCurvedList"/>
    <dgm:cxn modelId="{D10446C9-2A53-4ABE-81D0-286E3E0E8FC0}" type="presParOf" srcId="{0B9EE50E-B3B2-472E-8D70-505CE735BF05}" destId="{E042A083-9B25-4192-8ABC-441DF59C9A97}" srcOrd="7" destOrd="0" presId="urn:microsoft.com/office/officeart/2008/layout/VerticalCurvedList"/>
    <dgm:cxn modelId="{9623D54A-8620-4968-B738-CAC171998265}" type="presParOf" srcId="{0B9EE50E-B3B2-472E-8D70-505CE735BF05}" destId="{E04BCCE8-9822-41AF-8055-AA1A321A452D}" srcOrd="8" destOrd="0" presId="urn:microsoft.com/office/officeart/2008/layout/VerticalCurvedList"/>
    <dgm:cxn modelId="{C6796DAF-6E72-433D-AD83-91BFBF068EA7}" type="presParOf" srcId="{E04BCCE8-9822-41AF-8055-AA1A321A452D}" destId="{5F06D50B-E583-4AF0-B0CA-12ED3E6A0E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D4822D-3C45-4635-9E18-23D843CECFC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60BB07-2CF4-49A4-BF5D-7A2388294128}">
      <dgm:prSet phldrT="[Текст]"/>
      <dgm:spPr/>
      <dgm:t>
        <a:bodyPr/>
        <a:lstStyle/>
        <a:p>
          <a:r>
            <a:rPr lang="ru-RU" dirty="0" smtClean="0"/>
            <a:t>открытость личности  к новому, мобильность, преодоление  стереотипов </a:t>
          </a:r>
          <a:endParaRPr lang="ru-RU" dirty="0"/>
        </a:p>
      </dgm:t>
    </dgm:pt>
    <dgm:pt modelId="{36D440D3-B6BB-4F78-897A-A465896C1A9D}" type="parTrans" cxnId="{E9F13745-5B15-469D-912C-AAF332F2E4AB}">
      <dgm:prSet/>
      <dgm:spPr/>
      <dgm:t>
        <a:bodyPr/>
        <a:lstStyle/>
        <a:p>
          <a:endParaRPr lang="ru-RU"/>
        </a:p>
      </dgm:t>
    </dgm:pt>
    <dgm:pt modelId="{DCE6BD10-DADA-4F58-8F5C-11204FB6ABC1}" type="sibTrans" cxnId="{E9F13745-5B15-469D-912C-AAF332F2E4AB}">
      <dgm:prSet/>
      <dgm:spPr/>
      <dgm:t>
        <a:bodyPr/>
        <a:lstStyle/>
        <a:p>
          <a:endParaRPr lang="ru-RU"/>
        </a:p>
      </dgm:t>
    </dgm:pt>
    <dgm:pt modelId="{6AA10F1A-B275-4656-B575-C6A401F1D6FF}">
      <dgm:prSet phldrT="[Текст]"/>
      <dgm:spPr/>
      <dgm:t>
        <a:bodyPr/>
        <a:lstStyle/>
        <a:p>
          <a:r>
            <a:rPr lang="ru-RU" dirty="0" smtClean="0"/>
            <a:t>толерантность</a:t>
          </a:r>
          <a:endParaRPr lang="ru-RU" dirty="0"/>
        </a:p>
      </dgm:t>
    </dgm:pt>
    <dgm:pt modelId="{27E41920-D9DC-4B2C-ACC8-50DC8F55BFD6}" type="parTrans" cxnId="{718F8A77-2E3A-43CD-86A1-092EE091F5DC}">
      <dgm:prSet/>
      <dgm:spPr/>
      <dgm:t>
        <a:bodyPr/>
        <a:lstStyle/>
        <a:p>
          <a:endParaRPr lang="ru-RU"/>
        </a:p>
      </dgm:t>
    </dgm:pt>
    <dgm:pt modelId="{C0AD14C6-CCC1-438D-ACD6-FB32CD68A7C9}" type="sibTrans" cxnId="{718F8A77-2E3A-43CD-86A1-092EE091F5DC}">
      <dgm:prSet/>
      <dgm:spPr/>
      <dgm:t>
        <a:bodyPr/>
        <a:lstStyle/>
        <a:p>
          <a:endParaRPr lang="ru-RU"/>
        </a:p>
      </dgm:t>
    </dgm:pt>
    <dgm:pt modelId="{906F1212-E76D-4886-9E20-874DC97D37BD}">
      <dgm:prSet/>
      <dgm:spPr/>
      <dgm:t>
        <a:bodyPr/>
        <a:lstStyle/>
        <a:p>
          <a:r>
            <a:rPr lang="ru-RU" dirty="0" smtClean="0"/>
            <a:t>отрицание принуждения  как способа решения проблем </a:t>
          </a:r>
          <a:endParaRPr lang="ru-RU" dirty="0"/>
        </a:p>
      </dgm:t>
    </dgm:pt>
    <dgm:pt modelId="{6F688889-5665-4042-9558-C50196A982EF}" type="parTrans" cxnId="{BE99F205-2F80-4DA4-B5A6-DF1D7E15ED03}">
      <dgm:prSet/>
      <dgm:spPr/>
      <dgm:t>
        <a:bodyPr/>
        <a:lstStyle/>
        <a:p>
          <a:endParaRPr lang="ru-RU"/>
        </a:p>
      </dgm:t>
    </dgm:pt>
    <dgm:pt modelId="{3A6DCFA9-1562-49E0-A061-64AAB542E6D8}" type="sibTrans" cxnId="{BE99F205-2F80-4DA4-B5A6-DF1D7E15ED03}">
      <dgm:prSet/>
      <dgm:spPr/>
      <dgm:t>
        <a:bodyPr/>
        <a:lstStyle/>
        <a:p>
          <a:endParaRPr lang="ru-RU"/>
        </a:p>
      </dgm:t>
    </dgm:pt>
    <dgm:pt modelId="{B9EA9AF4-E0EB-4DD1-86AD-1C4FA9BB5877}">
      <dgm:prSet/>
      <dgm:spPr/>
      <dgm:t>
        <a:bodyPr/>
        <a:lstStyle/>
        <a:p>
          <a:r>
            <a:rPr lang="ru-RU" smtClean="0"/>
            <a:t>критичность  и гибкость  мышления </a:t>
          </a:r>
          <a:endParaRPr lang="ru-RU"/>
        </a:p>
      </dgm:t>
    </dgm:pt>
    <dgm:pt modelId="{81C78DE7-A292-4F30-86B5-06E578A06992}" type="parTrans" cxnId="{35054A38-775B-4AEB-B661-B2192405743D}">
      <dgm:prSet/>
      <dgm:spPr/>
      <dgm:t>
        <a:bodyPr/>
        <a:lstStyle/>
        <a:p>
          <a:endParaRPr lang="ru-RU"/>
        </a:p>
      </dgm:t>
    </dgm:pt>
    <dgm:pt modelId="{5317B742-7ECD-42B3-9C9E-C23915CA9144}" type="sibTrans" cxnId="{35054A38-775B-4AEB-B661-B2192405743D}">
      <dgm:prSet/>
      <dgm:spPr/>
      <dgm:t>
        <a:bodyPr/>
        <a:lstStyle/>
        <a:p>
          <a:endParaRPr lang="ru-RU"/>
        </a:p>
      </dgm:t>
    </dgm:pt>
    <dgm:pt modelId="{783E82A2-3B92-4367-B395-E053F614148E}" type="pres">
      <dgm:prSet presAssocID="{12D4822D-3C45-4635-9E18-23D843CECF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B4C371D-B119-48D4-B909-04689EAB88C0}" type="pres">
      <dgm:prSet presAssocID="{12D4822D-3C45-4635-9E18-23D843CECFCB}" presName="Name1" presStyleCnt="0"/>
      <dgm:spPr/>
    </dgm:pt>
    <dgm:pt modelId="{55CF962B-23B7-4280-9D9F-CE535F210FC3}" type="pres">
      <dgm:prSet presAssocID="{12D4822D-3C45-4635-9E18-23D843CECFCB}" presName="cycle" presStyleCnt="0"/>
      <dgm:spPr/>
    </dgm:pt>
    <dgm:pt modelId="{889860CD-6FE4-41CE-8240-72AF0176FFBC}" type="pres">
      <dgm:prSet presAssocID="{12D4822D-3C45-4635-9E18-23D843CECFCB}" presName="srcNode" presStyleLbl="node1" presStyleIdx="0" presStyleCnt="4"/>
      <dgm:spPr/>
    </dgm:pt>
    <dgm:pt modelId="{A845C53C-CB8E-43D2-8F07-CA667D3467F6}" type="pres">
      <dgm:prSet presAssocID="{12D4822D-3C45-4635-9E18-23D843CECFCB}" presName="conn" presStyleLbl="parChTrans1D2" presStyleIdx="0" presStyleCnt="1"/>
      <dgm:spPr/>
      <dgm:t>
        <a:bodyPr/>
        <a:lstStyle/>
        <a:p>
          <a:endParaRPr lang="ru-RU"/>
        </a:p>
      </dgm:t>
    </dgm:pt>
    <dgm:pt modelId="{96820F26-0862-452B-8DBD-C01E26D495EA}" type="pres">
      <dgm:prSet presAssocID="{12D4822D-3C45-4635-9E18-23D843CECFCB}" presName="extraNode" presStyleLbl="node1" presStyleIdx="0" presStyleCnt="4"/>
      <dgm:spPr/>
    </dgm:pt>
    <dgm:pt modelId="{685B093A-BF26-4D28-A3AE-41000020F16D}" type="pres">
      <dgm:prSet presAssocID="{12D4822D-3C45-4635-9E18-23D843CECFCB}" presName="dstNode" presStyleLbl="node1" presStyleIdx="0" presStyleCnt="4"/>
      <dgm:spPr/>
    </dgm:pt>
    <dgm:pt modelId="{CB7B4040-CC57-4F42-8002-66A1E244FB51}" type="pres">
      <dgm:prSet presAssocID="{DF60BB07-2CF4-49A4-BF5D-7A238829412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60058B-5CF0-42E5-925F-AE6785945ED2}" type="pres">
      <dgm:prSet presAssocID="{DF60BB07-2CF4-49A4-BF5D-7A2388294128}" presName="accent_1" presStyleCnt="0"/>
      <dgm:spPr/>
    </dgm:pt>
    <dgm:pt modelId="{FD7F7468-7DD7-4124-AE93-0D13F4028A43}" type="pres">
      <dgm:prSet presAssocID="{DF60BB07-2CF4-49A4-BF5D-7A2388294128}" presName="accentRepeatNode" presStyleLbl="solidFgAcc1" presStyleIdx="0" presStyleCnt="4"/>
      <dgm:spPr/>
    </dgm:pt>
    <dgm:pt modelId="{AEE5E71F-C93B-4185-BF4E-D2407F54C526}" type="pres">
      <dgm:prSet presAssocID="{906F1212-E76D-4886-9E20-874DC97D37B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9C73CE-0B4A-48C9-9837-B9EBB1BDBE27}" type="pres">
      <dgm:prSet presAssocID="{906F1212-E76D-4886-9E20-874DC97D37BD}" presName="accent_2" presStyleCnt="0"/>
      <dgm:spPr/>
    </dgm:pt>
    <dgm:pt modelId="{3BFD15A8-697D-4E1E-A1DA-FFF3BC51B549}" type="pres">
      <dgm:prSet presAssocID="{906F1212-E76D-4886-9E20-874DC97D37BD}" presName="accentRepeatNode" presStyleLbl="solidFgAcc1" presStyleIdx="1" presStyleCnt="4"/>
      <dgm:spPr/>
    </dgm:pt>
    <dgm:pt modelId="{14098E1C-4A5C-4AD5-A650-099380096A82}" type="pres">
      <dgm:prSet presAssocID="{6AA10F1A-B275-4656-B575-C6A401F1D6F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EFB9F6-AE75-4515-8150-38187F9D21F2}" type="pres">
      <dgm:prSet presAssocID="{6AA10F1A-B275-4656-B575-C6A401F1D6FF}" presName="accent_3" presStyleCnt="0"/>
      <dgm:spPr/>
    </dgm:pt>
    <dgm:pt modelId="{39C8C710-C1FF-41AA-98B1-A92B35702018}" type="pres">
      <dgm:prSet presAssocID="{6AA10F1A-B275-4656-B575-C6A401F1D6FF}" presName="accentRepeatNode" presStyleLbl="solidFgAcc1" presStyleIdx="2" presStyleCnt="4"/>
      <dgm:spPr/>
    </dgm:pt>
    <dgm:pt modelId="{3F94A33D-1D17-4E1B-943B-04E12897E9AF}" type="pres">
      <dgm:prSet presAssocID="{B9EA9AF4-E0EB-4DD1-86AD-1C4FA9BB5877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4220AB-A303-440F-B8A2-1CFF7CB98D55}" type="pres">
      <dgm:prSet presAssocID="{B9EA9AF4-E0EB-4DD1-86AD-1C4FA9BB5877}" presName="accent_4" presStyleCnt="0"/>
      <dgm:spPr/>
    </dgm:pt>
    <dgm:pt modelId="{D10D4FA5-5FA0-4871-AAC8-1EBA876CF4EF}" type="pres">
      <dgm:prSet presAssocID="{B9EA9AF4-E0EB-4DD1-86AD-1C4FA9BB5877}" presName="accentRepeatNode" presStyleLbl="solidFgAcc1" presStyleIdx="3" presStyleCnt="4"/>
      <dgm:spPr/>
    </dgm:pt>
  </dgm:ptLst>
  <dgm:cxnLst>
    <dgm:cxn modelId="{B5530E1F-4032-48A2-96F2-4EA58040B60C}" type="presOf" srcId="{906F1212-E76D-4886-9E20-874DC97D37BD}" destId="{AEE5E71F-C93B-4185-BF4E-D2407F54C526}" srcOrd="0" destOrd="0" presId="urn:microsoft.com/office/officeart/2008/layout/VerticalCurvedList"/>
    <dgm:cxn modelId="{E9F13745-5B15-469D-912C-AAF332F2E4AB}" srcId="{12D4822D-3C45-4635-9E18-23D843CECFCB}" destId="{DF60BB07-2CF4-49A4-BF5D-7A2388294128}" srcOrd="0" destOrd="0" parTransId="{36D440D3-B6BB-4F78-897A-A465896C1A9D}" sibTransId="{DCE6BD10-DADA-4F58-8F5C-11204FB6ABC1}"/>
    <dgm:cxn modelId="{E64C1B34-8E85-4FCE-AFFF-28B40A79DBA3}" type="presOf" srcId="{DF60BB07-2CF4-49A4-BF5D-7A2388294128}" destId="{CB7B4040-CC57-4F42-8002-66A1E244FB51}" srcOrd="0" destOrd="0" presId="urn:microsoft.com/office/officeart/2008/layout/VerticalCurvedList"/>
    <dgm:cxn modelId="{6B1ACBB3-1D4D-4ED5-9BC5-7B8EFC21C295}" type="presOf" srcId="{B9EA9AF4-E0EB-4DD1-86AD-1C4FA9BB5877}" destId="{3F94A33D-1D17-4E1B-943B-04E12897E9AF}" srcOrd="0" destOrd="0" presId="urn:microsoft.com/office/officeart/2008/layout/VerticalCurvedList"/>
    <dgm:cxn modelId="{EEC21920-4871-40CA-86CB-29E382F3205A}" type="presOf" srcId="{6AA10F1A-B275-4656-B575-C6A401F1D6FF}" destId="{14098E1C-4A5C-4AD5-A650-099380096A82}" srcOrd="0" destOrd="0" presId="urn:microsoft.com/office/officeart/2008/layout/VerticalCurvedList"/>
    <dgm:cxn modelId="{BCFF9C7E-5D9A-48E8-8709-E88F68580FFB}" type="presOf" srcId="{DCE6BD10-DADA-4F58-8F5C-11204FB6ABC1}" destId="{A845C53C-CB8E-43D2-8F07-CA667D3467F6}" srcOrd="0" destOrd="0" presId="urn:microsoft.com/office/officeart/2008/layout/VerticalCurvedList"/>
    <dgm:cxn modelId="{35054A38-775B-4AEB-B661-B2192405743D}" srcId="{12D4822D-3C45-4635-9E18-23D843CECFCB}" destId="{B9EA9AF4-E0EB-4DD1-86AD-1C4FA9BB5877}" srcOrd="3" destOrd="0" parTransId="{81C78DE7-A292-4F30-86B5-06E578A06992}" sibTransId="{5317B742-7ECD-42B3-9C9E-C23915CA9144}"/>
    <dgm:cxn modelId="{718F8A77-2E3A-43CD-86A1-092EE091F5DC}" srcId="{12D4822D-3C45-4635-9E18-23D843CECFCB}" destId="{6AA10F1A-B275-4656-B575-C6A401F1D6FF}" srcOrd="2" destOrd="0" parTransId="{27E41920-D9DC-4B2C-ACC8-50DC8F55BFD6}" sibTransId="{C0AD14C6-CCC1-438D-ACD6-FB32CD68A7C9}"/>
    <dgm:cxn modelId="{BE99F205-2F80-4DA4-B5A6-DF1D7E15ED03}" srcId="{12D4822D-3C45-4635-9E18-23D843CECFCB}" destId="{906F1212-E76D-4886-9E20-874DC97D37BD}" srcOrd="1" destOrd="0" parTransId="{6F688889-5665-4042-9558-C50196A982EF}" sibTransId="{3A6DCFA9-1562-49E0-A061-64AAB542E6D8}"/>
    <dgm:cxn modelId="{7B0984D7-8DA1-470A-8CDC-1ADD968BF03A}" type="presOf" srcId="{12D4822D-3C45-4635-9E18-23D843CECFCB}" destId="{783E82A2-3B92-4367-B395-E053F614148E}" srcOrd="0" destOrd="0" presId="urn:microsoft.com/office/officeart/2008/layout/VerticalCurvedList"/>
    <dgm:cxn modelId="{A4959ACC-EDA7-4893-8CC2-23B4A5CBDDDE}" type="presParOf" srcId="{783E82A2-3B92-4367-B395-E053F614148E}" destId="{4B4C371D-B119-48D4-B909-04689EAB88C0}" srcOrd="0" destOrd="0" presId="urn:microsoft.com/office/officeart/2008/layout/VerticalCurvedList"/>
    <dgm:cxn modelId="{85B480EA-8FDA-4FEC-A7C7-3AC87E6E487D}" type="presParOf" srcId="{4B4C371D-B119-48D4-B909-04689EAB88C0}" destId="{55CF962B-23B7-4280-9D9F-CE535F210FC3}" srcOrd="0" destOrd="0" presId="urn:microsoft.com/office/officeart/2008/layout/VerticalCurvedList"/>
    <dgm:cxn modelId="{DB5482BA-DDD4-4CBF-BDA7-B3AD6BD96D52}" type="presParOf" srcId="{55CF962B-23B7-4280-9D9F-CE535F210FC3}" destId="{889860CD-6FE4-41CE-8240-72AF0176FFBC}" srcOrd="0" destOrd="0" presId="urn:microsoft.com/office/officeart/2008/layout/VerticalCurvedList"/>
    <dgm:cxn modelId="{42349174-2A33-4F56-BB49-7755D19C128C}" type="presParOf" srcId="{55CF962B-23B7-4280-9D9F-CE535F210FC3}" destId="{A845C53C-CB8E-43D2-8F07-CA667D3467F6}" srcOrd="1" destOrd="0" presId="urn:microsoft.com/office/officeart/2008/layout/VerticalCurvedList"/>
    <dgm:cxn modelId="{0B581C1C-28BC-45F1-B609-D4617D1828F3}" type="presParOf" srcId="{55CF962B-23B7-4280-9D9F-CE535F210FC3}" destId="{96820F26-0862-452B-8DBD-C01E26D495EA}" srcOrd="2" destOrd="0" presId="urn:microsoft.com/office/officeart/2008/layout/VerticalCurvedList"/>
    <dgm:cxn modelId="{5AEEBEDE-7242-47C5-816D-ABF8D556F6EC}" type="presParOf" srcId="{55CF962B-23B7-4280-9D9F-CE535F210FC3}" destId="{685B093A-BF26-4D28-A3AE-41000020F16D}" srcOrd="3" destOrd="0" presId="urn:microsoft.com/office/officeart/2008/layout/VerticalCurvedList"/>
    <dgm:cxn modelId="{50212948-AE90-45B3-A8EE-CD99DE835965}" type="presParOf" srcId="{4B4C371D-B119-48D4-B909-04689EAB88C0}" destId="{CB7B4040-CC57-4F42-8002-66A1E244FB51}" srcOrd="1" destOrd="0" presId="urn:microsoft.com/office/officeart/2008/layout/VerticalCurvedList"/>
    <dgm:cxn modelId="{7D16BA45-B233-476C-9B5F-1C1DFCFF572E}" type="presParOf" srcId="{4B4C371D-B119-48D4-B909-04689EAB88C0}" destId="{B960058B-5CF0-42E5-925F-AE6785945ED2}" srcOrd="2" destOrd="0" presId="urn:microsoft.com/office/officeart/2008/layout/VerticalCurvedList"/>
    <dgm:cxn modelId="{0447278B-BFC8-42A9-AF71-468863922139}" type="presParOf" srcId="{B960058B-5CF0-42E5-925F-AE6785945ED2}" destId="{FD7F7468-7DD7-4124-AE93-0D13F4028A43}" srcOrd="0" destOrd="0" presId="urn:microsoft.com/office/officeart/2008/layout/VerticalCurvedList"/>
    <dgm:cxn modelId="{6519ECDC-F095-4471-9B6C-A52198EECA89}" type="presParOf" srcId="{4B4C371D-B119-48D4-B909-04689EAB88C0}" destId="{AEE5E71F-C93B-4185-BF4E-D2407F54C526}" srcOrd="3" destOrd="0" presId="urn:microsoft.com/office/officeart/2008/layout/VerticalCurvedList"/>
    <dgm:cxn modelId="{B703C725-E1D6-413C-ACA8-C59800E28074}" type="presParOf" srcId="{4B4C371D-B119-48D4-B909-04689EAB88C0}" destId="{F89C73CE-0B4A-48C9-9837-B9EBB1BDBE27}" srcOrd="4" destOrd="0" presId="urn:microsoft.com/office/officeart/2008/layout/VerticalCurvedList"/>
    <dgm:cxn modelId="{1A45A881-4504-4932-9815-DFFF6DC5ABBB}" type="presParOf" srcId="{F89C73CE-0B4A-48C9-9837-B9EBB1BDBE27}" destId="{3BFD15A8-697D-4E1E-A1DA-FFF3BC51B549}" srcOrd="0" destOrd="0" presId="urn:microsoft.com/office/officeart/2008/layout/VerticalCurvedList"/>
    <dgm:cxn modelId="{80F58B09-1222-46CD-A5E4-40F2C73281BD}" type="presParOf" srcId="{4B4C371D-B119-48D4-B909-04689EAB88C0}" destId="{14098E1C-4A5C-4AD5-A650-099380096A82}" srcOrd="5" destOrd="0" presId="urn:microsoft.com/office/officeart/2008/layout/VerticalCurvedList"/>
    <dgm:cxn modelId="{FE188380-B1BD-4956-BF40-E5381CAF202E}" type="presParOf" srcId="{4B4C371D-B119-48D4-B909-04689EAB88C0}" destId="{5AEFB9F6-AE75-4515-8150-38187F9D21F2}" srcOrd="6" destOrd="0" presId="urn:microsoft.com/office/officeart/2008/layout/VerticalCurvedList"/>
    <dgm:cxn modelId="{ED0CE3C4-E47F-40F9-864B-356933F13C1D}" type="presParOf" srcId="{5AEFB9F6-AE75-4515-8150-38187F9D21F2}" destId="{39C8C710-C1FF-41AA-98B1-A92B35702018}" srcOrd="0" destOrd="0" presId="urn:microsoft.com/office/officeart/2008/layout/VerticalCurvedList"/>
    <dgm:cxn modelId="{2A61437C-55DD-4709-8966-964F28B10114}" type="presParOf" srcId="{4B4C371D-B119-48D4-B909-04689EAB88C0}" destId="{3F94A33D-1D17-4E1B-943B-04E12897E9AF}" srcOrd="7" destOrd="0" presId="urn:microsoft.com/office/officeart/2008/layout/VerticalCurvedList"/>
    <dgm:cxn modelId="{2D5D87A5-AB60-4EA8-93FD-E6EDAA69DA87}" type="presParOf" srcId="{4B4C371D-B119-48D4-B909-04689EAB88C0}" destId="{014220AB-A303-440F-B8A2-1CFF7CB98D55}" srcOrd="8" destOrd="0" presId="urn:microsoft.com/office/officeart/2008/layout/VerticalCurvedList"/>
    <dgm:cxn modelId="{E84A4456-7BEF-4877-9A54-7288FC2F9445}" type="presParOf" srcId="{014220AB-A303-440F-B8A2-1CFF7CB98D55}" destId="{D10D4FA5-5FA0-4871-AAC8-1EBA876CF4E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500218-630F-4BB7-83EA-FFC076886F31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547BDE-BE90-4139-90E7-0962A1CF1A33}">
      <dgm:prSet phldrT="[Текст]"/>
      <dgm:spPr/>
      <dgm:t>
        <a:bodyPr/>
        <a:lstStyle/>
        <a:p>
          <a:r>
            <a:rPr lang="ru-RU" dirty="0" smtClean="0"/>
            <a:t>ориентация на развитие личности ребенка</a:t>
          </a:r>
          <a:endParaRPr lang="ru-RU" dirty="0"/>
        </a:p>
      </dgm:t>
    </dgm:pt>
    <dgm:pt modelId="{75CDA7F4-FDF4-45CC-8FE0-F527D2AFCF9B}" type="parTrans" cxnId="{7028B473-0038-49E8-B9EC-75E9F2E2B359}">
      <dgm:prSet/>
      <dgm:spPr/>
      <dgm:t>
        <a:bodyPr/>
        <a:lstStyle/>
        <a:p>
          <a:endParaRPr lang="ru-RU"/>
        </a:p>
      </dgm:t>
    </dgm:pt>
    <dgm:pt modelId="{5FB726CF-B3CE-4A60-ABA7-7AC2886E4719}" type="sibTrans" cxnId="{7028B473-0038-49E8-B9EC-75E9F2E2B359}">
      <dgm:prSet/>
      <dgm:spPr/>
      <dgm:t>
        <a:bodyPr/>
        <a:lstStyle/>
        <a:p>
          <a:endParaRPr lang="ru-RU"/>
        </a:p>
      </dgm:t>
    </dgm:pt>
    <dgm:pt modelId="{F671637A-7A85-40A7-BE7A-51957E0A7656}">
      <dgm:prSet phldrT="[Текст]"/>
      <dgm:spPr/>
      <dgm:t>
        <a:bodyPr/>
        <a:lstStyle/>
        <a:p>
          <a:r>
            <a:rPr lang="ru-RU" dirty="0" smtClean="0"/>
            <a:t>поиск эффективных технологий для решения тех или иных актуальных проблем, </a:t>
          </a:r>
          <a:endParaRPr lang="ru-RU" dirty="0"/>
        </a:p>
      </dgm:t>
    </dgm:pt>
    <dgm:pt modelId="{7602FDB2-6F8C-4D2D-AC21-7F855D4EEDCB}" type="parTrans" cxnId="{5AB070F5-11DA-48E9-B6E0-6C8786FA15C3}">
      <dgm:prSet/>
      <dgm:spPr/>
      <dgm:t>
        <a:bodyPr/>
        <a:lstStyle/>
        <a:p>
          <a:endParaRPr lang="ru-RU"/>
        </a:p>
      </dgm:t>
    </dgm:pt>
    <dgm:pt modelId="{2FC5E1A9-F3DD-4339-8A92-492B03EA3944}" type="sibTrans" cxnId="{5AB070F5-11DA-48E9-B6E0-6C8786FA15C3}">
      <dgm:prSet/>
      <dgm:spPr/>
      <dgm:t>
        <a:bodyPr/>
        <a:lstStyle/>
        <a:p>
          <a:endParaRPr lang="ru-RU"/>
        </a:p>
      </dgm:t>
    </dgm:pt>
    <dgm:pt modelId="{2DC94BEA-3B34-47D7-9F47-08C833AF6797}">
      <dgm:prSet phldrT="[Текст]"/>
      <dgm:spPr/>
      <dgm:t>
        <a:bodyPr/>
        <a:lstStyle/>
        <a:p>
          <a:r>
            <a:rPr lang="ru-RU" dirty="0" err="1" smtClean="0"/>
            <a:t>интегративность</a:t>
          </a:r>
          <a:endParaRPr lang="ru-RU" dirty="0"/>
        </a:p>
      </dgm:t>
    </dgm:pt>
    <dgm:pt modelId="{DCB47924-799C-42D1-B577-C0344C249AC0}" type="parTrans" cxnId="{8BB7A9BA-25E6-4480-B25E-4EA4454611E5}">
      <dgm:prSet/>
      <dgm:spPr/>
      <dgm:t>
        <a:bodyPr/>
        <a:lstStyle/>
        <a:p>
          <a:endParaRPr lang="ru-RU"/>
        </a:p>
      </dgm:t>
    </dgm:pt>
    <dgm:pt modelId="{0259DE5A-9826-402F-8D48-FD1F11C091DD}" type="sibTrans" cxnId="{8BB7A9BA-25E6-4480-B25E-4EA4454611E5}">
      <dgm:prSet/>
      <dgm:spPr/>
      <dgm:t>
        <a:bodyPr/>
        <a:lstStyle/>
        <a:p>
          <a:endParaRPr lang="ru-RU"/>
        </a:p>
      </dgm:t>
    </dgm:pt>
    <dgm:pt modelId="{29D57434-8854-43C2-A54D-761F0CBB1963}">
      <dgm:prSet/>
      <dgm:spPr/>
      <dgm:t>
        <a:bodyPr/>
        <a:lstStyle/>
        <a:p>
          <a:r>
            <a:rPr lang="ru-RU" smtClean="0"/>
            <a:t>активизация познавательной деятельности; </a:t>
          </a:r>
          <a:endParaRPr lang="ru-RU"/>
        </a:p>
      </dgm:t>
    </dgm:pt>
    <dgm:pt modelId="{36AB393F-CE89-42C3-827D-F5CFCBDE39B2}" type="parTrans" cxnId="{86DF363B-DD65-4F81-92EA-F66544265DED}">
      <dgm:prSet/>
      <dgm:spPr/>
      <dgm:t>
        <a:bodyPr/>
        <a:lstStyle/>
        <a:p>
          <a:endParaRPr lang="ru-RU"/>
        </a:p>
      </dgm:t>
    </dgm:pt>
    <dgm:pt modelId="{6C16A80E-7243-4EAE-BB2B-94E04770ECCD}" type="sibTrans" cxnId="{86DF363B-DD65-4F81-92EA-F66544265DED}">
      <dgm:prSet/>
      <dgm:spPr/>
      <dgm:t>
        <a:bodyPr/>
        <a:lstStyle/>
        <a:p>
          <a:endParaRPr lang="ru-RU"/>
        </a:p>
      </dgm:t>
    </dgm:pt>
    <dgm:pt modelId="{83008ACA-885F-40B1-B6FD-8B025327A981}" type="pres">
      <dgm:prSet presAssocID="{B4500218-630F-4BB7-83EA-FFC076886F3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6992AF-B593-4E8E-BA17-56F5ED9D0C8B}" type="pres">
      <dgm:prSet presAssocID="{84547BDE-BE90-4139-90E7-0962A1CF1A33}" presName="circle1" presStyleLbl="node1" presStyleIdx="0" presStyleCnt="4"/>
      <dgm:spPr/>
    </dgm:pt>
    <dgm:pt modelId="{C9FF127A-EA46-473B-8FEA-589F4438A364}" type="pres">
      <dgm:prSet presAssocID="{84547BDE-BE90-4139-90E7-0962A1CF1A33}" presName="space" presStyleCnt="0"/>
      <dgm:spPr/>
    </dgm:pt>
    <dgm:pt modelId="{AA083289-B0D7-42D4-8CC1-A2CAED0FF661}" type="pres">
      <dgm:prSet presAssocID="{84547BDE-BE90-4139-90E7-0962A1CF1A33}" presName="rect1" presStyleLbl="alignAcc1" presStyleIdx="0" presStyleCnt="4"/>
      <dgm:spPr/>
      <dgm:t>
        <a:bodyPr/>
        <a:lstStyle/>
        <a:p>
          <a:endParaRPr lang="ru-RU"/>
        </a:p>
      </dgm:t>
    </dgm:pt>
    <dgm:pt modelId="{58BEA338-3739-4ED3-A5FF-6815F549D0DD}" type="pres">
      <dgm:prSet presAssocID="{F671637A-7A85-40A7-BE7A-51957E0A7656}" presName="vertSpace2" presStyleLbl="node1" presStyleIdx="0" presStyleCnt="4"/>
      <dgm:spPr/>
    </dgm:pt>
    <dgm:pt modelId="{53F9A130-27C6-446C-9F33-DAA24094B0D9}" type="pres">
      <dgm:prSet presAssocID="{F671637A-7A85-40A7-BE7A-51957E0A7656}" presName="circle2" presStyleLbl="node1" presStyleIdx="1" presStyleCnt="4"/>
      <dgm:spPr/>
    </dgm:pt>
    <dgm:pt modelId="{E4784152-5880-44AE-B091-D0617FB5237B}" type="pres">
      <dgm:prSet presAssocID="{F671637A-7A85-40A7-BE7A-51957E0A7656}" presName="rect2" presStyleLbl="alignAcc1" presStyleIdx="1" presStyleCnt="4" custScaleY="111667"/>
      <dgm:spPr/>
      <dgm:t>
        <a:bodyPr/>
        <a:lstStyle/>
        <a:p>
          <a:endParaRPr lang="ru-RU"/>
        </a:p>
      </dgm:t>
    </dgm:pt>
    <dgm:pt modelId="{64C323D7-52BD-41A8-AFC2-67F67224870C}" type="pres">
      <dgm:prSet presAssocID="{29D57434-8854-43C2-A54D-761F0CBB1963}" presName="vertSpace3" presStyleLbl="node1" presStyleIdx="1" presStyleCnt="4"/>
      <dgm:spPr/>
    </dgm:pt>
    <dgm:pt modelId="{71A1151B-819C-4F7B-A30B-998719850896}" type="pres">
      <dgm:prSet presAssocID="{29D57434-8854-43C2-A54D-761F0CBB1963}" presName="circle3" presStyleLbl="node1" presStyleIdx="2" presStyleCnt="4"/>
      <dgm:spPr/>
    </dgm:pt>
    <dgm:pt modelId="{B870C4C6-2922-4A03-AA39-AC59D46A2008}" type="pres">
      <dgm:prSet presAssocID="{29D57434-8854-43C2-A54D-761F0CBB1963}" presName="rect3" presStyleLbl="alignAcc1" presStyleIdx="2" presStyleCnt="4"/>
      <dgm:spPr/>
      <dgm:t>
        <a:bodyPr/>
        <a:lstStyle/>
        <a:p>
          <a:endParaRPr lang="ru-RU"/>
        </a:p>
      </dgm:t>
    </dgm:pt>
    <dgm:pt modelId="{DE6A2160-DE62-4B2E-984F-954621669845}" type="pres">
      <dgm:prSet presAssocID="{2DC94BEA-3B34-47D7-9F47-08C833AF6797}" presName="vertSpace4" presStyleLbl="node1" presStyleIdx="2" presStyleCnt="4"/>
      <dgm:spPr/>
    </dgm:pt>
    <dgm:pt modelId="{926552C5-0051-4BD4-8CE4-263BCE605373}" type="pres">
      <dgm:prSet presAssocID="{2DC94BEA-3B34-47D7-9F47-08C833AF6797}" presName="circle4" presStyleLbl="node1" presStyleIdx="3" presStyleCnt="4"/>
      <dgm:spPr/>
    </dgm:pt>
    <dgm:pt modelId="{D8C49F2B-120B-4B29-8EA9-4B85B59FFC4B}" type="pres">
      <dgm:prSet presAssocID="{2DC94BEA-3B34-47D7-9F47-08C833AF6797}" presName="rect4" presStyleLbl="alignAcc1" presStyleIdx="3" presStyleCnt="4" custLinFactNeighborX="-116" custLinFactNeighborY="9415"/>
      <dgm:spPr/>
      <dgm:t>
        <a:bodyPr/>
        <a:lstStyle/>
        <a:p>
          <a:endParaRPr lang="ru-RU"/>
        </a:p>
      </dgm:t>
    </dgm:pt>
    <dgm:pt modelId="{BDD919BA-72F0-483C-97D8-D71CF207EB33}" type="pres">
      <dgm:prSet presAssocID="{84547BDE-BE90-4139-90E7-0962A1CF1A33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0A532-7C7C-47C0-844F-A683FDAD67DB}" type="pres">
      <dgm:prSet presAssocID="{F671637A-7A85-40A7-BE7A-51957E0A7656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139EF-9405-4D0A-B6E8-9B6282DE359E}" type="pres">
      <dgm:prSet presAssocID="{29D57434-8854-43C2-A54D-761F0CBB1963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312D6A-2823-4D7B-AA4A-95DA83F982D5}" type="pres">
      <dgm:prSet presAssocID="{2DC94BEA-3B34-47D7-9F47-08C833AF6797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BF9D72-70FD-450A-937D-FE07F51DA759}" type="presOf" srcId="{29D57434-8854-43C2-A54D-761F0CBB1963}" destId="{897139EF-9405-4D0A-B6E8-9B6282DE359E}" srcOrd="1" destOrd="0" presId="urn:microsoft.com/office/officeart/2005/8/layout/target3"/>
    <dgm:cxn modelId="{5AB070F5-11DA-48E9-B6E0-6C8786FA15C3}" srcId="{B4500218-630F-4BB7-83EA-FFC076886F31}" destId="{F671637A-7A85-40A7-BE7A-51957E0A7656}" srcOrd="1" destOrd="0" parTransId="{7602FDB2-6F8C-4D2D-AC21-7F855D4EEDCB}" sibTransId="{2FC5E1A9-F3DD-4339-8A92-492B03EA3944}"/>
    <dgm:cxn modelId="{DEA007D2-3A3F-4775-A6A9-12E905E18D71}" type="presOf" srcId="{84547BDE-BE90-4139-90E7-0962A1CF1A33}" destId="{BDD919BA-72F0-483C-97D8-D71CF207EB33}" srcOrd="1" destOrd="0" presId="urn:microsoft.com/office/officeart/2005/8/layout/target3"/>
    <dgm:cxn modelId="{7C9031B1-643B-43B7-B5E6-38C5EA6CEE12}" type="presOf" srcId="{2DC94BEA-3B34-47D7-9F47-08C833AF6797}" destId="{A1312D6A-2823-4D7B-AA4A-95DA83F982D5}" srcOrd="1" destOrd="0" presId="urn:microsoft.com/office/officeart/2005/8/layout/target3"/>
    <dgm:cxn modelId="{7028B473-0038-49E8-B9EC-75E9F2E2B359}" srcId="{B4500218-630F-4BB7-83EA-FFC076886F31}" destId="{84547BDE-BE90-4139-90E7-0962A1CF1A33}" srcOrd="0" destOrd="0" parTransId="{75CDA7F4-FDF4-45CC-8FE0-F527D2AFCF9B}" sibTransId="{5FB726CF-B3CE-4A60-ABA7-7AC2886E4719}"/>
    <dgm:cxn modelId="{4AB6025C-2AAE-469A-9B9F-1C6A15E1C043}" type="presOf" srcId="{2DC94BEA-3B34-47D7-9F47-08C833AF6797}" destId="{D8C49F2B-120B-4B29-8EA9-4B85B59FFC4B}" srcOrd="0" destOrd="0" presId="urn:microsoft.com/office/officeart/2005/8/layout/target3"/>
    <dgm:cxn modelId="{8115A62D-83DE-45B3-BE1D-B0662AC70438}" type="presOf" srcId="{F671637A-7A85-40A7-BE7A-51957E0A7656}" destId="{E4784152-5880-44AE-B091-D0617FB5237B}" srcOrd="0" destOrd="0" presId="urn:microsoft.com/office/officeart/2005/8/layout/target3"/>
    <dgm:cxn modelId="{4BA73F1C-1FD8-47BB-9014-79C1DB121FDC}" type="presOf" srcId="{F671637A-7A85-40A7-BE7A-51957E0A7656}" destId="{5B00A532-7C7C-47C0-844F-A683FDAD67DB}" srcOrd="1" destOrd="0" presId="urn:microsoft.com/office/officeart/2005/8/layout/target3"/>
    <dgm:cxn modelId="{8BB7A9BA-25E6-4480-B25E-4EA4454611E5}" srcId="{B4500218-630F-4BB7-83EA-FFC076886F31}" destId="{2DC94BEA-3B34-47D7-9F47-08C833AF6797}" srcOrd="3" destOrd="0" parTransId="{DCB47924-799C-42D1-B577-C0344C249AC0}" sibTransId="{0259DE5A-9826-402F-8D48-FD1F11C091DD}"/>
    <dgm:cxn modelId="{86DF363B-DD65-4F81-92EA-F66544265DED}" srcId="{B4500218-630F-4BB7-83EA-FFC076886F31}" destId="{29D57434-8854-43C2-A54D-761F0CBB1963}" srcOrd="2" destOrd="0" parTransId="{36AB393F-CE89-42C3-827D-F5CFCBDE39B2}" sibTransId="{6C16A80E-7243-4EAE-BB2B-94E04770ECCD}"/>
    <dgm:cxn modelId="{4A5FF9E5-1455-4689-94E6-5372B9A804F2}" type="presOf" srcId="{B4500218-630F-4BB7-83EA-FFC076886F31}" destId="{83008ACA-885F-40B1-B6FD-8B025327A981}" srcOrd="0" destOrd="0" presId="urn:microsoft.com/office/officeart/2005/8/layout/target3"/>
    <dgm:cxn modelId="{1D016A07-2637-482E-B86B-5F51D871C80F}" type="presOf" srcId="{29D57434-8854-43C2-A54D-761F0CBB1963}" destId="{B870C4C6-2922-4A03-AA39-AC59D46A2008}" srcOrd="0" destOrd="0" presId="urn:microsoft.com/office/officeart/2005/8/layout/target3"/>
    <dgm:cxn modelId="{F7D5F871-F714-4534-B24E-3377006C1F9E}" type="presOf" srcId="{84547BDE-BE90-4139-90E7-0962A1CF1A33}" destId="{AA083289-B0D7-42D4-8CC1-A2CAED0FF661}" srcOrd="0" destOrd="0" presId="urn:microsoft.com/office/officeart/2005/8/layout/target3"/>
    <dgm:cxn modelId="{951919A9-6214-416B-A500-01E47B6B4C8C}" type="presParOf" srcId="{83008ACA-885F-40B1-B6FD-8B025327A981}" destId="{9B6992AF-B593-4E8E-BA17-56F5ED9D0C8B}" srcOrd="0" destOrd="0" presId="urn:microsoft.com/office/officeart/2005/8/layout/target3"/>
    <dgm:cxn modelId="{04D29E1F-2DC5-4E23-87E4-CAE2451927F4}" type="presParOf" srcId="{83008ACA-885F-40B1-B6FD-8B025327A981}" destId="{C9FF127A-EA46-473B-8FEA-589F4438A364}" srcOrd="1" destOrd="0" presId="urn:microsoft.com/office/officeart/2005/8/layout/target3"/>
    <dgm:cxn modelId="{449AB25B-F2AF-44CA-8F8A-655201CE748D}" type="presParOf" srcId="{83008ACA-885F-40B1-B6FD-8B025327A981}" destId="{AA083289-B0D7-42D4-8CC1-A2CAED0FF661}" srcOrd="2" destOrd="0" presId="urn:microsoft.com/office/officeart/2005/8/layout/target3"/>
    <dgm:cxn modelId="{0FFDE30C-097C-47D3-B0E3-D8736514112A}" type="presParOf" srcId="{83008ACA-885F-40B1-B6FD-8B025327A981}" destId="{58BEA338-3739-4ED3-A5FF-6815F549D0DD}" srcOrd="3" destOrd="0" presId="urn:microsoft.com/office/officeart/2005/8/layout/target3"/>
    <dgm:cxn modelId="{C674A413-AD65-47B7-8EF0-80483E709276}" type="presParOf" srcId="{83008ACA-885F-40B1-B6FD-8B025327A981}" destId="{53F9A130-27C6-446C-9F33-DAA24094B0D9}" srcOrd="4" destOrd="0" presId="urn:microsoft.com/office/officeart/2005/8/layout/target3"/>
    <dgm:cxn modelId="{40620059-C72C-4D35-98CF-C92DE0D6B5A1}" type="presParOf" srcId="{83008ACA-885F-40B1-B6FD-8B025327A981}" destId="{E4784152-5880-44AE-B091-D0617FB5237B}" srcOrd="5" destOrd="0" presId="urn:microsoft.com/office/officeart/2005/8/layout/target3"/>
    <dgm:cxn modelId="{B1CEB5E1-0A50-4157-896E-F01E39EF47F4}" type="presParOf" srcId="{83008ACA-885F-40B1-B6FD-8B025327A981}" destId="{64C323D7-52BD-41A8-AFC2-67F67224870C}" srcOrd="6" destOrd="0" presId="urn:microsoft.com/office/officeart/2005/8/layout/target3"/>
    <dgm:cxn modelId="{9C4E210F-90D2-4DCF-AE1E-8C267E909AFA}" type="presParOf" srcId="{83008ACA-885F-40B1-B6FD-8B025327A981}" destId="{71A1151B-819C-4F7B-A30B-998719850896}" srcOrd="7" destOrd="0" presId="urn:microsoft.com/office/officeart/2005/8/layout/target3"/>
    <dgm:cxn modelId="{6816FA15-E320-45E7-A07F-0C9AC2CB23E4}" type="presParOf" srcId="{83008ACA-885F-40B1-B6FD-8B025327A981}" destId="{B870C4C6-2922-4A03-AA39-AC59D46A2008}" srcOrd="8" destOrd="0" presId="urn:microsoft.com/office/officeart/2005/8/layout/target3"/>
    <dgm:cxn modelId="{2FC7F23C-99E7-46A7-9C75-33F89F7F6DC0}" type="presParOf" srcId="{83008ACA-885F-40B1-B6FD-8B025327A981}" destId="{DE6A2160-DE62-4B2E-984F-954621669845}" srcOrd="9" destOrd="0" presId="urn:microsoft.com/office/officeart/2005/8/layout/target3"/>
    <dgm:cxn modelId="{7B661F04-DF55-4C56-85B8-0FC6CB4FBCAA}" type="presParOf" srcId="{83008ACA-885F-40B1-B6FD-8B025327A981}" destId="{926552C5-0051-4BD4-8CE4-263BCE605373}" srcOrd="10" destOrd="0" presId="urn:microsoft.com/office/officeart/2005/8/layout/target3"/>
    <dgm:cxn modelId="{8AC03E8E-7337-45BB-B783-123D90B89863}" type="presParOf" srcId="{83008ACA-885F-40B1-B6FD-8B025327A981}" destId="{D8C49F2B-120B-4B29-8EA9-4B85B59FFC4B}" srcOrd="11" destOrd="0" presId="urn:microsoft.com/office/officeart/2005/8/layout/target3"/>
    <dgm:cxn modelId="{23F75387-F728-4332-84B5-9DE351484B37}" type="presParOf" srcId="{83008ACA-885F-40B1-B6FD-8B025327A981}" destId="{BDD919BA-72F0-483C-97D8-D71CF207EB33}" srcOrd="12" destOrd="0" presId="urn:microsoft.com/office/officeart/2005/8/layout/target3"/>
    <dgm:cxn modelId="{31792197-F77F-4A2D-B3F2-515340DE80FE}" type="presParOf" srcId="{83008ACA-885F-40B1-B6FD-8B025327A981}" destId="{5B00A532-7C7C-47C0-844F-A683FDAD67DB}" srcOrd="13" destOrd="0" presId="urn:microsoft.com/office/officeart/2005/8/layout/target3"/>
    <dgm:cxn modelId="{2DA248CF-EF1A-4263-8807-6472862712F1}" type="presParOf" srcId="{83008ACA-885F-40B1-B6FD-8B025327A981}" destId="{897139EF-9405-4D0A-B6E8-9B6282DE359E}" srcOrd="14" destOrd="0" presId="urn:microsoft.com/office/officeart/2005/8/layout/target3"/>
    <dgm:cxn modelId="{AECC7BFE-6F00-4456-B9CE-99CC8288FEDB}" type="presParOf" srcId="{83008ACA-885F-40B1-B6FD-8B025327A981}" destId="{A1312D6A-2823-4D7B-AA4A-95DA83F982D5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EC1794-57FC-4727-BDF2-AE820B502EC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64C213-7C23-45A8-B9BC-3F1FCA0E22C7}">
      <dgm:prSet phldrT="[Текст]"/>
      <dgm:spPr/>
      <dgm:t>
        <a:bodyPr/>
        <a:lstStyle/>
        <a:p>
          <a:r>
            <a:rPr lang="ru-RU" smtClean="0"/>
            <a:t> углубление, расширение  знаний по мировой истории,  географии, политике, культуре, экономике,  экологии </a:t>
          </a:r>
          <a:endParaRPr lang="ru-RU" dirty="0"/>
        </a:p>
      </dgm:t>
    </dgm:pt>
    <dgm:pt modelId="{8F579D12-1C4A-4D7D-963C-E21E0CDC1C80}" type="parTrans" cxnId="{5150ABBD-ADEE-4508-BF7D-BB3D01DC08E1}">
      <dgm:prSet/>
      <dgm:spPr/>
      <dgm:t>
        <a:bodyPr/>
        <a:lstStyle/>
        <a:p>
          <a:endParaRPr lang="ru-RU"/>
        </a:p>
      </dgm:t>
    </dgm:pt>
    <dgm:pt modelId="{30F022DE-3813-4E66-B883-33759AA1BC39}" type="sibTrans" cxnId="{5150ABBD-ADEE-4508-BF7D-BB3D01DC08E1}">
      <dgm:prSet/>
      <dgm:spPr/>
      <dgm:t>
        <a:bodyPr/>
        <a:lstStyle/>
        <a:p>
          <a:endParaRPr lang="ru-RU"/>
        </a:p>
      </dgm:t>
    </dgm:pt>
    <dgm:pt modelId="{0C8D95C3-1721-4B7E-9DB3-B1C416B97F70}">
      <dgm:prSet phldrT="[Текст]"/>
      <dgm:spPr/>
      <dgm:t>
        <a:bodyPr/>
        <a:lstStyle/>
        <a:p>
          <a:r>
            <a:rPr lang="ru-RU" dirty="0" smtClean="0"/>
            <a:t>расширение понимания  учащимися разнообразия национальных  культур, знакомство с мировыми  культурами и цивилизациями через  содержание предметов истории,  мировой художественной культуры, изучении иностранных языков </a:t>
          </a:r>
          <a:endParaRPr lang="ru-RU" dirty="0"/>
        </a:p>
      </dgm:t>
    </dgm:pt>
    <dgm:pt modelId="{7373F424-7020-4AA3-B3FC-374291ABDC19}" type="parTrans" cxnId="{14D6A42D-6E9C-48F6-90D7-1A31F7CEF46F}">
      <dgm:prSet/>
      <dgm:spPr/>
      <dgm:t>
        <a:bodyPr/>
        <a:lstStyle/>
        <a:p>
          <a:endParaRPr lang="ru-RU"/>
        </a:p>
      </dgm:t>
    </dgm:pt>
    <dgm:pt modelId="{B09ECD04-67B1-4A7A-969F-78DB255458BC}" type="sibTrans" cxnId="{14D6A42D-6E9C-48F6-90D7-1A31F7CEF46F}">
      <dgm:prSet/>
      <dgm:spPr/>
      <dgm:t>
        <a:bodyPr/>
        <a:lstStyle/>
        <a:p>
          <a:endParaRPr lang="ru-RU"/>
        </a:p>
      </dgm:t>
    </dgm:pt>
    <dgm:pt modelId="{83635634-B8C7-480F-A7B9-E6A66964C44B}">
      <dgm:prSet phldrT="[Текст]"/>
      <dgm:spPr/>
      <dgm:t>
        <a:bodyPr/>
        <a:lstStyle/>
        <a:p>
          <a:r>
            <a:rPr lang="ru-RU" dirty="0" smtClean="0"/>
            <a:t>участие в кросс-культурных</a:t>
          </a:r>
        </a:p>
        <a:p>
          <a:r>
            <a:rPr lang="ru-RU" dirty="0" smtClean="0"/>
            <a:t>  проектах </a:t>
          </a:r>
          <a:endParaRPr lang="ru-RU" dirty="0"/>
        </a:p>
      </dgm:t>
    </dgm:pt>
    <dgm:pt modelId="{D3E1C8A2-204F-48BE-9283-173985276D27}" type="parTrans" cxnId="{244FF8DA-8F1E-48D3-A7A9-EF0CC156EA0C}">
      <dgm:prSet/>
      <dgm:spPr/>
      <dgm:t>
        <a:bodyPr/>
        <a:lstStyle/>
        <a:p>
          <a:endParaRPr lang="ru-RU"/>
        </a:p>
      </dgm:t>
    </dgm:pt>
    <dgm:pt modelId="{319332F4-E4C8-4FB5-A963-3AB3F8D3ECA8}" type="sibTrans" cxnId="{244FF8DA-8F1E-48D3-A7A9-EF0CC156EA0C}">
      <dgm:prSet/>
      <dgm:spPr/>
      <dgm:t>
        <a:bodyPr/>
        <a:lstStyle/>
        <a:p>
          <a:endParaRPr lang="ru-RU"/>
        </a:p>
      </dgm:t>
    </dgm:pt>
    <dgm:pt modelId="{331EE78C-F73B-4C36-956F-F55D866D1AFB}">
      <dgm:prSet/>
      <dgm:spPr/>
      <dgm:t>
        <a:bodyPr/>
        <a:lstStyle/>
        <a:p>
          <a:r>
            <a:rPr lang="ru-RU" dirty="0" smtClean="0"/>
            <a:t>применение в обучении  развивающих проблемно-ориентированных  технологий.</a:t>
          </a:r>
          <a:endParaRPr lang="ru-RU" dirty="0"/>
        </a:p>
      </dgm:t>
    </dgm:pt>
    <dgm:pt modelId="{EABF26F3-F307-4AC7-82DF-E1FA7CADEA2C}" type="parTrans" cxnId="{D344F44B-D750-494A-AFA3-9FBA61E3ADB1}">
      <dgm:prSet/>
      <dgm:spPr/>
      <dgm:t>
        <a:bodyPr/>
        <a:lstStyle/>
        <a:p>
          <a:endParaRPr lang="ru-RU"/>
        </a:p>
      </dgm:t>
    </dgm:pt>
    <dgm:pt modelId="{AD7DFE38-6EF9-4090-B34E-D42C61B1AF7B}" type="sibTrans" cxnId="{D344F44B-D750-494A-AFA3-9FBA61E3ADB1}">
      <dgm:prSet/>
      <dgm:spPr/>
      <dgm:t>
        <a:bodyPr/>
        <a:lstStyle/>
        <a:p>
          <a:endParaRPr lang="ru-RU"/>
        </a:p>
      </dgm:t>
    </dgm:pt>
    <dgm:pt modelId="{B9A30B57-578E-4F41-B5B3-C0CF8A83CAAF}" type="pres">
      <dgm:prSet presAssocID="{24EC1794-57FC-4727-BDF2-AE820B502EC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D52D1C-48E2-466C-A489-E725626539B4}" type="pres">
      <dgm:prSet presAssocID="{B164C213-7C23-45A8-B9BC-3F1FCA0E22C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068334-97FA-45AA-8AFF-77E55E3FCC13}" type="pres">
      <dgm:prSet presAssocID="{30F022DE-3813-4E66-B883-33759AA1BC39}" presName="sibTrans" presStyleCnt="0"/>
      <dgm:spPr/>
    </dgm:pt>
    <dgm:pt modelId="{55330FBB-06D9-4285-B4F3-3EDE81CE591B}" type="pres">
      <dgm:prSet presAssocID="{0C8D95C3-1721-4B7E-9DB3-B1C416B97F70}" presName="node" presStyleLbl="node1" presStyleIdx="1" presStyleCnt="4" custLinFactNeighborX="0" custLinFactNeighborY="-1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C8094-A451-418A-A7AF-95B333D1B810}" type="pres">
      <dgm:prSet presAssocID="{B09ECD04-67B1-4A7A-969F-78DB255458BC}" presName="sibTrans" presStyleCnt="0"/>
      <dgm:spPr/>
    </dgm:pt>
    <dgm:pt modelId="{63F98A72-EA25-4D78-9DC4-2B0FFDEAD5C2}" type="pres">
      <dgm:prSet presAssocID="{83635634-B8C7-480F-A7B9-E6A66964C44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2C66CC-5A13-4715-B8EE-ED4767E6468B}" type="pres">
      <dgm:prSet presAssocID="{319332F4-E4C8-4FB5-A963-3AB3F8D3ECA8}" presName="sibTrans" presStyleCnt="0"/>
      <dgm:spPr/>
    </dgm:pt>
    <dgm:pt modelId="{DFE29103-4EC4-4F95-A27C-62E0A525F812}" type="pres">
      <dgm:prSet presAssocID="{331EE78C-F73B-4C36-956F-F55D866D1AFB}" presName="node" presStyleLbl="node1" presStyleIdx="3" presStyleCnt="4" custLinFactNeighborX="-66185" custLinFactNeighborY="-2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4FF8DA-8F1E-48D3-A7A9-EF0CC156EA0C}" srcId="{24EC1794-57FC-4727-BDF2-AE820B502EC7}" destId="{83635634-B8C7-480F-A7B9-E6A66964C44B}" srcOrd="2" destOrd="0" parTransId="{D3E1C8A2-204F-48BE-9283-173985276D27}" sibTransId="{319332F4-E4C8-4FB5-A963-3AB3F8D3ECA8}"/>
    <dgm:cxn modelId="{3E39D063-6AB9-427C-B82B-8BA03B8408FD}" type="presOf" srcId="{0C8D95C3-1721-4B7E-9DB3-B1C416B97F70}" destId="{55330FBB-06D9-4285-B4F3-3EDE81CE591B}" srcOrd="0" destOrd="0" presId="urn:microsoft.com/office/officeart/2005/8/layout/default"/>
    <dgm:cxn modelId="{D344F44B-D750-494A-AFA3-9FBA61E3ADB1}" srcId="{24EC1794-57FC-4727-BDF2-AE820B502EC7}" destId="{331EE78C-F73B-4C36-956F-F55D866D1AFB}" srcOrd="3" destOrd="0" parTransId="{EABF26F3-F307-4AC7-82DF-E1FA7CADEA2C}" sibTransId="{AD7DFE38-6EF9-4090-B34E-D42C61B1AF7B}"/>
    <dgm:cxn modelId="{5AB35164-C774-4F79-AA44-BA48A8E57CD3}" type="presOf" srcId="{24EC1794-57FC-4727-BDF2-AE820B502EC7}" destId="{B9A30B57-578E-4F41-B5B3-C0CF8A83CAAF}" srcOrd="0" destOrd="0" presId="urn:microsoft.com/office/officeart/2005/8/layout/default"/>
    <dgm:cxn modelId="{14D6A42D-6E9C-48F6-90D7-1A31F7CEF46F}" srcId="{24EC1794-57FC-4727-BDF2-AE820B502EC7}" destId="{0C8D95C3-1721-4B7E-9DB3-B1C416B97F70}" srcOrd="1" destOrd="0" parTransId="{7373F424-7020-4AA3-B3FC-374291ABDC19}" sibTransId="{B09ECD04-67B1-4A7A-969F-78DB255458BC}"/>
    <dgm:cxn modelId="{A6B699F7-C63F-4B29-B96D-44BBBEB6857D}" type="presOf" srcId="{B164C213-7C23-45A8-B9BC-3F1FCA0E22C7}" destId="{1CD52D1C-48E2-466C-A489-E725626539B4}" srcOrd="0" destOrd="0" presId="urn:microsoft.com/office/officeart/2005/8/layout/default"/>
    <dgm:cxn modelId="{A3B53BD9-3830-4ACA-829C-6424410C0643}" type="presOf" srcId="{83635634-B8C7-480F-A7B9-E6A66964C44B}" destId="{63F98A72-EA25-4D78-9DC4-2B0FFDEAD5C2}" srcOrd="0" destOrd="0" presId="urn:microsoft.com/office/officeart/2005/8/layout/default"/>
    <dgm:cxn modelId="{5150ABBD-ADEE-4508-BF7D-BB3D01DC08E1}" srcId="{24EC1794-57FC-4727-BDF2-AE820B502EC7}" destId="{B164C213-7C23-45A8-B9BC-3F1FCA0E22C7}" srcOrd="0" destOrd="0" parTransId="{8F579D12-1C4A-4D7D-963C-E21E0CDC1C80}" sibTransId="{30F022DE-3813-4E66-B883-33759AA1BC39}"/>
    <dgm:cxn modelId="{89AB87CB-D842-42EA-B826-53B1EDCD4EC5}" type="presOf" srcId="{331EE78C-F73B-4C36-956F-F55D866D1AFB}" destId="{DFE29103-4EC4-4F95-A27C-62E0A525F812}" srcOrd="0" destOrd="0" presId="urn:microsoft.com/office/officeart/2005/8/layout/default"/>
    <dgm:cxn modelId="{09165141-FF06-4361-A055-CAAA0DEB8771}" type="presParOf" srcId="{B9A30B57-578E-4F41-B5B3-C0CF8A83CAAF}" destId="{1CD52D1C-48E2-466C-A489-E725626539B4}" srcOrd="0" destOrd="0" presId="urn:microsoft.com/office/officeart/2005/8/layout/default"/>
    <dgm:cxn modelId="{3D0BE812-0C0D-45CC-9C0E-7F75F9DE586B}" type="presParOf" srcId="{B9A30B57-578E-4F41-B5B3-C0CF8A83CAAF}" destId="{C3068334-97FA-45AA-8AFF-77E55E3FCC13}" srcOrd="1" destOrd="0" presId="urn:microsoft.com/office/officeart/2005/8/layout/default"/>
    <dgm:cxn modelId="{9470352E-4290-4A6D-8178-4134E2C952BA}" type="presParOf" srcId="{B9A30B57-578E-4F41-B5B3-C0CF8A83CAAF}" destId="{55330FBB-06D9-4285-B4F3-3EDE81CE591B}" srcOrd="2" destOrd="0" presId="urn:microsoft.com/office/officeart/2005/8/layout/default"/>
    <dgm:cxn modelId="{EDB01707-BEB5-415E-9D3C-B41FD440875A}" type="presParOf" srcId="{B9A30B57-578E-4F41-B5B3-C0CF8A83CAAF}" destId="{9A9C8094-A451-418A-A7AF-95B333D1B810}" srcOrd="3" destOrd="0" presId="urn:microsoft.com/office/officeart/2005/8/layout/default"/>
    <dgm:cxn modelId="{6DF746C8-EF11-4892-800F-DBF45E96AD2F}" type="presParOf" srcId="{B9A30B57-578E-4F41-B5B3-C0CF8A83CAAF}" destId="{63F98A72-EA25-4D78-9DC4-2B0FFDEAD5C2}" srcOrd="4" destOrd="0" presId="urn:microsoft.com/office/officeart/2005/8/layout/default"/>
    <dgm:cxn modelId="{22DE05A5-D23D-44D3-A7FE-234B78CFE6B2}" type="presParOf" srcId="{B9A30B57-578E-4F41-B5B3-C0CF8A83CAAF}" destId="{3F2C66CC-5A13-4715-B8EE-ED4767E6468B}" srcOrd="5" destOrd="0" presId="urn:microsoft.com/office/officeart/2005/8/layout/default"/>
    <dgm:cxn modelId="{367E5604-7121-481F-9540-3AA354D0A03A}" type="presParOf" srcId="{B9A30B57-578E-4F41-B5B3-C0CF8A83CAAF}" destId="{DFE29103-4EC4-4F95-A27C-62E0A525F81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B6E810-8CB4-4F48-9667-BEC6E31C3DBA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D5216A-483D-415C-953C-F030529E3EE0}">
      <dgm:prSet phldrT="[Текст]" custT="1"/>
      <dgm:spPr/>
      <dgm:t>
        <a:bodyPr/>
        <a:lstStyle/>
        <a:p>
          <a:r>
            <a:rPr lang="ru-RU" sz="1200" dirty="0" smtClean="0"/>
            <a:t>- </a:t>
          </a:r>
          <a:r>
            <a:rPr lang="ru-RU" sz="1600" b="1" dirty="0" smtClean="0"/>
            <a:t>Унификация, стандартизация мировой культуры, образования.</a:t>
          </a:r>
        </a:p>
        <a:p>
          <a:r>
            <a:rPr lang="ru-RU" sz="1600" b="1" dirty="0" smtClean="0"/>
            <a:t>- Уменьшение значимости существующих культур и образовательных систем</a:t>
          </a:r>
        </a:p>
      </dgm:t>
    </dgm:pt>
    <dgm:pt modelId="{11952902-89B1-491C-A26B-45CBC9042174}" type="parTrans" cxnId="{A8B60E26-D6B3-4452-815D-4ECDF47C5066}">
      <dgm:prSet/>
      <dgm:spPr/>
      <dgm:t>
        <a:bodyPr/>
        <a:lstStyle/>
        <a:p>
          <a:endParaRPr lang="ru-RU"/>
        </a:p>
      </dgm:t>
    </dgm:pt>
    <dgm:pt modelId="{CE02B26C-825F-4CBE-9F07-9393E9C24421}" type="sibTrans" cxnId="{A8B60E26-D6B3-4452-815D-4ECDF47C5066}">
      <dgm:prSet/>
      <dgm:spPr/>
      <dgm:t>
        <a:bodyPr/>
        <a:lstStyle/>
        <a:p>
          <a:endParaRPr lang="ru-RU"/>
        </a:p>
      </dgm:t>
    </dgm:pt>
    <dgm:pt modelId="{CDB2621B-EDE1-4A8B-AF03-317AFBCA5BAC}">
      <dgm:prSet phldrT="[Текст]" custT="1"/>
      <dgm:spPr/>
      <dgm:t>
        <a:bodyPr/>
        <a:lstStyle/>
        <a:p>
          <a:r>
            <a:rPr lang="ru-RU" sz="1600" b="1" dirty="0" smtClean="0"/>
            <a:t>Единство действий мирового сообщества</a:t>
          </a:r>
        </a:p>
        <a:p>
          <a:r>
            <a:rPr lang="ru-RU" sz="1600" b="1" dirty="0" smtClean="0"/>
            <a:t>Осознание единства и многообразия мира</a:t>
          </a:r>
        </a:p>
        <a:p>
          <a:r>
            <a:rPr lang="ru-RU" sz="1600" b="1" dirty="0" smtClean="0"/>
            <a:t>Развитие глобально-ориентированного мышления</a:t>
          </a:r>
          <a:endParaRPr lang="ru-RU" sz="1600" b="1" dirty="0"/>
        </a:p>
      </dgm:t>
    </dgm:pt>
    <dgm:pt modelId="{62426A62-7B3D-4CF7-96F5-9367FDF097D2}" type="parTrans" cxnId="{EEB89A37-F168-4C23-A558-DBFF37E8ED00}">
      <dgm:prSet/>
      <dgm:spPr/>
      <dgm:t>
        <a:bodyPr/>
        <a:lstStyle/>
        <a:p>
          <a:endParaRPr lang="ru-RU"/>
        </a:p>
      </dgm:t>
    </dgm:pt>
    <dgm:pt modelId="{8C2111C0-4A0B-4795-B455-A50A8D10DBB8}" type="sibTrans" cxnId="{EEB89A37-F168-4C23-A558-DBFF37E8ED00}">
      <dgm:prSet/>
      <dgm:spPr/>
      <dgm:t>
        <a:bodyPr/>
        <a:lstStyle/>
        <a:p>
          <a:endParaRPr lang="ru-RU"/>
        </a:p>
      </dgm:t>
    </dgm:pt>
    <dgm:pt modelId="{717F7091-73D6-47ED-ACEA-5810C11E526C}" type="pres">
      <dgm:prSet presAssocID="{77B6E810-8CB4-4F48-9667-BEC6E31C3DB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07597F-AC96-42D6-A8D4-27060E091309}" type="pres">
      <dgm:prSet presAssocID="{77B6E810-8CB4-4F48-9667-BEC6E31C3DBA}" presName="divider" presStyleLbl="fgShp" presStyleIdx="0" presStyleCnt="1"/>
      <dgm:spPr/>
    </dgm:pt>
    <dgm:pt modelId="{66E6A75B-478C-4FDB-8570-DC4F11B18B15}" type="pres">
      <dgm:prSet presAssocID="{11D5216A-483D-415C-953C-F030529E3EE0}" presName="downArrow" presStyleLbl="node1" presStyleIdx="0" presStyleCnt="2"/>
      <dgm:spPr/>
    </dgm:pt>
    <dgm:pt modelId="{D3801EBF-9512-4D78-BCB6-24B7CA0A9B2F}" type="pres">
      <dgm:prSet presAssocID="{11D5216A-483D-415C-953C-F030529E3EE0}" presName="downArrowText" presStyleLbl="revTx" presStyleIdx="0" presStyleCnt="2" custScaleX="179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5D74E-1D2A-4E87-9EBC-F43E90F43826}" type="pres">
      <dgm:prSet presAssocID="{CDB2621B-EDE1-4A8B-AF03-317AFBCA5BAC}" presName="upArrow" presStyleLbl="node1" presStyleIdx="1" presStyleCnt="2"/>
      <dgm:spPr/>
    </dgm:pt>
    <dgm:pt modelId="{9F3DB47B-EF32-4DF0-8737-7F41D6A45D0B}" type="pres">
      <dgm:prSet presAssocID="{CDB2621B-EDE1-4A8B-AF03-317AFBCA5BAC}" presName="upArrowText" presStyleLbl="revTx" presStyleIdx="1" presStyleCnt="2" custScaleX="208022" custScaleY="60755" custLinFactNeighborX="-1837" custLinFactNeighborY="-11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13C027-CCC4-462C-BD16-0EEAF2FBE379}" type="presOf" srcId="{11D5216A-483D-415C-953C-F030529E3EE0}" destId="{D3801EBF-9512-4D78-BCB6-24B7CA0A9B2F}" srcOrd="0" destOrd="0" presId="urn:microsoft.com/office/officeart/2005/8/layout/arrow3"/>
    <dgm:cxn modelId="{E3DB2C5B-91BA-4C6E-BCF7-55E747F4FBEE}" type="presOf" srcId="{CDB2621B-EDE1-4A8B-AF03-317AFBCA5BAC}" destId="{9F3DB47B-EF32-4DF0-8737-7F41D6A45D0B}" srcOrd="0" destOrd="0" presId="urn:microsoft.com/office/officeart/2005/8/layout/arrow3"/>
    <dgm:cxn modelId="{A8B60E26-D6B3-4452-815D-4ECDF47C5066}" srcId="{77B6E810-8CB4-4F48-9667-BEC6E31C3DBA}" destId="{11D5216A-483D-415C-953C-F030529E3EE0}" srcOrd="0" destOrd="0" parTransId="{11952902-89B1-491C-A26B-45CBC9042174}" sibTransId="{CE02B26C-825F-4CBE-9F07-9393E9C24421}"/>
    <dgm:cxn modelId="{EEB89A37-F168-4C23-A558-DBFF37E8ED00}" srcId="{77B6E810-8CB4-4F48-9667-BEC6E31C3DBA}" destId="{CDB2621B-EDE1-4A8B-AF03-317AFBCA5BAC}" srcOrd="1" destOrd="0" parTransId="{62426A62-7B3D-4CF7-96F5-9367FDF097D2}" sibTransId="{8C2111C0-4A0B-4795-B455-A50A8D10DBB8}"/>
    <dgm:cxn modelId="{C0070246-6A42-4797-991B-D2C7A51B0993}" type="presOf" srcId="{77B6E810-8CB4-4F48-9667-BEC6E31C3DBA}" destId="{717F7091-73D6-47ED-ACEA-5810C11E526C}" srcOrd="0" destOrd="0" presId="urn:microsoft.com/office/officeart/2005/8/layout/arrow3"/>
    <dgm:cxn modelId="{736F8D94-C4FB-4014-904E-4163CD482C58}" type="presParOf" srcId="{717F7091-73D6-47ED-ACEA-5810C11E526C}" destId="{A607597F-AC96-42D6-A8D4-27060E091309}" srcOrd="0" destOrd="0" presId="urn:microsoft.com/office/officeart/2005/8/layout/arrow3"/>
    <dgm:cxn modelId="{6791FBA1-E6DC-4554-8D4A-B9423966601F}" type="presParOf" srcId="{717F7091-73D6-47ED-ACEA-5810C11E526C}" destId="{66E6A75B-478C-4FDB-8570-DC4F11B18B15}" srcOrd="1" destOrd="0" presId="urn:microsoft.com/office/officeart/2005/8/layout/arrow3"/>
    <dgm:cxn modelId="{66872AB4-8BBA-4442-8F4C-190B07982A38}" type="presParOf" srcId="{717F7091-73D6-47ED-ACEA-5810C11E526C}" destId="{D3801EBF-9512-4D78-BCB6-24B7CA0A9B2F}" srcOrd="2" destOrd="0" presId="urn:microsoft.com/office/officeart/2005/8/layout/arrow3"/>
    <dgm:cxn modelId="{0C662524-5FC4-4563-A793-231E9A235407}" type="presParOf" srcId="{717F7091-73D6-47ED-ACEA-5810C11E526C}" destId="{FD75D74E-1D2A-4E87-9EBC-F43E90F43826}" srcOrd="3" destOrd="0" presId="urn:microsoft.com/office/officeart/2005/8/layout/arrow3"/>
    <dgm:cxn modelId="{CBDAB41D-50F6-4C29-B262-996BAEE7A6F7}" type="presParOf" srcId="{717F7091-73D6-47ED-ACEA-5810C11E526C}" destId="{9F3DB47B-EF32-4DF0-8737-7F41D6A45D0B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C698CF-FAB6-4198-9AC3-A54C8258A56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224381-DAB4-46C6-87BA-F0C9A3C89F5A}">
      <dgm:prSet/>
      <dgm:spPr/>
      <dgm:t>
        <a:bodyPr/>
        <a:lstStyle/>
        <a:p>
          <a:r>
            <a:rPr lang="ru-RU" dirty="0" smtClean="0"/>
            <a:t>компонент функциональной грамотности</a:t>
          </a:r>
          <a:endParaRPr lang="ru-RU" dirty="0"/>
        </a:p>
      </dgm:t>
    </dgm:pt>
    <dgm:pt modelId="{8E44EABB-1692-472B-9F25-914DCB72FDDB}" type="parTrans" cxnId="{96D0A68E-F6EB-4F24-9F6B-9EA4837CB810}">
      <dgm:prSet/>
      <dgm:spPr/>
      <dgm:t>
        <a:bodyPr/>
        <a:lstStyle/>
        <a:p>
          <a:endParaRPr lang="ru-RU"/>
        </a:p>
      </dgm:t>
    </dgm:pt>
    <dgm:pt modelId="{99773005-061D-438D-A525-BF15613E0C82}" type="sibTrans" cxnId="{96D0A68E-F6EB-4F24-9F6B-9EA4837CB810}">
      <dgm:prSet/>
      <dgm:spPr/>
      <dgm:t>
        <a:bodyPr/>
        <a:lstStyle/>
        <a:p>
          <a:endParaRPr lang="ru-RU"/>
        </a:p>
      </dgm:t>
    </dgm:pt>
    <dgm:pt modelId="{AF26A9A1-3AF9-44CB-AD77-F15565C14EBE}">
      <dgm:prSet/>
      <dgm:spPr/>
      <dgm:t>
        <a:bodyPr/>
        <a:lstStyle/>
        <a:p>
          <a:r>
            <a:rPr lang="ru-RU" dirty="0" smtClean="0"/>
            <a:t>готовность интересоваться естественно-научными фактами и идеями </a:t>
          </a:r>
        </a:p>
        <a:p>
          <a:endParaRPr lang="ru-RU" dirty="0"/>
        </a:p>
      </dgm:t>
    </dgm:pt>
    <dgm:pt modelId="{6A0794EB-FBC7-48BA-819B-0794D7B0F9CF}" type="parTrans" cxnId="{5BA6159B-17F6-48F8-AF61-4577AF8FC417}">
      <dgm:prSet/>
      <dgm:spPr/>
      <dgm:t>
        <a:bodyPr/>
        <a:lstStyle/>
        <a:p>
          <a:endParaRPr lang="ru-RU"/>
        </a:p>
      </dgm:t>
    </dgm:pt>
    <dgm:pt modelId="{BD15670C-2A33-4CB3-9B4D-8B3FC8B856E8}" type="sibTrans" cxnId="{5BA6159B-17F6-48F8-AF61-4577AF8FC417}">
      <dgm:prSet/>
      <dgm:spPr/>
      <dgm:t>
        <a:bodyPr/>
        <a:lstStyle/>
        <a:p>
          <a:endParaRPr lang="ru-RU"/>
        </a:p>
      </dgm:t>
    </dgm:pt>
    <dgm:pt modelId="{13E5C4A0-04B7-41C3-9587-5C44D452B193}">
      <dgm:prSet/>
      <dgm:spPr/>
      <dgm:t>
        <a:bodyPr/>
        <a:lstStyle/>
        <a:p>
          <a:r>
            <a:rPr lang="ru-RU" dirty="0" smtClean="0"/>
            <a:t>подразумевает способность ребенка занять компетентную общественную позицию по вопросам, связанным с естественными науками</a:t>
          </a:r>
          <a:endParaRPr lang="ru-RU" dirty="0"/>
        </a:p>
      </dgm:t>
    </dgm:pt>
    <dgm:pt modelId="{3AA8D335-6F98-444F-B8F6-67D1388FAC21}" type="parTrans" cxnId="{6D43D3D6-57D9-4975-9340-091EBC0F7C94}">
      <dgm:prSet/>
      <dgm:spPr/>
      <dgm:t>
        <a:bodyPr/>
        <a:lstStyle/>
        <a:p>
          <a:endParaRPr lang="ru-RU"/>
        </a:p>
      </dgm:t>
    </dgm:pt>
    <dgm:pt modelId="{AF6ED935-932D-493C-A8F6-69A6727B2FD3}" type="sibTrans" cxnId="{6D43D3D6-57D9-4975-9340-091EBC0F7C94}">
      <dgm:prSet/>
      <dgm:spPr/>
      <dgm:t>
        <a:bodyPr/>
        <a:lstStyle/>
        <a:p>
          <a:endParaRPr lang="ru-RU"/>
        </a:p>
      </dgm:t>
    </dgm:pt>
    <dgm:pt modelId="{EC725298-19DB-4EDF-8383-CC5435295051}" type="pres">
      <dgm:prSet presAssocID="{4CC698CF-FAB6-4198-9AC3-A54C8258A56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8FD56F-6E9C-4350-98A4-520BB9BEE6BB}" type="pres">
      <dgm:prSet presAssocID="{13E5C4A0-04B7-41C3-9587-5C44D452B193}" presName="node" presStyleLbl="node1" presStyleIdx="0" presStyleCnt="3" custLinFactX="23337" custLinFactNeighborX="100000" custLinFactNeighborY="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A67D3-BD9B-43D2-ACE2-01C63862EC15}" type="pres">
      <dgm:prSet presAssocID="{AF6ED935-932D-493C-A8F6-69A6727B2FD3}" presName="sibTrans" presStyleCnt="0"/>
      <dgm:spPr/>
    </dgm:pt>
    <dgm:pt modelId="{8FB2ABFA-74C3-467E-900D-DF5A624B2EB8}" type="pres">
      <dgm:prSet presAssocID="{AF26A9A1-3AF9-44CB-AD77-F15565C14EBE}" presName="node" presStyleLbl="node1" presStyleIdx="1" presStyleCnt="3" custLinFactY="8418" custLinFactNeighborX="-5997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D521FC-AACF-4079-B409-855789BC1689}" type="pres">
      <dgm:prSet presAssocID="{BD15670C-2A33-4CB3-9B4D-8B3FC8B856E8}" presName="sibTrans" presStyleCnt="0"/>
      <dgm:spPr/>
    </dgm:pt>
    <dgm:pt modelId="{B92B9059-5893-4F01-B1AC-F512979EDB77}" type="pres">
      <dgm:prSet presAssocID="{3D224381-DAB4-46C6-87BA-F0C9A3C89F5A}" presName="node" presStyleLbl="node1" presStyleIdx="2" presStyleCnt="3" custLinFactX="-28753" custLinFactY="-22295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D0A68E-F6EB-4F24-9F6B-9EA4837CB810}" srcId="{4CC698CF-FAB6-4198-9AC3-A54C8258A562}" destId="{3D224381-DAB4-46C6-87BA-F0C9A3C89F5A}" srcOrd="2" destOrd="0" parTransId="{8E44EABB-1692-472B-9F25-914DCB72FDDB}" sibTransId="{99773005-061D-438D-A525-BF15613E0C82}"/>
    <dgm:cxn modelId="{8DB762FA-90EA-4168-89ED-9D7F396C472C}" type="presOf" srcId="{13E5C4A0-04B7-41C3-9587-5C44D452B193}" destId="{4D8FD56F-6E9C-4350-98A4-520BB9BEE6BB}" srcOrd="0" destOrd="0" presId="urn:microsoft.com/office/officeart/2005/8/layout/default"/>
    <dgm:cxn modelId="{62CBCCBA-9251-4172-A1DA-0D25061A7409}" type="presOf" srcId="{4CC698CF-FAB6-4198-9AC3-A54C8258A562}" destId="{EC725298-19DB-4EDF-8383-CC5435295051}" srcOrd="0" destOrd="0" presId="urn:microsoft.com/office/officeart/2005/8/layout/default"/>
    <dgm:cxn modelId="{5BA6159B-17F6-48F8-AF61-4577AF8FC417}" srcId="{4CC698CF-FAB6-4198-9AC3-A54C8258A562}" destId="{AF26A9A1-3AF9-44CB-AD77-F15565C14EBE}" srcOrd="1" destOrd="0" parTransId="{6A0794EB-FBC7-48BA-819B-0794D7B0F9CF}" sibTransId="{BD15670C-2A33-4CB3-9B4D-8B3FC8B856E8}"/>
    <dgm:cxn modelId="{68391699-995C-4B22-A9B2-CBC5A84DAE6E}" type="presOf" srcId="{AF26A9A1-3AF9-44CB-AD77-F15565C14EBE}" destId="{8FB2ABFA-74C3-467E-900D-DF5A624B2EB8}" srcOrd="0" destOrd="0" presId="urn:microsoft.com/office/officeart/2005/8/layout/default"/>
    <dgm:cxn modelId="{6D43D3D6-57D9-4975-9340-091EBC0F7C94}" srcId="{4CC698CF-FAB6-4198-9AC3-A54C8258A562}" destId="{13E5C4A0-04B7-41C3-9587-5C44D452B193}" srcOrd="0" destOrd="0" parTransId="{3AA8D335-6F98-444F-B8F6-67D1388FAC21}" sibTransId="{AF6ED935-932D-493C-A8F6-69A6727B2FD3}"/>
    <dgm:cxn modelId="{D0CAE217-3D5D-4C9E-8C62-7596EF6FAABD}" type="presOf" srcId="{3D224381-DAB4-46C6-87BA-F0C9A3C89F5A}" destId="{B92B9059-5893-4F01-B1AC-F512979EDB77}" srcOrd="0" destOrd="0" presId="urn:microsoft.com/office/officeart/2005/8/layout/default"/>
    <dgm:cxn modelId="{00BC21BE-FCC0-4410-9A49-4ACCB6F14D33}" type="presParOf" srcId="{EC725298-19DB-4EDF-8383-CC5435295051}" destId="{4D8FD56F-6E9C-4350-98A4-520BB9BEE6BB}" srcOrd="0" destOrd="0" presId="urn:microsoft.com/office/officeart/2005/8/layout/default"/>
    <dgm:cxn modelId="{7E6A6D9F-3011-49AA-893B-0606416A79FE}" type="presParOf" srcId="{EC725298-19DB-4EDF-8383-CC5435295051}" destId="{12BA67D3-BD9B-43D2-ACE2-01C63862EC15}" srcOrd="1" destOrd="0" presId="urn:microsoft.com/office/officeart/2005/8/layout/default"/>
    <dgm:cxn modelId="{65ED5846-FD1D-4605-AF2D-285686ABF640}" type="presParOf" srcId="{EC725298-19DB-4EDF-8383-CC5435295051}" destId="{8FB2ABFA-74C3-467E-900D-DF5A624B2EB8}" srcOrd="2" destOrd="0" presId="urn:microsoft.com/office/officeart/2005/8/layout/default"/>
    <dgm:cxn modelId="{6A988C57-A7A2-4243-BD80-3A1AB066CAEA}" type="presParOf" srcId="{EC725298-19DB-4EDF-8383-CC5435295051}" destId="{AAD521FC-AACF-4079-B409-855789BC1689}" srcOrd="3" destOrd="0" presId="urn:microsoft.com/office/officeart/2005/8/layout/default"/>
    <dgm:cxn modelId="{FFD34FCB-994E-44A5-B9FF-18CC44D5F24A}" type="presParOf" srcId="{EC725298-19DB-4EDF-8383-CC5435295051}" destId="{B92B9059-5893-4F01-B1AC-F512979EDB7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32C9D5-31F6-6B4F-AD35-B15912FDDA8D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EDAE03-24FC-1841-87A6-69D56A4EE58D}">
      <dgm:prSet phldrT="[Текст]" custT="1"/>
      <dgm:spPr/>
      <dgm:t>
        <a:bodyPr/>
        <a:lstStyle/>
        <a:p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способность человека определять и понимать роль математики в мире, </a:t>
          </a:r>
          <a:b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 котором он живет</a:t>
          </a:r>
          <a:endParaRPr lang="ru-RU" sz="2000" dirty="0">
            <a:solidFill>
              <a:schemeClr val="bg1"/>
            </a:solidFill>
          </a:endParaRPr>
        </a:p>
      </dgm:t>
    </dgm:pt>
    <dgm:pt modelId="{DBD54EDE-0F3B-DB45-BB71-B49C3D824C9D}" type="parTrans" cxnId="{F6F1A2DF-0E9A-3E40-9191-8ECA1B50EE8C}">
      <dgm:prSet/>
      <dgm:spPr/>
      <dgm:t>
        <a:bodyPr/>
        <a:lstStyle/>
        <a:p>
          <a:endParaRPr lang="ru-RU"/>
        </a:p>
      </dgm:t>
    </dgm:pt>
    <dgm:pt modelId="{FD27F735-D9C9-7D4A-BB14-13D90A11D5E5}" type="sibTrans" cxnId="{F6F1A2DF-0E9A-3E40-9191-8ECA1B50EE8C}">
      <dgm:prSet/>
      <dgm:spPr/>
      <dgm:t>
        <a:bodyPr/>
        <a:lstStyle/>
        <a:p>
          <a:endParaRPr lang="ru-RU"/>
        </a:p>
      </dgm:t>
    </dgm:pt>
    <dgm:pt modelId="{4ADC7BB4-DF41-F646-9B43-3256E26411DD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умение высказывать  хорошо </a:t>
          </a:r>
        </a:p>
        <a:p>
          <a:r>
            <a:rPr lang="ru-RU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обоснованные математические  суждения</a:t>
          </a:r>
          <a:endParaRPr lang="ru-RU" sz="1800" dirty="0">
            <a:solidFill>
              <a:schemeClr val="bg1"/>
            </a:solidFill>
          </a:endParaRPr>
        </a:p>
      </dgm:t>
    </dgm:pt>
    <dgm:pt modelId="{7E034C64-FDA9-F845-9565-65E02DB0B1F8}" type="parTrans" cxnId="{0F952BAC-0474-D64D-9EA2-0A9DBA2BEA91}">
      <dgm:prSet/>
      <dgm:spPr/>
      <dgm:t>
        <a:bodyPr/>
        <a:lstStyle/>
        <a:p>
          <a:endParaRPr lang="ru-RU"/>
        </a:p>
      </dgm:t>
    </dgm:pt>
    <dgm:pt modelId="{A87C5134-A21A-7D48-8791-0EAD6A976B3E}" type="sibTrans" cxnId="{0F952BAC-0474-D64D-9EA2-0A9DBA2BEA91}">
      <dgm:prSet/>
      <dgm:spPr/>
      <dgm:t>
        <a:bodyPr/>
        <a:lstStyle/>
        <a:p>
          <a:endParaRPr lang="ru-RU"/>
        </a:p>
      </dgm:t>
    </dgm:pt>
    <dgm:pt modelId="{89D07D62-3E65-4B40-9D13-5EE92A542799}">
      <dgm:prSet phldrT="[Текст]" custT="1"/>
      <dgm:spPr/>
      <dgm:t>
        <a:bodyPr/>
        <a:lstStyle/>
        <a:p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способность использовать математику так, чтобы удовлетворять в настоящем и будущем потребности, присущие созидательному, заинтересованному и мыслящему гражданину</a:t>
          </a:r>
          <a:endParaRPr lang="ru-RU" sz="2000" dirty="0">
            <a:solidFill>
              <a:schemeClr val="bg1"/>
            </a:solidFill>
          </a:endParaRPr>
        </a:p>
      </dgm:t>
    </dgm:pt>
    <dgm:pt modelId="{42D20C02-6810-9443-9755-97A795A53FBC}" type="parTrans" cxnId="{32E94B28-F948-5843-8EB9-2E5C5301366D}">
      <dgm:prSet/>
      <dgm:spPr/>
      <dgm:t>
        <a:bodyPr/>
        <a:lstStyle/>
        <a:p>
          <a:endParaRPr lang="ru-RU"/>
        </a:p>
      </dgm:t>
    </dgm:pt>
    <dgm:pt modelId="{739E0C3E-A643-8245-9FC7-A49B7EFD367F}" type="sibTrans" cxnId="{32E94B28-F948-5843-8EB9-2E5C5301366D}">
      <dgm:prSet/>
      <dgm:spPr/>
      <dgm:t>
        <a:bodyPr/>
        <a:lstStyle/>
        <a:p>
          <a:endParaRPr lang="ru-RU"/>
        </a:p>
      </dgm:t>
    </dgm:pt>
    <dgm:pt modelId="{1BB95914-F45E-3045-9732-7118A78C11B7}" type="pres">
      <dgm:prSet presAssocID="{0932C9D5-31F6-6B4F-AD35-B15912FDDA8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8A5B526-E8AF-2140-BAFD-FB5D50B8ED39}" type="pres">
      <dgm:prSet presAssocID="{0932C9D5-31F6-6B4F-AD35-B15912FDDA8D}" presName="Name1" presStyleCnt="0"/>
      <dgm:spPr/>
    </dgm:pt>
    <dgm:pt modelId="{3AA8B412-0831-A743-B0AE-8B4F61575B5F}" type="pres">
      <dgm:prSet presAssocID="{0932C9D5-31F6-6B4F-AD35-B15912FDDA8D}" presName="cycle" presStyleCnt="0"/>
      <dgm:spPr/>
    </dgm:pt>
    <dgm:pt modelId="{6BAAD331-C967-604C-8578-487ADEB8A137}" type="pres">
      <dgm:prSet presAssocID="{0932C9D5-31F6-6B4F-AD35-B15912FDDA8D}" presName="srcNode" presStyleLbl="node1" presStyleIdx="0" presStyleCnt="3"/>
      <dgm:spPr/>
    </dgm:pt>
    <dgm:pt modelId="{261246C5-869D-CE4A-8003-05ECD786C9BF}" type="pres">
      <dgm:prSet presAssocID="{0932C9D5-31F6-6B4F-AD35-B15912FDDA8D}" presName="conn" presStyleLbl="parChTrans1D2" presStyleIdx="0" presStyleCnt="1"/>
      <dgm:spPr/>
      <dgm:t>
        <a:bodyPr/>
        <a:lstStyle/>
        <a:p>
          <a:endParaRPr lang="ru-RU"/>
        </a:p>
      </dgm:t>
    </dgm:pt>
    <dgm:pt modelId="{5F53DB8D-6220-4C4C-9138-E01A2096E755}" type="pres">
      <dgm:prSet presAssocID="{0932C9D5-31F6-6B4F-AD35-B15912FDDA8D}" presName="extraNode" presStyleLbl="node1" presStyleIdx="0" presStyleCnt="3"/>
      <dgm:spPr/>
    </dgm:pt>
    <dgm:pt modelId="{9C8CA414-C3AE-2347-9ABD-AD0A0857E06E}" type="pres">
      <dgm:prSet presAssocID="{0932C9D5-31F6-6B4F-AD35-B15912FDDA8D}" presName="dstNode" presStyleLbl="node1" presStyleIdx="0" presStyleCnt="3"/>
      <dgm:spPr/>
    </dgm:pt>
    <dgm:pt modelId="{7B551C64-22DC-5146-8045-CC38483D8BDD}" type="pres">
      <dgm:prSet presAssocID="{9FEDAE03-24FC-1841-87A6-69D56A4EE58D}" presName="text_1" presStyleLbl="node1" presStyleIdx="0" presStyleCnt="3" custScaleY="137202" custLinFactNeighborX="376" custLinFactNeighborY="-592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7B941E-18A8-5A4A-910E-1F68B5E5BC51}" type="pres">
      <dgm:prSet presAssocID="{9FEDAE03-24FC-1841-87A6-69D56A4EE58D}" presName="accent_1" presStyleCnt="0"/>
      <dgm:spPr/>
    </dgm:pt>
    <dgm:pt modelId="{A5B9F536-2592-A54B-9F06-197DE9D2B2FD}" type="pres">
      <dgm:prSet presAssocID="{9FEDAE03-24FC-1841-87A6-69D56A4EE58D}" presName="accentRepeatNode" presStyleLbl="solidFgAcc1" presStyleIdx="0" presStyleCnt="3" custLinFactNeighborX="-5701" custLinFactNeighborY="-8655"/>
      <dgm:spPr/>
    </dgm:pt>
    <dgm:pt modelId="{7B4DBEF2-439D-3D47-BAAF-0BD0678A35FA}" type="pres">
      <dgm:prSet presAssocID="{4ADC7BB4-DF41-F646-9B43-3256E26411DD}" presName="text_2" presStyleLbl="node1" presStyleIdx="1" presStyleCnt="3" custScaleX="96751" custScaleY="130814" custLinFactNeighborX="2538" custLinFactNeighborY="-372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2D33E-586A-9749-85F1-56A6BB32C199}" type="pres">
      <dgm:prSet presAssocID="{4ADC7BB4-DF41-F646-9B43-3256E26411DD}" presName="accent_2" presStyleCnt="0"/>
      <dgm:spPr/>
    </dgm:pt>
    <dgm:pt modelId="{6AAFCB41-F593-964C-A736-3072BBF27EE7}" type="pres">
      <dgm:prSet presAssocID="{4ADC7BB4-DF41-F646-9B43-3256E26411DD}" presName="accentRepeatNode" presStyleLbl="solidFgAcc1" presStyleIdx="1" presStyleCnt="3" custLinFactNeighborX="5551" custLinFactNeighborY="-24628"/>
      <dgm:spPr/>
    </dgm:pt>
    <dgm:pt modelId="{069C0208-FEF0-8E45-B47C-4ABA8C1D874E}" type="pres">
      <dgm:prSet presAssocID="{89D07D62-3E65-4B40-9D13-5EE92A542799}" presName="text_3" presStyleLbl="node1" presStyleIdx="2" presStyleCnt="3" custScaleX="99420" custScaleY="227395" custLinFactNeighborX="4898" custLinFactNeighborY="-7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294209-CA68-4A45-8CA8-064B6F3F2997}" type="pres">
      <dgm:prSet presAssocID="{89D07D62-3E65-4B40-9D13-5EE92A542799}" presName="accent_3" presStyleCnt="0"/>
      <dgm:spPr/>
    </dgm:pt>
    <dgm:pt modelId="{1E4AD397-3670-6249-BDD8-EF1DCB87A70D}" type="pres">
      <dgm:prSet presAssocID="{89D07D62-3E65-4B40-9D13-5EE92A542799}" presName="accentRepeatNode" presStyleLbl="solidFgAcc1" presStyleIdx="2" presStyleCnt="3" custLinFactNeighborX="-5701" custLinFactNeighborY="-32486"/>
      <dgm:spPr/>
    </dgm:pt>
  </dgm:ptLst>
  <dgm:cxnLst>
    <dgm:cxn modelId="{A3EE0BF6-A985-5A47-B66C-8302CC5B700B}" type="presOf" srcId="{0932C9D5-31F6-6B4F-AD35-B15912FDDA8D}" destId="{1BB95914-F45E-3045-9732-7118A78C11B7}" srcOrd="0" destOrd="0" presId="urn:microsoft.com/office/officeart/2008/layout/VerticalCurvedList"/>
    <dgm:cxn modelId="{0F952BAC-0474-D64D-9EA2-0A9DBA2BEA91}" srcId="{0932C9D5-31F6-6B4F-AD35-B15912FDDA8D}" destId="{4ADC7BB4-DF41-F646-9B43-3256E26411DD}" srcOrd="1" destOrd="0" parTransId="{7E034C64-FDA9-F845-9565-65E02DB0B1F8}" sibTransId="{A87C5134-A21A-7D48-8791-0EAD6A976B3E}"/>
    <dgm:cxn modelId="{C4E7A21C-D7F4-5C43-87F0-94F295D34C04}" type="presOf" srcId="{9FEDAE03-24FC-1841-87A6-69D56A4EE58D}" destId="{7B551C64-22DC-5146-8045-CC38483D8BDD}" srcOrd="0" destOrd="0" presId="urn:microsoft.com/office/officeart/2008/layout/VerticalCurvedList"/>
    <dgm:cxn modelId="{F6F1A2DF-0E9A-3E40-9191-8ECA1B50EE8C}" srcId="{0932C9D5-31F6-6B4F-AD35-B15912FDDA8D}" destId="{9FEDAE03-24FC-1841-87A6-69D56A4EE58D}" srcOrd="0" destOrd="0" parTransId="{DBD54EDE-0F3B-DB45-BB71-B49C3D824C9D}" sibTransId="{FD27F735-D9C9-7D4A-BB14-13D90A11D5E5}"/>
    <dgm:cxn modelId="{59B885E3-042E-CF4D-BED7-D06126BC1687}" type="presOf" srcId="{4ADC7BB4-DF41-F646-9B43-3256E26411DD}" destId="{7B4DBEF2-439D-3D47-BAAF-0BD0678A35FA}" srcOrd="0" destOrd="0" presId="urn:microsoft.com/office/officeart/2008/layout/VerticalCurvedList"/>
    <dgm:cxn modelId="{32E94B28-F948-5843-8EB9-2E5C5301366D}" srcId="{0932C9D5-31F6-6B4F-AD35-B15912FDDA8D}" destId="{89D07D62-3E65-4B40-9D13-5EE92A542799}" srcOrd="2" destOrd="0" parTransId="{42D20C02-6810-9443-9755-97A795A53FBC}" sibTransId="{739E0C3E-A643-8245-9FC7-A49B7EFD367F}"/>
    <dgm:cxn modelId="{764526DF-6343-B14C-87FE-41937F2A3277}" type="presOf" srcId="{FD27F735-D9C9-7D4A-BB14-13D90A11D5E5}" destId="{261246C5-869D-CE4A-8003-05ECD786C9BF}" srcOrd="0" destOrd="0" presId="urn:microsoft.com/office/officeart/2008/layout/VerticalCurvedList"/>
    <dgm:cxn modelId="{7FE8E193-1B3A-544C-9EAF-3B61B7F3889C}" type="presOf" srcId="{89D07D62-3E65-4B40-9D13-5EE92A542799}" destId="{069C0208-FEF0-8E45-B47C-4ABA8C1D874E}" srcOrd="0" destOrd="0" presId="urn:microsoft.com/office/officeart/2008/layout/VerticalCurvedList"/>
    <dgm:cxn modelId="{E19809F5-9992-1A41-A79C-42247D4F5540}" type="presParOf" srcId="{1BB95914-F45E-3045-9732-7118A78C11B7}" destId="{E8A5B526-E8AF-2140-BAFD-FB5D50B8ED39}" srcOrd="0" destOrd="0" presId="urn:microsoft.com/office/officeart/2008/layout/VerticalCurvedList"/>
    <dgm:cxn modelId="{DD6E91D6-D2A2-CB44-8DD7-89688FF78B12}" type="presParOf" srcId="{E8A5B526-E8AF-2140-BAFD-FB5D50B8ED39}" destId="{3AA8B412-0831-A743-B0AE-8B4F61575B5F}" srcOrd="0" destOrd="0" presId="urn:microsoft.com/office/officeart/2008/layout/VerticalCurvedList"/>
    <dgm:cxn modelId="{E3C1BF90-48CE-C645-8028-5BA9C7CE7D74}" type="presParOf" srcId="{3AA8B412-0831-A743-B0AE-8B4F61575B5F}" destId="{6BAAD331-C967-604C-8578-487ADEB8A137}" srcOrd="0" destOrd="0" presId="urn:microsoft.com/office/officeart/2008/layout/VerticalCurvedList"/>
    <dgm:cxn modelId="{3A5262C0-1E6C-4248-AB89-0F7C59AD9DE6}" type="presParOf" srcId="{3AA8B412-0831-A743-B0AE-8B4F61575B5F}" destId="{261246C5-869D-CE4A-8003-05ECD786C9BF}" srcOrd="1" destOrd="0" presId="urn:microsoft.com/office/officeart/2008/layout/VerticalCurvedList"/>
    <dgm:cxn modelId="{9388CA6D-A5F3-FD40-85CD-645102A7BD7D}" type="presParOf" srcId="{3AA8B412-0831-A743-B0AE-8B4F61575B5F}" destId="{5F53DB8D-6220-4C4C-9138-E01A2096E755}" srcOrd="2" destOrd="0" presId="urn:microsoft.com/office/officeart/2008/layout/VerticalCurvedList"/>
    <dgm:cxn modelId="{BDCB236A-1324-7540-85F7-82E21408699D}" type="presParOf" srcId="{3AA8B412-0831-A743-B0AE-8B4F61575B5F}" destId="{9C8CA414-C3AE-2347-9ABD-AD0A0857E06E}" srcOrd="3" destOrd="0" presId="urn:microsoft.com/office/officeart/2008/layout/VerticalCurvedList"/>
    <dgm:cxn modelId="{2BF43C52-2991-8D44-BE68-DB17A3B1A235}" type="presParOf" srcId="{E8A5B526-E8AF-2140-BAFD-FB5D50B8ED39}" destId="{7B551C64-22DC-5146-8045-CC38483D8BDD}" srcOrd="1" destOrd="0" presId="urn:microsoft.com/office/officeart/2008/layout/VerticalCurvedList"/>
    <dgm:cxn modelId="{922F438B-16B8-484E-9652-565381AC31B4}" type="presParOf" srcId="{E8A5B526-E8AF-2140-BAFD-FB5D50B8ED39}" destId="{737B941E-18A8-5A4A-910E-1F68B5E5BC51}" srcOrd="2" destOrd="0" presId="urn:microsoft.com/office/officeart/2008/layout/VerticalCurvedList"/>
    <dgm:cxn modelId="{D88DD281-4AB9-4346-9128-C934F6F69995}" type="presParOf" srcId="{737B941E-18A8-5A4A-910E-1F68B5E5BC51}" destId="{A5B9F536-2592-A54B-9F06-197DE9D2B2FD}" srcOrd="0" destOrd="0" presId="urn:microsoft.com/office/officeart/2008/layout/VerticalCurvedList"/>
    <dgm:cxn modelId="{8E934C84-1987-454F-A282-89230E5E771E}" type="presParOf" srcId="{E8A5B526-E8AF-2140-BAFD-FB5D50B8ED39}" destId="{7B4DBEF2-439D-3D47-BAAF-0BD0678A35FA}" srcOrd="3" destOrd="0" presId="urn:microsoft.com/office/officeart/2008/layout/VerticalCurvedList"/>
    <dgm:cxn modelId="{C547CCF6-E930-2748-9A45-BBEF92179004}" type="presParOf" srcId="{E8A5B526-E8AF-2140-BAFD-FB5D50B8ED39}" destId="{0AF2D33E-586A-9749-85F1-56A6BB32C199}" srcOrd="4" destOrd="0" presId="urn:microsoft.com/office/officeart/2008/layout/VerticalCurvedList"/>
    <dgm:cxn modelId="{977A015C-C5E3-CE4B-B7D3-062F6508303F}" type="presParOf" srcId="{0AF2D33E-586A-9749-85F1-56A6BB32C199}" destId="{6AAFCB41-F593-964C-A736-3072BBF27EE7}" srcOrd="0" destOrd="0" presId="urn:microsoft.com/office/officeart/2008/layout/VerticalCurvedList"/>
    <dgm:cxn modelId="{9D8645AC-2BF0-D44C-A8CB-3658341F76F8}" type="presParOf" srcId="{E8A5B526-E8AF-2140-BAFD-FB5D50B8ED39}" destId="{069C0208-FEF0-8E45-B47C-4ABA8C1D874E}" srcOrd="5" destOrd="0" presId="urn:microsoft.com/office/officeart/2008/layout/VerticalCurvedList"/>
    <dgm:cxn modelId="{CADC8C7F-5F31-404E-B2FC-095F77D05196}" type="presParOf" srcId="{E8A5B526-E8AF-2140-BAFD-FB5D50B8ED39}" destId="{E3294209-CA68-4A45-8CA8-064B6F3F2997}" srcOrd="6" destOrd="0" presId="urn:microsoft.com/office/officeart/2008/layout/VerticalCurvedList"/>
    <dgm:cxn modelId="{36CABFC6-3578-084E-AAE3-058AE72A3E0E}" type="presParOf" srcId="{E3294209-CA68-4A45-8CA8-064B6F3F2997}" destId="{1E4AD397-3670-6249-BDD8-EF1DCB87A70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6587B-5D83-4B04-8203-C370E0C0B405}">
      <dsp:nvSpPr>
        <dsp:cNvPr id="0" name=""/>
        <dsp:cNvSpPr/>
      </dsp:nvSpPr>
      <dsp:spPr>
        <a:xfrm>
          <a:off x="-2792215" y="-430437"/>
          <a:ext cx="3332026" cy="3332026"/>
        </a:xfrm>
        <a:prstGeom prst="blockArc">
          <a:avLst>
            <a:gd name="adj1" fmla="val 18900000"/>
            <a:gd name="adj2" fmla="val 2700000"/>
            <a:gd name="adj3" fmla="val 64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836F3-93EC-4055-9E9C-53B96D1F2DD8}">
      <dsp:nvSpPr>
        <dsp:cNvPr id="0" name=""/>
        <dsp:cNvSpPr/>
      </dsp:nvSpPr>
      <dsp:spPr>
        <a:xfrm>
          <a:off x="283312" y="189982"/>
          <a:ext cx="5468955" cy="380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75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признание ценности,  уникальности и неприкосновенности  человеческой жизни </a:t>
          </a:r>
          <a:endParaRPr lang="ru-RU" sz="1100" kern="1200" dirty="0"/>
        </a:p>
      </dsp:txBody>
      <dsp:txXfrm>
        <a:off x="283312" y="189982"/>
        <a:ext cx="5468955" cy="380161"/>
      </dsp:txXfrm>
    </dsp:sp>
    <dsp:sp modelId="{97378EA3-33F5-4169-B9A9-F622F4A4B6AF}">
      <dsp:nvSpPr>
        <dsp:cNvPr id="0" name=""/>
        <dsp:cNvSpPr/>
      </dsp:nvSpPr>
      <dsp:spPr>
        <a:xfrm>
          <a:off x="45711" y="142461"/>
          <a:ext cx="475202" cy="4752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CFB24D-D4CC-4C27-A86E-F8EF2A22EE83}">
      <dsp:nvSpPr>
        <dsp:cNvPr id="0" name=""/>
        <dsp:cNvSpPr/>
      </dsp:nvSpPr>
      <dsp:spPr>
        <a:xfrm>
          <a:off x="501268" y="760323"/>
          <a:ext cx="5250999" cy="380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75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утверждение в сознании  подрастающего поколения приоритета общечеловеческих, общекультурных  ценностей </a:t>
          </a:r>
          <a:endParaRPr lang="ru-RU" sz="1100" kern="1200" dirty="0"/>
        </a:p>
      </dsp:txBody>
      <dsp:txXfrm>
        <a:off x="501268" y="760323"/>
        <a:ext cx="5250999" cy="380161"/>
      </dsp:txXfrm>
    </dsp:sp>
    <dsp:sp modelId="{5EEB3657-15EF-4F4B-B857-CFBF09C4D1D2}">
      <dsp:nvSpPr>
        <dsp:cNvPr id="0" name=""/>
        <dsp:cNvSpPr/>
      </dsp:nvSpPr>
      <dsp:spPr>
        <a:xfrm>
          <a:off x="263667" y="712803"/>
          <a:ext cx="475202" cy="4752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2293F-19FB-4527-927C-930036998E5A}">
      <dsp:nvSpPr>
        <dsp:cNvPr id="0" name=""/>
        <dsp:cNvSpPr/>
      </dsp:nvSpPr>
      <dsp:spPr>
        <a:xfrm>
          <a:off x="501268" y="1330665"/>
          <a:ext cx="5250999" cy="380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75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познание мира во  взаимодействии всех его сторон </a:t>
          </a:r>
          <a:endParaRPr lang="ru-RU" sz="1100" kern="1200" dirty="0"/>
        </a:p>
      </dsp:txBody>
      <dsp:txXfrm>
        <a:off x="501268" y="1330665"/>
        <a:ext cx="5250999" cy="380161"/>
      </dsp:txXfrm>
    </dsp:sp>
    <dsp:sp modelId="{9B38C904-DAC4-4192-B887-E162A2B0F85A}">
      <dsp:nvSpPr>
        <dsp:cNvPr id="0" name=""/>
        <dsp:cNvSpPr/>
      </dsp:nvSpPr>
      <dsp:spPr>
        <a:xfrm>
          <a:off x="263667" y="1283145"/>
          <a:ext cx="475202" cy="4752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2A083-9B25-4192-8ABC-441DF59C9A97}">
      <dsp:nvSpPr>
        <dsp:cNvPr id="0" name=""/>
        <dsp:cNvSpPr/>
      </dsp:nvSpPr>
      <dsp:spPr>
        <a:xfrm>
          <a:off x="283312" y="1901007"/>
          <a:ext cx="5468955" cy="380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75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целостное восприятие  окружающего мира </a:t>
          </a:r>
          <a:endParaRPr lang="ru-RU" sz="1100" kern="1200" dirty="0"/>
        </a:p>
      </dsp:txBody>
      <dsp:txXfrm>
        <a:off x="283312" y="1901007"/>
        <a:ext cx="5468955" cy="380161"/>
      </dsp:txXfrm>
    </dsp:sp>
    <dsp:sp modelId="{5F06D50B-E583-4AF0-B0CA-12ED3E6A0EF6}">
      <dsp:nvSpPr>
        <dsp:cNvPr id="0" name=""/>
        <dsp:cNvSpPr/>
      </dsp:nvSpPr>
      <dsp:spPr>
        <a:xfrm>
          <a:off x="45711" y="1853486"/>
          <a:ext cx="475202" cy="4752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5C53C-CB8E-43D2-8F07-CA667D3467F6}">
      <dsp:nvSpPr>
        <dsp:cNvPr id="0" name=""/>
        <dsp:cNvSpPr/>
      </dsp:nvSpPr>
      <dsp:spPr>
        <a:xfrm>
          <a:off x="-3836394" y="-589180"/>
          <a:ext cx="4572436" cy="4572436"/>
        </a:xfrm>
        <a:prstGeom prst="blockArc">
          <a:avLst>
            <a:gd name="adj1" fmla="val 18900000"/>
            <a:gd name="adj2" fmla="val 2700000"/>
            <a:gd name="adj3" fmla="val 472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7B4040-CC57-4F42-8002-66A1E244FB51}">
      <dsp:nvSpPr>
        <dsp:cNvPr id="0" name=""/>
        <dsp:cNvSpPr/>
      </dsp:nvSpPr>
      <dsp:spPr>
        <a:xfrm>
          <a:off x="385762" y="260936"/>
          <a:ext cx="5027502" cy="522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452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открытость личности  к новому, мобильность, преодоление  стереотипов </a:t>
          </a:r>
          <a:endParaRPr lang="ru-RU" sz="1500" kern="1200" dirty="0"/>
        </a:p>
      </dsp:txBody>
      <dsp:txXfrm>
        <a:off x="385762" y="260936"/>
        <a:ext cx="5027502" cy="522144"/>
      </dsp:txXfrm>
    </dsp:sp>
    <dsp:sp modelId="{FD7F7468-7DD7-4124-AE93-0D13F4028A43}">
      <dsp:nvSpPr>
        <dsp:cNvPr id="0" name=""/>
        <dsp:cNvSpPr/>
      </dsp:nvSpPr>
      <dsp:spPr>
        <a:xfrm>
          <a:off x="59422" y="195668"/>
          <a:ext cx="652680" cy="6526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5E71F-C93B-4185-BF4E-D2407F54C526}">
      <dsp:nvSpPr>
        <dsp:cNvPr id="0" name=""/>
        <dsp:cNvSpPr/>
      </dsp:nvSpPr>
      <dsp:spPr>
        <a:xfrm>
          <a:off x="685120" y="1044288"/>
          <a:ext cx="4728144" cy="522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452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отрицание принуждения  как способа решения проблем </a:t>
          </a:r>
          <a:endParaRPr lang="ru-RU" sz="1500" kern="1200" dirty="0"/>
        </a:p>
      </dsp:txBody>
      <dsp:txXfrm>
        <a:off x="685120" y="1044288"/>
        <a:ext cx="4728144" cy="522144"/>
      </dsp:txXfrm>
    </dsp:sp>
    <dsp:sp modelId="{3BFD15A8-697D-4E1E-A1DA-FFF3BC51B549}">
      <dsp:nvSpPr>
        <dsp:cNvPr id="0" name=""/>
        <dsp:cNvSpPr/>
      </dsp:nvSpPr>
      <dsp:spPr>
        <a:xfrm>
          <a:off x="358779" y="979020"/>
          <a:ext cx="652680" cy="6526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098E1C-4A5C-4AD5-A650-099380096A82}">
      <dsp:nvSpPr>
        <dsp:cNvPr id="0" name=""/>
        <dsp:cNvSpPr/>
      </dsp:nvSpPr>
      <dsp:spPr>
        <a:xfrm>
          <a:off x="685120" y="1827641"/>
          <a:ext cx="4728144" cy="522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452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толерантность</a:t>
          </a:r>
          <a:endParaRPr lang="ru-RU" sz="1500" kern="1200" dirty="0"/>
        </a:p>
      </dsp:txBody>
      <dsp:txXfrm>
        <a:off x="685120" y="1827641"/>
        <a:ext cx="4728144" cy="522144"/>
      </dsp:txXfrm>
    </dsp:sp>
    <dsp:sp modelId="{39C8C710-C1FF-41AA-98B1-A92B35702018}">
      <dsp:nvSpPr>
        <dsp:cNvPr id="0" name=""/>
        <dsp:cNvSpPr/>
      </dsp:nvSpPr>
      <dsp:spPr>
        <a:xfrm>
          <a:off x="358779" y="1762373"/>
          <a:ext cx="652680" cy="6526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4A33D-1D17-4E1B-943B-04E12897E9AF}">
      <dsp:nvSpPr>
        <dsp:cNvPr id="0" name=""/>
        <dsp:cNvSpPr/>
      </dsp:nvSpPr>
      <dsp:spPr>
        <a:xfrm>
          <a:off x="385762" y="2610994"/>
          <a:ext cx="5027502" cy="522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452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критичность  и гибкость  мышления </a:t>
          </a:r>
          <a:endParaRPr lang="ru-RU" sz="1500" kern="1200"/>
        </a:p>
      </dsp:txBody>
      <dsp:txXfrm>
        <a:off x="385762" y="2610994"/>
        <a:ext cx="5027502" cy="522144"/>
      </dsp:txXfrm>
    </dsp:sp>
    <dsp:sp modelId="{D10D4FA5-5FA0-4871-AAC8-1EBA876CF4EF}">
      <dsp:nvSpPr>
        <dsp:cNvPr id="0" name=""/>
        <dsp:cNvSpPr/>
      </dsp:nvSpPr>
      <dsp:spPr>
        <a:xfrm>
          <a:off x="59422" y="2545725"/>
          <a:ext cx="652680" cy="6526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992AF-B593-4E8E-BA17-56F5ED9D0C8B}">
      <dsp:nvSpPr>
        <dsp:cNvPr id="0" name=""/>
        <dsp:cNvSpPr/>
      </dsp:nvSpPr>
      <dsp:spPr>
        <a:xfrm>
          <a:off x="0" y="0"/>
          <a:ext cx="2606931" cy="260693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083289-B0D7-42D4-8CC1-A2CAED0FF661}">
      <dsp:nvSpPr>
        <dsp:cNvPr id="0" name=""/>
        <dsp:cNvSpPr/>
      </dsp:nvSpPr>
      <dsp:spPr>
        <a:xfrm>
          <a:off x="1303465" y="0"/>
          <a:ext cx="4298421" cy="26069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ориентация на развитие личности ребенка</a:t>
          </a:r>
          <a:endParaRPr lang="ru-RU" sz="1500" kern="1200" dirty="0"/>
        </a:p>
      </dsp:txBody>
      <dsp:txXfrm>
        <a:off x="1303465" y="0"/>
        <a:ext cx="4298421" cy="553972"/>
      </dsp:txXfrm>
    </dsp:sp>
    <dsp:sp modelId="{53F9A130-27C6-446C-9F33-DAA24094B0D9}">
      <dsp:nvSpPr>
        <dsp:cNvPr id="0" name=""/>
        <dsp:cNvSpPr/>
      </dsp:nvSpPr>
      <dsp:spPr>
        <a:xfrm>
          <a:off x="342159" y="553972"/>
          <a:ext cx="1922611" cy="192261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784152-5880-44AE-B091-D0617FB5237B}">
      <dsp:nvSpPr>
        <dsp:cNvPr id="0" name=""/>
        <dsp:cNvSpPr/>
      </dsp:nvSpPr>
      <dsp:spPr>
        <a:xfrm>
          <a:off x="1303465" y="441817"/>
          <a:ext cx="4298421" cy="21469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поиск эффективных технологий для решения тех или иных актуальных проблем, </a:t>
          </a:r>
          <a:endParaRPr lang="ru-RU" sz="1500" kern="1200" dirty="0"/>
        </a:p>
      </dsp:txBody>
      <dsp:txXfrm>
        <a:off x="1303465" y="441817"/>
        <a:ext cx="4298421" cy="618604"/>
      </dsp:txXfrm>
    </dsp:sp>
    <dsp:sp modelId="{71A1151B-819C-4F7B-A30B-998719850896}">
      <dsp:nvSpPr>
        <dsp:cNvPr id="0" name=""/>
        <dsp:cNvSpPr/>
      </dsp:nvSpPr>
      <dsp:spPr>
        <a:xfrm>
          <a:off x="684319" y="1107945"/>
          <a:ext cx="1238292" cy="123829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70C4C6-2922-4A03-AA39-AC59D46A2008}">
      <dsp:nvSpPr>
        <dsp:cNvPr id="0" name=""/>
        <dsp:cNvSpPr/>
      </dsp:nvSpPr>
      <dsp:spPr>
        <a:xfrm>
          <a:off x="1303465" y="1107945"/>
          <a:ext cx="4298421" cy="12382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активизация познавательной деятельности; </a:t>
          </a:r>
          <a:endParaRPr lang="ru-RU" sz="1500" kern="1200"/>
        </a:p>
      </dsp:txBody>
      <dsp:txXfrm>
        <a:off x="1303465" y="1107945"/>
        <a:ext cx="4298421" cy="553972"/>
      </dsp:txXfrm>
    </dsp:sp>
    <dsp:sp modelId="{926552C5-0051-4BD4-8CE4-263BCE605373}">
      <dsp:nvSpPr>
        <dsp:cNvPr id="0" name=""/>
        <dsp:cNvSpPr/>
      </dsp:nvSpPr>
      <dsp:spPr>
        <a:xfrm>
          <a:off x="1026479" y="1661918"/>
          <a:ext cx="553972" cy="55397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49F2B-120B-4B29-8EA9-4B85B59FFC4B}">
      <dsp:nvSpPr>
        <dsp:cNvPr id="0" name=""/>
        <dsp:cNvSpPr/>
      </dsp:nvSpPr>
      <dsp:spPr>
        <a:xfrm>
          <a:off x="1298479" y="1714075"/>
          <a:ext cx="4298421" cy="5539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/>
            <a:t>интегративность</a:t>
          </a:r>
          <a:endParaRPr lang="ru-RU" sz="1500" kern="1200" dirty="0"/>
        </a:p>
      </dsp:txBody>
      <dsp:txXfrm>
        <a:off x="1298479" y="1714075"/>
        <a:ext cx="4298421" cy="5539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52D1C-48E2-466C-A489-E725626539B4}">
      <dsp:nvSpPr>
        <dsp:cNvPr id="0" name=""/>
        <dsp:cNvSpPr/>
      </dsp:nvSpPr>
      <dsp:spPr>
        <a:xfrm>
          <a:off x="1006197" y="395"/>
          <a:ext cx="1942876" cy="1165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smtClean="0"/>
            <a:t> углубление, расширение  знаний по мировой истории,  географии, политике, культуре, экономике,  экологии </a:t>
          </a:r>
          <a:endParaRPr lang="ru-RU" sz="900" kern="1200" dirty="0"/>
        </a:p>
      </dsp:txBody>
      <dsp:txXfrm>
        <a:off x="1006197" y="395"/>
        <a:ext cx="1942876" cy="1165726"/>
      </dsp:txXfrm>
    </dsp:sp>
    <dsp:sp modelId="{55330FBB-06D9-4285-B4F3-3EDE81CE591B}">
      <dsp:nvSpPr>
        <dsp:cNvPr id="0" name=""/>
        <dsp:cNvSpPr/>
      </dsp:nvSpPr>
      <dsp:spPr>
        <a:xfrm>
          <a:off x="3143361" y="0"/>
          <a:ext cx="1942876" cy="1165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расширение понимания  учащимися разнообразия национальных  культур, знакомство с мировыми  культурами и цивилизациями через  содержание предметов истории,  мировой художественной культуры, изучении иностранных языков </a:t>
          </a:r>
          <a:endParaRPr lang="ru-RU" sz="900" kern="1200" dirty="0"/>
        </a:p>
      </dsp:txBody>
      <dsp:txXfrm>
        <a:off x="3143361" y="0"/>
        <a:ext cx="1942876" cy="1165726"/>
      </dsp:txXfrm>
    </dsp:sp>
    <dsp:sp modelId="{63F98A72-EA25-4D78-9DC4-2B0FFDEAD5C2}">
      <dsp:nvSpPr>
        <dsp:cNvPr id="0" name=""/>
        <dsp:cNvSpPr/>
      </dsp:nvSpPr>
      <dsp:spPr>
        <a:xfrm>
          <a:off x="5280526" y="395"/>
          <a:ext cx="1942876" cy="1165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участие в кросс-культурных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  проектах </a:t>
          </a:r>
          <a:endParaRPr lang="ru-RU" sz="900" kern="1200" dirty="0"/>
        </a:p>
      </dsp:txBody>
      <dsp:txXfrm>
        <a:off x="5280526" y="395"/>
        <a:ext cx="1942876" cy="1165726"/>
      </dsp:txXfrm>
    </dsp:sp>
    <dsp:sp modelId="{DFE29103-4EC4-4F95-A27C-62E0A525F812}">
      <dsp:nvSpPr>
        <dsp:cNvPr id="0" name=""/>
        <dsp:cNvSpPr/>
      </dsp:nvSpPr>
      <dsp:spPr>
        <a:xfrm>
          <a:off x="1857468" y="1336232"/>
          <a:ext cx="1942876" cy="1165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применение в обучении  развивающих проблемно-ориентированных  технологий.</a:t>
          </a:r>
          <a:endParaRPr lang="ru-RU" sz="900" kern="1200" dirty="0"/>
        </a:p>
      </dsp:txBody>
      <dsp:txXfrm>
        <a:off x="1857468" y="1336232"/>
        <a:ext cx="1942876" cy="11657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7597F-AC96-42D6-A8D4-27060E091309}">
      <dsp:nvSpPr>
        <dsp:cNvPr id="0" name=""/>
        <dsp:cNvSpPr/>
      </dsp:nvSpPr>
      <dsp:spPr>
        <a:xfrm rot="21300000">
          <a:off x="19477" y="1622159"/>
          <a:ext cx="6308093" cy="722371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6A75B-478C-4FDB-8570-DC4F11B18B15}">
      <dsp:nvSpPr>
        <dsp:cNvPr id="0" name=""/>
        <dsp:cNvSpPr/>
      </dsp:nvSpPr>
      <dsp:spPr>
        <a:xfrm>
          <a:off x="761645" y="198334"/>
          <a:ext cx="1904114" cy="1586676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01EBF-9512-4D78-BCB6-24B7CA0A9B2F}">
      <dsp:nvSpPr>
        <dsp:cNvPr id="0" name=""/>
        <dsp:cNvSpPr/>
      </dsp:nvSpPr>
      <dsp:spPr>
        <a:xfrm>
          <a:off x="2559667" y="0"/>
          <a:ext cx="3639590" cy="1666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 </a:t>
          </a:r>
          <a:r>
            <a:rPr lang="ru-RU" sz="1600" b="1" kern="1200" dirty="0" smtClean="0"/>
            <a:t>Унификация, стандартизация мировой культуры, образования.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- Уменьшение значимости существующих культур и образовательных систем</a:t>
          </a:r>
        </a:p>
      </dsp:txBody>
      <dsp:txXfrm>
        <a:off x="2559667" y="0"/>
        <a:ext cx="3639590" cy="1666010"/>
      </dsp:txXfrm>
    </dsp:sp>
    <dsp:sp modelId="{FD75D74E-1D2A-4E87-9EBC-F43E90F43826}">
      <dsp:nvSpPr>
        <dsp:cNvPr id="0" name=""/>
        <dsp:cNvSpPr/>
      </dsp:nvSpPr>
      <dsp:spPr>
        <a:xfrm>
          <a:off x="3681287" y="2181680"/>
          <a:ext cx="1904114" cy="1586676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DB47B-EF32-4DF0-8737-7F41D6A45D0B}">
      <dsp:nvSpPr>
        <dsp:cNvPr id="0" name=""/>
        <dsp:cNvSpPr/>
      </dsp:nvSpPr>
      <dsp:spPr>
        <a:xfrm>
          <a:off x="-144936" y="2444199"/>
          <a:ext cx="4225041" cy="1012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Единство действий мирового сообщества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Осознание единства и многообразия мира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Развитие глобально-ориентированного мышления</a:t>
          </a:r>
          <a:endParaRPr lang="ru-RU" sz="1600" b="1" kern="1200" dirty="0"/>
        </a:p>
      </dsp:txBody>
      <dsp:txXfrm>
        <a:off x="-144936" y="2444199"/>
        <a:ext cx="4225041" cy="10121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FD56F-6E9C-4350-98A4-520BB9BEE6BB}">
      <dsp:nvSpPr>
        <dsp:cNvPr id="0" name=""/>
        <dsp:cNvSpPr/>
      </dsp:nvSpPr>
      <dsp:spPr>
        <a:xfrm>
          <a:off x="3497749" y="6582"/>
          <a:ext cx="2452687" cy="1471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подразумевает способность ребенка занять компетентную общественную позицию по вопросам, связанным с естественными науками</a:t>
          </a:r>
          <a:endParaRPr lang="ru-RU" sz="1600" kern="1200" dirty="0"/>
        </a:p>
      </dsp:txBody>
      <dsp:txXfrm>
        <a:off x="3497749" y="6582"/>
        <a:ext cx="2452687" cy="1471612"/>
      </dsp:txXfrm>
    </dsp:sp>
    <dsp:sp modelId="{8FB2ABFA-74C3-467E-900D-DF5A624B2EB8}">
      <dsp:nvSpPr>
        <dsp:cNvPr id="0" name=""/>
        <dsp:cNvSpPr/>
      </dsp:nvSpPr>
      <dsp:spPr>
        <a:xfrm>
          <a:off x="1699561" y="1595599"/>
          <a:ext cx="2452687" cy="1471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готовность интересоваться естественно-научными фактами и идеями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1699561" y="1595599"/>
        <a:ext cx="2452687" cy="1471612"/>
      </dsp:txXfrm>
    </dsp:sp>
    <dsp:sp modelId="{B92B9059-5893-4F01-B1AC-F512979EDB77}">
      <dsp:nvSpPr>
        <dsp:cNvPr id="0" name=""/>
        <dsp:cNvSpPr/>
      </dsp:nvSpPr>
      <dsp:spPr>
        <a:xfrm>
          <a:off x="0" y="0"/>
          <a:ext cx="2452687" cy="1471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компонент функциональной грамотности</a:t>
          </a:r>
          <a:endParaRPr lang="ru-RU" sz="1600" kern="1200" dirty="0"/>
        </a:p>
      </dsp:txBody>
      <dsp:txXfrm>
        <a:off x="0" y="0"/>
        <a:ext cx="2452687" cy="14716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246C5-869D-CE4A-8003-05ECD786C9BF}">
      <dsp:nvSpPr>
        <dsp:cNvPr id="0" name=""/>
        <dsp:cNvSpPr/>
      </dsp:nvSpPr>
      <dsp:spPr>
        <a:xfrm>
          <a:off x="-4542596" y="-792457"/>
          <a:ext cx="5411353" cy="5411353"/>
        </a:xfrm>
        <a:prstGeom prst="blockArc">
          <a:avLst>
            <a:gd name="adj1" fmla="val 18900000"/>
            <a:gd name="adj2" fmla="val 2700000"/>
            <a:gd name="adj3" fmla="val 39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551C64-22DC-5146-8045-CC38483D8BDD}">
      <dsp:nvSpPr>
        <dsp:cNvPr id="0" name=""/>
        <dsp:cNvSpPr/>
      </dsp:nvSpPr>
      <dsp:spPr>
        <a:xfrm>
          <a:off x="576109" y="0"/>
          <a:ext cx="4623908" cy="11026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79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способность человека определять и понимать роль математики в мире, </a:t>
          </a:r>
          <a:b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 котором он живет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576109" y="0"/>
        <a:ext cx="4623908" cy="1102629"/>
      </dsp:txXfrm>
    </dsp:sp>
    <dsp:sp modelId="{A5B9F536-2592-A54B-9F06-197DE9D2B2FD}">
      <dsp:nvSpPr>
        <dsp:cNvPr id="0" name=""/>
        <dsp:cNvSpPr/>
      </dsp:nvSpPr>
      <dsp:spPr>
        <a:xfrm>
          <a:off x="0" y="118509"/>
          <a:ext cx="1004567" cy="1004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4DBEF2-439D-3D47-BAAF-0BD0678A35FA}">
      <dsp:nvSpPr>
        <dsp:cNvPr id="0" name=""/>
        <dsp:cNvSpPr/>
      </dsp:nvSpPr>
      <dsp:spPr>
        <a:xfrm>
          <a:off x="1031162" y="1088131"/>
          <a:ext cx="4191040" cy="1051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790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умение высказывать  хорошо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обоснованные математические  суждения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1031162" y="1088131"/>
        <a:ext cx="4191040" cy="1051291"/>
      </dsp:txXfrm>
    </dsp:sp>
    <dsp:sp modelId="{6AAFCB41-F593-964C-A736-3072BBF27EE7}">
      <dsp:nvSpPr>
        <dsp:cNvPr id="0" name=""/>
        <dsp:cNvSpPr/>
      </dsp:nvSpPr>
      <dsp:spPr>
        <a:xfrm>
          <a:off x="404331" y="1163530"/>
          <a:ext cx="1004567" cy="1004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9C0208-FEF0-8E45-B47C-4ABA8C1D874E}">
      <dsp:nvSpPr>
        <dsp:cNvPr id="0" name=""/>
        <dsp:cNvSpPr/>
      </dsp:nvSpPr>
      <dsp:spPr>
        <a:xfrm>
          <a:off x="640006" y="2145655"/>
          <a:ext cx="4597089" cy="18274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79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способность использовать математику так, чтобы удовлетворять в настоящем и будущем потребности, присущие созидательному, заинтересованному и мыслящему гражданину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640006" y="2145655"/>
        <a:ext cx="4597089" cy="1827468"/>
      </dsp:txXfrm>
    </dsp:sp>
    <dsp:sp modelId="{1E4AD397-3670-6249-BDD8-EF1DCB87A70D}">
      <dsp:nvSpPr>
        <dsp:cNvPr id="0" name=""/>
        <dsp:cNvSpPr/>
      </dsp:nvSpPr>
      <dsp:spPr>
        <a:xfrm>
          <a:off x="0" y="2290072"/>
          <a:ext cx="1004567" cy="1004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3F4E-0C83-4183-94F0-B38D53BC1E9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1FD5C-EBC9-4C28-BB27-6F33933A6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004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2.jpeg"/><Relationship Id="rId9" Type="http://schemas.microsoft.com/office/2007/relationships/diagramDrawing" Target="../diagrams/drawing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chool-ametist.ru/after-school/#cart" TargetMode="External"/><Relationship Id="rId5" Type="http://schemas.openxmlformats.org/officeDocument/2006/relationships/hyperlink" Target="http://school-ametist.ru/" TargetMode="External"/><Relationship Id="rId4" Type="http://schemas.openxmlformats.org/officeDocument/2006/relationships/hyperlink" Target="tel:+74952869149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A845C3D4-9D09-4FB6-AF17-92BD0DA7810E}"/>
              </a:ext>
            </a:extLst>
          </p:cNvPr>
          <p:cNvSpPr txBox="1">
            <a:spLocks/>
          </p:cNvSpPr>
          <p:nvPr/>
        </p:nvSpPr>
        <p:spPr>
          <a:xfrm>
            <a:off x="427448" y="3088341"/>
            <a:ext cx="466578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Карпунина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Ирина Николаевна, 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учитель 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начальных классов ЧОУ «Аметист»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1D2415F-5363-4739-82AE-6901817F5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71" y="852604"/>
            <a:ext cx="8229600" cy="207918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70C0"/>
                </a:solidFill>
              </a:rPr>
              <a:t>Развитие естественно-научной и математической грамотности учащихся начальных классов – шаг к глобальному мышлению</a:t>
            </a:r>
          </a:p>
        </p:txBody>
      </p:sp>
    </p:spTree>
    <p:extLst>
      <p:ext uri="{BB962C8B-B14F-4D97-AF65-F5344CB8AC3E}">
        <p14:creationId xmlns:p14="http://schemas.microsoft.com/office/powerpoint/2010/main" val="31599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6C27E2-C52D-C74A-9424-46968FA9F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76" y="610902"/>
            <a:ext cx="5757668" cy="339447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 err="1"/>
              <a:t>Накладываясь</a:t>
            </a:r>
            <a:r>
              <a:rPr lang="ru-RU" dirty="0"/>
              <a:t> друг на друга, </a:t>
            </a:r>
            <a:r>
              <a:rPr lang="ru-RU" dirty="0" smtClean="0"/>
              <a:t>учебные предметы создают  </a:t>
            </a:r>
            <a:r>
              <a:rPr lang="ru-RU" b="1" dirty="0"/>
              <a:t>многомерное видение мира </a:t>
            </a:r>
            <a:r>
              <a:rPr lang="ru-RU" dirty="0"/>
              <a:t>в пространстве и времени. Каждый предмет помимо его практической ценности нужно  рассматривать как возможность  максимальной реализации способностей человека, его творческого плана, личностного роста.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59" y="810358"/>
            <a:ext cx="3165351" cy="179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2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9913088"/>
              </p:ext>
            </p:extLst>
          </p:nvPr>
        </p:nvGraphicFramePr>
        <p:xfrm>
          <a:off x="457200" y="627534"/>
          <a:ext cx="6347048" cy="3966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31" y="653342"/>
            <a:ext cx="1928704" cy="129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2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6C27E2-C52D-C74A-9424-46968FA9F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22" y="533410"/>
            <a:ext cx="6131024" cy="3394472"/>
          </a:xfrm>
        </p:spPr>
        <p:txBody>
          <a:bodyPr/>
          <a:lstStyle/>
          <a:p>
            <a:r>
              <a:rPr lang="ru-RU" dirty="0"/>
              <a:t>Глобальное мышление может стать наиболее эффективным инструментом построения будущего мирового сообщества.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2966149"/>
            <a:ext cx="2085013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6C27E2-C52D-C74A-9424-46968FA9F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699542"/>
            <a:ext cx="5377036" cy="339447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/>
              <a:t>Из указа Президента России от 7 мая 2018 года: </a:t>
            </a:r>
            <a:r>
              <a:rPr lang="ru-RU" dirty="0"/>
              <a:t>Правительству РФ поручено обеспечить глобальную конкурентоспособность российского образования, вхождение Российской Федерации в число 10 ведущих стран мира по качеству общего образования.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200" y="591480"/>
            <a:ext cx="2736304" cy="146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6C27E2-C52D-C74A-9424-46968FA9F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84" y="775112"/>
            <a:ext cx="5482952" cy="3394472"/>
          </a:xfrm>
        </p:spPr>
        <p:txBody>
          <a:bodyPr>
            <a:normAutofit fontScale="92500"/>
          </a:bodyPr>
          <a:lstStyle/>
          <a:p>
            <a:r>
              <a:rPr lang="ru-RU" dirty="0"/>
              <a:t>Россия в 1991 году была принята </a:t>
            </a:r>
            <a:r>
              <a:rPr lang="ru-RU" dirty="0" smtClean="0"/>
              <a:t>в  </a:t>
            </a:r>
            <a:r>
              <a:rPr lang="en-US" b="1" dirty="0"/>
              <a:t>IEA (International Association for the Evaluation of Educational Achievement</a:t>
            </a:r>
            <a:r>
              <a:rPr lang="en-US" dirty="0" smtClean="0"/>
              <a:t>)</a:t>
            </a:r>
            <a:r>
              <a:rPr lang="ru-RU" dirty="0" smtClean="0"/>
              <a:t> -</a:t>
            </a:r>
            <a:r>
              <a:rPr lang="en-US" dirty="0" smtClean="0"/>
              <a:t> </a:t>
            </a:r>
            <a:r>
              <a:rPr lang="ru-RU" dirty="0" smtClean="0"/>
              <a:t>международную ассоциацию </a:t>
            </a:r>
            <a:r>
              <a:rPr lang="ru-RU" dirty="0"/>
              <a:t>по оценке учебных достижений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43" y="800220"/>
            <a:ext cx="1419622" cy="15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8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6C27E2-C52D-C74A-9424-46968FA9F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84" y="654261"/>
            <a:ext cx="5770984" cy="339447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Исследование </a:t>
            </a:r>
            <a:r>
              <a:rPr lang="ru-RU" dirty="0"/>
              <a:t>TIMSS (</a:t>
            </a:r>
            <a:r>
              <a:rPr lang="ru-RU" dirty="0" err="1"/>
              <a:t>Trends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Mathematics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Science</a:t>
            </a:r>
            <a:r>
              <a:rPr lang="ru-RU" dirty="0"/>
              <a:t> </a:t>
            </a:r>
            <a:r>
              <a:rPr lang="ru-RU" dirty="0" err="1"/>
              <a:t>Study</a:t>
            </a:r>
            <a:r>
              <a:rPr lang="ru-RU" dirty="0"/>
              <a:t>) — это программа, организованная Международной ассоциацией по оценке учебных достижений IEA.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799" y="576064"/>
            <a:ext cx="2852936" cy="20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4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800854"/>
            <a:ext cx="3543300" cy="2835746"/>
          </a:xfrm>
          <a:prstGeom prst="rect">
            <a:avLst/>
          </a:prstGeom>
        </p:spPr>
      </p:pic>
      <p:sp>
        <p:nvSpPr>
          <p:cNvPr id="17411" name="Содержимое 5"/>
          <p:cNvSpPr>
            <a:spLocks noGrp="1"/>
          </p:cNvSpPr>
          <p:nvPr>
            <p:ph idx="1"/>
          </p:nvPr>
        </p:nvSpPr>
        <p:spPr>
          <a:xfrm>
            <a:off x="3965508" y="767592"/>
            <a:ext cx="3871913" cy="326350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sz="15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BFB927A-C1E9-4707-86AD-7285367EF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23" y="4248237"/>
            <a:ext cx="1713945" cy="557472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3A70B47-0F15-43E2-810B-505D1747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1" y="4005609"/>
            <a:ext cx="1199678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7550" y="480699"/>
            <a:ext cx="4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 </a:t>
            </a:r>
            <a:b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естественнонаучная грамотность ?</a:t>
            </a:r>
            <a:endParaRPr lang="ru-RU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6C27E2-C52D-C74A-9424-46968FA9F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6" y="587203"/>
            <a:ext cx="6585979" cy="53715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/>
              <a:t>Естественно-научная </a:t>
            </a:r>
            <a:r>
              <a:rPr lang="ru-RU" b="1" dirty="0" smtClean="0"/>
              <a:t>грамотность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49576802"/>
              </p:ext>
            </p:extLst>
          </p:nvPr>
        </p:nvGraphicFramePr>
        <p:xfrm>
          <a:off x="539552" y="1204388"/>
          <a:ext cx="6096000" cy="3188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1411" y="1175289"/>
            <a:ext cx="2290397" cy="18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Мыслить глобально – действовать ответственно.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95686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6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6C27E2-C52D-C74A-9424-46968FA9F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02506"/>
            <a:ext cx="5915000" cy="339447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Недостатки </a:t>
            </a:r>
            <a:r>
              <a:rPr lang="ru-RU" b="1" dirty="0"/>
              <a:t>в овладении </a:t>
            </a:r>
            <a:r>
              <a:rPr lang="ru-RU" b="1" dirty="0" err="1"/>
              <a:t>метапредметными</a:t>
            </a:r>
            <a:r>
              <a:rPr lang="ru-RU" b="1" dirty="0"/>
              <a:t> умениями:</a:t>
            </a:r>
          </a:p>
          <a:p>
            <a:r>
              <a:rPr lang="ru-RU" dirty="0" smtClean="0"/>
              <a:t>Неумение работать </a:t>
            </a:r>
            <a:r>
              <a:rPr lang="ru-RU" dirty="0"/>
              <a:t>с нетрадиционным заданием, в частности, с задачей, отличной от текстовой, для которой известен способ </a:t>
            </a:r>
            <a:r>
              <a:rPr lang="ru-RU" dirty="0" smtClean="0"/>
              <a:t>решения.</a:t>
            </a:r>
            <a:endParaRPr lang="ru-RU" dirty="0"/>
          </a:p>
          <a:p>
            <a:r>
              <a:rPr lang="ru-RU" dirty="0" smtClean="0"/>
              <a:t>Трудности в  работе </a:t>
            </a:r>
            <a:r>
              <a:rPr lang="ru-RU" dirty="0"/>
              <a:t>с информацией, представленной в различных формах (текста, таблицы, диаграммы, схемы, рисунка, чертежа</a:t>
            </a:r>
            <a:r>
              <a:rPr lang="ru-RU" dirty="0" smtClean="0"/>
              <a:t>).</a:t>
            </a:r>
            <a:endParaRPr lang="ru-RU" dirty="0"/>
          </a:p>
          <a:p>
            <a:r>
              <a:rPr lang="ru-RU" dirty="0" smtClean="0"/>
              <a:t>Неумение привлекать </a:t>
            </a:r>
            <a:r>
              <a:rPr lang="ru-RU" dirty="0"/>
              <a:t>информацию, </a:t>
            </a:r>
            <a:r>
              <a:rPr lang="ru-RU" dirty="0" smtClean="0"/>
              <a:t>используя </a:t>
            </a:r>
            <a:r>
              <a:rPr lang="ru-RU" dirty="0"/>
              <a:t>личный </a:t>
            </a:r>
            <a:r>
              <a:rPr lang="ru-RU" dirty="0" smtClean="0"/>
              <a:t>опыт.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54" y="802506"/>
            <a:ext cx="2323403" cy="19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6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6B8B2B6-E527-43AE-AF79-EB59F525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2FA3E1F-10B1-450E-ACD5-61DA671FC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F9D76B-F8E0-497A-B935-706D4770C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99542"/>
            <a:ext cx="1537903" cy="153790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42904"/>
            <a:ext cx="5842992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Глобально-ориентированным мышлением </a:t>
            </a:r>
            <a:r>
              <a:rPr lang="ru-RU" dirty="0"/>
              <a:t>называют целостное мировоззрение, подразумевающее осмысление единства и взаимосвязи всех процессов и явлений мира.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49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6C27E2-C52D-C74A-9424-46968FA9F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54261"/>
            <a:ext cx="5842992" cy="339447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Неумение моделировать </a:t>
            </a:r>
            <a:r>
              <a:rPr lang="ru-RU" dirty="0"/>
              <a:t>ситуацию</a:t>
            </a:r>
          </a:p>
          <a:p>
            <a:r>
              <a:rPr lang="ru-RU" dirty="0" smtClean="0"/>
              <a:t>Трудно размышлять</a:t>
            </a:r>
            <a:r>
              <a:rPr lang="ru-RU" dirty="0"/>
              <a:t>: использовать здравый смысл, перебор возможных вариантов, метод проб и </a:t>
            </a:r>
            <a:r>
              <a:rPr lang="ru-RU" dirty="0" smtClean="0"/>
              <a:t>ошибок</a:t>
            </a:r>
          </a:p>
          <a:p>
            <a:r>
              <a:rPr lang="ru-RU" dirty="0" smtClean="0"/>
              <a:t>Сложно представлять </a:t>
            </a:r>
            <a:r>
              <a:rPr lang="ru-RU" dirty="0"/>
              <a:t>в словесной форме обоснование решения </a:t>
            </a:r>
          </a:p>
          <a:p>
            <a:r>
              <a:rPr lang="ru-RU" dirty="0" smtClean="0"/>
              <a:t>Тяжело находить </a:t>
            </a:r>
            <a:r>
              <a:rPr lang="ru-RU" dirty="0"/>
              <a:t>и удерживать все условия, необходимые для </a:t>
            </a:r>
            <a:r>
              <a:rPr lang="ru-RU" dirty="0" smtClean="0"/>
              <a:t>решения задания или </a:t>
            </a:r>
            <a:r>
              <a:rPr lang="ru-RU" dirty="0"/>
              <a:t>его интерпретации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61" y="699542"/>
            <a:ext cx="2245315" cy="185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4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6C27E2-C52D-C74A-9424-46968FA9F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57708"/>
            <a:ext cx="5554960" cy="33910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Проблемы</a:t>
            </a:r>
            <a:r>
              <a:rPr lang="ru-RU" dirty="0" smtClean="0"/>
              <a:t> </a:t>
            </a:r>
            <a:r>
              <a:rPr lang="ru-RU" dirty="0"/>
              <a:t>при формировании естественнонаучной грамотности учащихся:</a:t>
            </a:r>
          </a:p>
          <a:p>
            <a:pPr marL="0" indent="0">
              <a:buNone/>
            </a:pPr>
            <a:r>
              <a:rPr lang="ru-RU" dirty="0"/>
              <a:t>1.Малое количество часов, которых хватает только на освоение основной программы.</a:t>
            </a:r>
          </a:p>
          <a:p>
            <a:pPr marL="0" indent="0">
              <a:buNone/>
            </a:pPr>
            <a:r>
              <a:rPr lang="ru-RU" dirty="0"/>
              <a:t>2. Отсутствие мотивации учащихся к разбору и решению данных заданий. Ученики не понимают, зачем им разбирать подобные задания.</a:t>
            </a:r>
          </a:p>
          <a:p>
            <a:pPr marL="0" indent="0">
              <a:buNone/>
            </a:pPr>
            <a:r>
              <a:rPr lang="ru-RU" dirty="0"/>
              <a:t>3</a:t>
            </a:r>
            <a:r>
              <a:rPr lang="ru-RU" dirty="0" smtClean="0"/>
              <a:t>. </a:t>
            </a:r>
            <a:r>
              <a:rPr lang="ru-RU" dirty="0"/>
              <a:t>Поиск готовых  заданий из различных источников занимает слишком много времени.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747143"/>
            <a:ext cx="1732735" cy="173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6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78" y="561677"/>
            <a:ext cx="5143500" cy="37958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93002" y="627534"/>
            <a:ext cx="2640212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0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Содержимое 5"/>
          <p:cNvSpPr>
            <a:spLocks noGrp="1"/>
          </p:cNvSpPr>
          <p:nvPr>
            <p:ph idx="1"/>
          </p:nvPr>
        </p:nvSpPr>
        <p:spPr>
          <a:xfrm>
            <a:off x="3965508" y="767592"/>
            <a:ext cx="3871913" cy="326350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sz="15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BFB927A-C1E9-4707-86AD-7285367EF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91" y="4201170"/>
            <a:ext cx="1713945" cy="557472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3A70B47-0F15-43E2-810B-505D1747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13" y="3801120"/>
            <a:ext cx="1199678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1336386"/>
            <a:ext cx="2457450" cy="2457450"/>
          </a:xfrm>
          <a:prstGeom prst="rect">
            <a:avLst/>
          </a:prstGeom>
        </p:spPr>
      </p:pic>
      <p:sp>
        <p:nvSpPr>
          <p:cNvPr id="6" name="Выгнутая вправо стрелка 5"/>
          <p:cNvSpPr/>
          <p:nvPr/>
        </p:nvSpPr>
        <p:spPr>
          <a:xfrm rot="16200000">
            <a:off x="3731128" y="-1147951"/>
            <a:ext cx="1681741" cy="474332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200335" y="2555101"/>
            <a:ext cx="4521914" cy="19354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43377" y="1974819"/>
            <a:ext cx="154375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/>
              <a:t>Организация разнообразной работы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17571" y="2149612"/>
            <a:ext cx="146918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/>
              <a:t>Активный познавательный интерес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009" y="212797"/>
            <a:ext cx="3571042" cy="458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1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2153"/>
            <a:ext cx="1197968" cy="8001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968" y="4322237"/>
            <a:ext cx="1655207" cy="534971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23528" y="651642"/>
            <a:ext cx="5904656" cy="367059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Естественнонаучное направление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ctr">
              <a:buNone/>
            </a:pP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800" u="sng" dirty="0">
                <a:latin typeface="Arial" panose="020B0604020202020204" pitchFamily="34" charset="0"/>
                <a:cs typeface="Arial" panose="020B0604020202020204" pitchFamily="34" charset="0"/>
              </a:rPr>
              <a:t>Биология: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характеристики и жизненные процессы в организмах; жизненные циклы организмов, размножение и наследственность; взаимодействие организмов с окружающей средой; человек и его здоровье; экосистемы.</a:t>
            </a:r>
          </a:p>
          <a:p>
            <a:pPr marL="0" indent="0" algn="just">
              <a:buNone/>
            </a:pPr>
            <a:r>
              <a:rPr lang="ru-RU" sz="1800" u="sng" dirty="0">
                <a:latin typeface="Arial" panose="020B0604020202020204" pitchFamily="34" charset="0"/>
                <a:cs typeface="Arial" panose="020B0604020202020204" pitchFamily="34" charset="0"/>
              </a:rPr>
              <a:t>География и астрономия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: строение Земли, характеристики оболочек Земли, природные  ресурсы; процессы на Земле, циклы, геологическая история Земли; Земля в Солнечной системе.</a:t>
            </a:r>
          </a:p>
          <a:p>
            <a:pPr marL="0" indent="0" algn="just">
              <a:buNone/>
            </a:pPr>
            <a:r>
              <a:rPr lang="ru-RU" sz="1800" u="sng" dirty="0">
                <a:latin typeface="Arial" panose="020B0604020202020204" pitchFamily="34" charset="0"/>
                <a:cs typeface="Arial" panose="020B0604020202020204" pitchFamily="34" charset="0"/>
              </a:rPr>
              <a:t>Физика и химия: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классификация и свойства веществ; источники энергии, тепловой эффект и температура; сила и движение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513" y="699542"/>
            <a:ext cx="1485900" cy="155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6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396009"/>
            <a:ext cx="8686800" cy="99417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Виды учебно-познавательной деятельности</a:t>
            </a:r>
          </a:p>
        </p:txBody>
      </p:sp>
      <p:sp>
        <p:nvSpPr>
          <p:cNvPr id="17411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sz="15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BFB927A-C1E9-4707-86AD-7285367EF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8" y="4188949"/>
            <a:ext cx="1656795" cy="53888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3A70B47-0F15-43E2-810B-505D1747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7732"/>
            <a:ext cx="1199678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20127"/>
            <a:ext cx="6286500" cy="25076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1300" y="893095"/>
            <a:ext cx="1585500" cy="138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0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124817"/>
            <a:ext cx="1008112" cy="6733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457" y="4248272"/>
            <a:ext cx="1705504" cy="553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79" y="1022459"/>
            <a:ext cx="5211695" cy="2819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0786"/>
            <a:ext cx="5165246" cy="334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5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7" y="611299"/>
            <a:ext cx="5247981" cy="33940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2" y="266939"/>
            <a:ext cx="4944165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8" y="3913563"/>
            <a:ext cx="1197968" cy="8001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886" y="4160472"/>
            <a:ext cx="1705504" cy="553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79482"/>
            <a:ext cx="4729823" cy="310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8" y="699542"/>
            <a:ext cx="6230219" cy="3238952"/>
          </a:xfrm>
        </p:spPr>
      </p:pic>
    </p:spTree>
    <p:extLst>
      <p:ext uri="{BB962C8B-B14F-4D97-AF65-F5344CB8AC3E}">
        <p14:creationId xmlns:p14="http://schemas.microsoft.com/office/powerpoint/2010/main" val="74909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6B8B2B6-E527-43AE-AF79-EB59F525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2FA3E1F-10B1-450E-ACD5-61DA671FC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F9D76B-F8E0-497A-B935-706D4770C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99542"/>
            <a:ext cx="1537903" cy="153790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91630"/>
            <a:ext cx="5842992" cy="25457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Мыслить глобально – видеть лес, а не деревья.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96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Содержимое 5"/>
          <p:cNvSpPr>
            <a:spLocks noGrp="1"/>
          </p:cNvSpPr>
          <p:nvPr>
            <p:ph idx="1"/>
          </p:nvPr>
        </p:nvSpPr>
        <p:spPr>
          <a:xfrm>
            <a:off x="3965508" y="767592"/>
            <a:ext cx="3871913" cy="326350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sz="15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BFB927A-C1E9-4707-86AD-7285367EF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12" y="4266119"/>
            <a:ext cx="1657350" cy="53906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3A70B47-0F15-43E2-810B-505D1747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34" y="4092777"/>
            <a:ext cx="1199678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3100" y="852156"/>
            <a:ext cx="5461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математическая грамотность?</a:t>
            </a:r>
            <a:endParaRPr lang="ru-RU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AAD28F-5F8C-604D-8DB2-2063A1EC5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1740102"/>
            <a:ext cx="3534018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7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A279F6-CAA1-0D4B-9F53-638C63F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704" y="476944"/>
            <a:ext cx="1814896" cy="1771650"/>
          </a:xfrm>
          <a:prstGeom prst="rect">
            <a:avLst/>
          </a:prstGeom>
        </p:spPr>
      </p:pic>
      <p:sp>
        <p:nvSpPr>
          <p:cNvPr id="17411" name="Содержимое 5"/>
          <p:cNvSpPr>
            <a:spLocks noGrp="1"/>
          </p:cNvSpPr>
          <p:nvPr>
            <p:ph idx="1"/>
          </p:nvPr>
        </p:nvSpPr>
        <p:spPr>
          <a:xfrm>
            <a:off x="3965508" y="767592"/>
            <a:ext cx="3871913" cy="326350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sz="15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BFB927A-C1E9-4707-86AD-7285367EF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14" y="4291513"/>
            <a:ext cx="1657350" cy="53906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3A70B47-0F15-43E2-810B-505D1747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" y="4030477"/>
            <a:ext cx="1199678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0C6E3A5-7C9C-3440-90B6-85D6E1DBA2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2156249"/>
              </p:ext>
            </p:extLst>
          </p:nvPr>
        </p:nvGraphicFramePr>
        <p:xfrm>
          <a:off x="664368" y="425689"/>
          <a:ext cx="5237096" cy="4018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2991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96528" y="520690"/>
            <a:ext cx="4957763" cy="71735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Содержательные блоки тестовых заданий 4 класс</a:t>
            </a:r>
          </a:p>
        </p:txBody>
      </p:sp>
      <p:sp>
        <p:nvSpPr>
          <p:cNvPr id="17411" name="Содержимое 5"/>
          <p:cNvSpPr>
            <a:spLocks noGrp="1"/>
          </p:cNvSpPr>
          <p:nvPr>
            <p:ph idx="1"/>
          </p:nvPr>
        </p:nvSpPr>
        <p:spPr>
          <a:xfrm>
            <a:off x="395536" y="1635645"/>
            <a:ext cx="5586413" cy="286297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sz="15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5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Каждый блок  содержит несколько тем, включённых в учебные программы большинства стран - участниц исследования.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altLang="ru-RU" sz="1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5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Математическое направление</a:t>
            </a:r>
            <a:r>
              <a:rPr lang="ru-RU" altLang="ru-RU" sz="1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altLang="ru-RU" sz="1500" u="sng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Числа</a:t>
            </a:r>
            <a:r>
              <a:rPr lang="ru-RU" altLang="ru-RU" sz="1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(натуральные числа, дроби, числовые выражения и уравнения, последовательности и зависимости).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altLang="ru-RU" sz="1500" u="sng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Геометрические фигуры и измерения </a:t>
            </a:r>
            <a:r>
              <a:rPr lang="ru-RU" altLang="ru-RU" sz="1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(точки, отрезки, углы, изображение фигур на плоскости и в пространстве).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altLang="ru-RU" sz="1500" u="sng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Представление данных </a:t>
            </a:r>
            <a:r>
              <a:rPr lang="ru-RU" altLang="ru-RU" sz="1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(чтение и интерпретация данных, организация и представление данных)</a:t>
            </a:r>
          </a:p>
          <a:p>
            <a:pPr marL="0" indent="0" algn="just">
              <a:lnSpc>
                <a:spcPct val="80000"/>
              </a:lnSpc>
              <a:buNone/>
            </a:pP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BFB927A-C1E9-4707-86AD-7285367EF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30" y="4080427"/>
            <a:ext cx="1656795" cy="53888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3A70B47-0F15-43E2-810B-505D1747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" y="3939902"/>
            <a:ext cx="1199678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70" y="582756"/>
            <a:ext cx="1750194" cy="167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4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65" y="658054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37" y="699542"/>
            <a:ext cx="3126491" cy="33940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16405"/>
            <a:ext cx="3096057" cy="419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9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" y="4011911"/>
            <a:ext cx="1078063" cy="720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31" y="4258819"/>
            <a:ext cx="1705504" cy="553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93623"/>
            <a:ext cx="4621076" cy="354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0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29205" y="1200150"/>
            <a:ext cx="2285589" cy="3394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574" y="555526"/>
            <a:ext cx="2797480" cy="415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4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3" y="4011910"/>
            <a:ext cx="1197968" cy="8001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251" y="4259486"/>
            <a:ext cx="1705504" cy="553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30655"/>
            <a:ext cx="4629150" cy="37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7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3" y="4118107"/>
            <a:ext cx="1197968" cy="8001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46" y="4365016"/>
            <a:ext cx="1705504" cy="553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6" y="555526"/>
            <a:ext cx="4273548" cy="380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7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56" y="627534"/>
            <a:ext cx="2986786" cy="1878459"/>
          </a:xfrm>
        </p:spPr>
      </p:pic>
      <p:sp>
        <p:nvSpPr>
          <p:cNvPr id="3" name="Прямоугольник 2"/>
          <p:cNvSpPr/>
          <p:nvPr/>
        </p:nvSpPr>
        <p:spPr>
          <a:xfrm>
            <a:off x="539552" y="1262048"/>
            <a:ext cx="33843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Мыслить </a:t>
            </a:r>
            <a:r>
              <a:rPr lang="ru-RU" sz="3200" dirty="0" smtClean="0"/>
              <a:t>глобально - действовать </a:t>
            </a:r>
            <a:r>
              <a:rPr lang="ru-RU" sz="3200" dirty="0"/>
              <a:t>локально.</a:t>
            </a:r>
          </a:p>
        </p:txBody>
      </p:sp>
    </p:spTree>
    <p:extLst>
      <p:ext uri="{BB962C8B-B14F-4D97-AF65-F5344CB8AC3E}">
        <p14:creationId xmlns:p14="http://schemas.microsoft.com/office/powerpoint/2010/main" val="220912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18" y="927934"/>
            <a:ext cx="4429545" cy="285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5" y="604226"/>
            <a:ext cx="1337771" cy="89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65906" y="347974"/>
            <a:ext cx="70756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000" b="1" dirty="0">
                <a:solidFill>
                  <a:srgbClr val="0000FF"/>
                </a:solidFill>
              </a:rPr>
              <a:t>    Издательство «Интеллект-Центр»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771800" y="3613350"/>
            <a:ext cx="4212431" cy="1079897"/>
          </a:xfrm>
          <a:prstGeom prst="roundRect">
            <a:avLst>
              <a:gd name="adj" fmla="val 50000"/>
            </a:avLst>
          </a:prstGeom>
          <a:solidFill>
            <a:srgbClr val="0202D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30000"/>
              </a:spcBef>
            </a:pPr>
            <a:r>
              <a:rPr lang="en-US" altLang="ru-RU" dirty="0">
                <a:solidFill>
                  <a:schemeClr val="bg1"/>
                </a:solidFill>
                <a:latin typeface="Arial" panose="020B0604020202020204" pitchFamily="34" charset="0"/>
              </a:rPr>
              <a:t>www.intellectcentre.ru</a:t>
            </a:r>
          </a:p>
          <a:p>
            <a:pPr algn="ctr" eaLnBrk="0" hangingPunct="0">
              <a:spcBef>
                <a:spcPct val="30000"/>
              </a:spcBef>
            </a:pP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</a:rPr>
              <a:t>E-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mail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en-US" altLang="ru-RU" dirty="0">
                <a:solidFill>
                  <a:schemeClr val="bg1"/>
                </a:solidFill>
                <a:latin typeface="Arial" panose="020B0604020202020204" pitchFamily="34" charset="0"/>
              </a:rPr>
              <a:t>intellect@izentr.ru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0" hangingPunct="0">
              <a:spcBef>
                <a:spcPct val="30000"/>
              </a:spcBef>
            </a:pP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</a:rPr>
              <a:t>Тел./факс: (495) </a:t>
            </a:r>
            <a:r>
              <a:rPr lang="en-US" altLang="ru-RU" dirty="0">
                <a:solidFill>
                  <a:schemeClr val="bg1"/>
                </a:solidFill>
                <a:latin typeface="Arial" panose="020B0604020202020204" pitchFamily="34" charset="0"/>
              </a:rPr>
              <a:t>660-34-53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6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7"/>
    </mc:Choice>
    <mc:Fallback xmlns="">
      <p:transition spd="slow" advTm="1346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78394" y="570954"/>
            <a:ext cx="7508406" cy="131445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Основными параметрами глобального  мышления, наполняющими содержание и определяющими содержание современного образования </a:t>
            </a:r>
            <a:r>
              <a:rPr lang="ru-RU" b="1" dirty="0" smtClean="0">
                <a:solidFill>
                  <a:schemeClr val="tx1"/>
                </a:solidFill>
              </a:rPr>
              <a:t>являются</a:t>
            </a:r>
            <a:r>
              <a:rPr lang="ru-RU" b="1" dirty="0">
                <a:solidFill>
                  <a:schemeClr val="tx1"/>
                </a:solidFill>
              </a:rPr>
              <a:t>: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84545360"/>
              </p:ext>
            </p:extLst>
          </p:nvPr>
        </p:nvGraphicFramePr>
        <p:xfrm>
          <a:off x="373879" y="1491630"/>
          <a:ext cx="5782297" cy="2471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610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1C84886F-BFFF-42AE-AE26-5F55AC826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83918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logo">
            <a:extLst>
              <a:ext uri="{FF2B5EF4-FFF2-40B4-BE49-F238E27FC236}">
                <a16:creationId xmlns:a16="http://schemas.microsoft.com/office/drawing/2014/main" id="{112612B7-EAD2-4EBA-8557-CB6CBD7166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0" y="1995686"/>
            <a:ext cx="5533697" cy="181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C68BD1-D624-43A1-A201-855EBB549F7C}"/>
              </a:ext>
            </a:extLst>
          </p:cNvPr>
          <p:cNvSpPr txBox="1"/>
          <p:nvPr/>
        </p:nvSpPr>
        <p:spPr>
          <a:xfrm>
            <a:off x="5851187" y="771550"/>
            <a:ext cx="30963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+7 (495) 286-91-49</a:t>
            </a:r>
            <a:b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</a:br>
            <a:endParaRPr lang="ru-RU" sz="1400" b="0" i="0" dirty="0">
              <a:solidFill>
                <a:srgbClr val="7C7C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school-ametist@mail.ru</a:t>
            </a:r>
            <a:b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</a:br>
            <a:endParaRPr lang="ru-RU" sz="1400" b="0" i="0" dirty="0">
              <a:solidFill>
                <a:srgbClr val="7C7C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Московская область, город Химки,</a:t>
            </a:r>
            <a:b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</a:br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улица Чкалова, дом 5</a:t>
            </a:r>
            <a:endParaRPr lang="en-US" sz="1400" b="0" i="0" dirty="0">
              <a:solidFill>
                <a:srgbClr val="7C7C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dirty="0">
              <a:solidFill>
                <a:srgbClr val="7C7C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dirty="0">
                <a:solidFill>
                  <a:srgbClr val="7C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Сайт: 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http://school-ametist.ru/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400" b="0" i="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C03122C-B080-4ABA-8756-10E3EAAAFF8E}"/>
              </a:ext>
            </a:extLst>
          </p:cNvPr>
          <p:cNvSpPr txBox="1">
            <a:spLocks/>
          </p:cNvSpPr>
          <p:nvPr/>
        </p:nvSpPr>
        <p:spPr>
          <a:xfrm>
            <a:off x="1438590" y="3435846"/>
            <a:ext cx="4069514" cy="115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4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1967584"/>
              </p:ext>
            </p:extLst>
          </p:nvPr>
        </p:nvGraphicFramePr>
        <p:xfrm>
          <a:off x="338265" y="490448"/>
          <a:ext cx="5457871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788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35" y="1423679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6C27E2-C52D-C74A-9424-46968FA9F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97157"/>
            <a:ext cx="8229600" cy="4097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 Цели учителя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3639" y="1179391"/>
            <a:ext cx="527253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/>
              <a:t>Раскрытие </a:t>
            </a:r>
            <a:r>
              <a:rPr lang="ru-RU" sz="2000" b="1" dirty="0"/>
              <a:t>личностного и творческого потенциала каждого </a:t>
            </a:r>
            <a:r>
              <a:rPr lang="ru-RU" sz="2000" b="1" dirty="0" smtClean="0"/>
              <a:t>ученика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Формирование </a:t>
            </a:r>
            <a:r>
              <a:rPr lang="ru-RU" sz="2000" b="1" dirty="0"/>
              <a:t>информационной компетенции </a:t>
            </a:r>
            <a:endParaRPr lang="ru-RU" sz="2000" b="1" dirty="0" smtClean="0"/>
          </a:p>
          <a:p>
            <a:pPr marL="342900" indent="-342900">
              <a:buAutoNum type="arabicPeriod"/>
            </a:pPr>
            <a:r>
              <a:rPr lang="ru-RU" sz="2000" b="1" dirty="0" smtClean="0"/>
              <a:t>Развитие </a:t>
            </a:r>
            <a:r>
              <a:rPr lang="ru-RU" sz="2000" b="1" dirty="0"/>
              <a:t>коммуникативной </a:t>
            </a:r>
            <a:r>
              <a:rPr lang="ru-RU" sz="2000" b="1" dirty="0" smtClean="0"/>
              <a:t>компетенции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Формирование </a:t>
            </a:r>
            <a:r>
              <a:rPr lang="ru-RU" sz="2000" b="1" dirty="0" err="1"/>
              <a:t>межпредметной</a:t>
            </a:r>
            <a:r>
              <a:rPr lang="ru-RU" sz="2000" b="1" dirty="0"/>
              <a:t> </a:t>
            </a:r>
            <a:r>
              <a:rPr lang="ru-RU" sz="2000" b="1" dirty="0" smtClean="0"/>
              <a:t>компетенции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Социализация </a:t>
            </a:r>
            <a:r>
              <a:rPr lang="ru-RU" sz="2000" b="1" dirty="0"/>
              <a:t>личности </a:t>
            </a:r>
            <a:endParaRPr lang="ru-RU" sz="2000" b="1" dirty="0" smtClean="0"/>
          </a:p>
          <a:p>
            <a:pPr marL="342900" indent="-342900">
              <a:buAutoNum type="arabicPeriod"/>
            </a:pPr>
            <a:r>
              <a:rPr lang="ru-RU" sz="2000" b="1" dirty="0"/>
              <a:t>С</a:t>
            </a:r>
            <a:r>
              <a:rPr lang="ru-RU" sz="2000" b="1" dirty="0" smtClean="0"/>
              <a:t>оздание </a:t>
            </a:r>
            <a:r>
              <a:rPr lang="ru-RU" sz="2000" b="1" dirty="0"/>
              <a:t>на уроке комфортной атмосферы сотрудничества.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461" y="838223"/>
            <a:ext cx="2432054" cy="132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671227" y="591372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6C27E2-C52D-C74A-9424-46968FA9F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84" y="790462"/>
            <a:ext cx="8229600" cy="3391025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Принципы технологии</a:t>
            </a:r>
            <a:r>
              <a:rPr lang="ru-RU" b="1" dirty="0" smtClean="0"/>
              <a:t>: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85065310"/>
              </p:ext>
            </p:extLst>
          </p:nvPr>
        </p:nvGraphicFramePr>
        <p:xfrm>
          <a:off x="338265" y="1398443"/>
          <a:ext cx="5601887" cy="2606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0505" y="584019"/>
            <a:ext cx="2420322" cy="16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4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6C27E2-C52D-C74A-9424-46968FA9F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5272"/>
            <a:ext cx="5410944" cy="3394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/>
              <a:t>Качества </a:t>
            </a:r>
            <a:r>
              <a:rPr lang="ru-RU" b="1" dirty="0"/>
              <a:t>личности </a:t>
            </a:r>
            <a:r>
              <a:rPr lang="ru-RU" b="1" dirty="0" smtClean="0"/>
              <a:t>учащихся</a:t>
            </a:r>
            <a:r>
              <a:rPr lang="ru-RU" dirty="0" smtClean="0"/>
              <a:t>: </a:t>
            </a:r>
            <a:r>
              <a:rPr lang="ru-RU" dirty="0"/>
              <a:t>толерантность, культура коммуникации, способность к прогнозированию при выборе решений проблемы и способов действий, способность к рефлексии.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761" y="687118"/>
            <a:ext cx="2245421" cy="168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9096"/>
            <a:ext cx="8229600" cy="47828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87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Пути формирования глобального мышления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660811"/>
              </p:ext>
            </p:extLst>
          </p:nvPr>
        </p:nvGraphicFramePr>
        <p:xfrm>
          <a:off x="338265" y="1524509"/>
          <a:ext cx="8229600" cy="2526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964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786</Words>
  <Application>Microsoft Office PowerPoint</Application>
  <PresentationFormat>Экран (16:9)</PresentationFormat>
  <Paragraphs>324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-apple-system</vt:lpstr>
      <vt:lpstr>Arial</vt:lpstr>
      <vt:lpstr>Calibri</vt:lpstr>
      <vt:lpstr>Times New Roman</vt:lpstr>
      <vt:lpstr>Тема Office</vt:lpstr>
      <vt:lpstr> 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Пути формирования глобального мышления </vt:lpstr>
      <vt:lpstr> </vt:lpstr>
      <vt:lpstr> </vt:lpstr>
      <vt:lpstr> </vt:lpstr>
      <vt:lpstr> </vt:lpstr>
      <vt:lpstr> </vt:lpstr>
      <vt:lpstr> </vt:lpstr>
      <vt:lpstr>Презентация PowerPoint</vt:lpstr>
      <vt:lpstr> </vt:lpstr>
      <vt:lpstr>Презентация PowerPoint</vt:lpstr>
      <vt:lpstr> </vt:lpstr>
      <vt:lpstr> </vt:lpstr>
      <vt:lpstr> </vt:lpstr>
      <vt:lpstr> </vt:lpstr>
      <vt:lpstr>Презентация PowerPoint</vt:lpstr>
      <vt:lpstr>Презентация PowerPoint</vt:lpstr>
      <vt:lpstr>Виды учебно-познавательной деятельности</vt:lpstr>
      <vt:lpstr>Презентация PowerPoint</vt:lpstr>
      <vt:lpstr> </vt:lpstr>
      <vt:lpstr>Презентация PowerPoint</vt:lpstr>
      <vt:lpstr> </vt:lpstr>
      <vt:lpstr>Презентация PowerPoint</vt:lpstr>
      <vt:lpstr>Презентация PowerPoint</vt:lpstr>
      <vt:lpstr>Содержательные блоки тестовых заданий 4 класс</vt:lpstr>
      <vt:lpstr> </vt:lpstr>
      <vt:lpstr>Презентация PowerPoint</vt:lpstr>
      <vt:lpstr>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Анастасия Бределева</cp:lastModifiedBy>
  <cp:revision>132</cp:revision>
  <dcterms:created xsi:type="dcterms:W3CDTF">2019-11-08T08:59:02Z</dcterms:created>
  <dcterms:modified xsi:type="dcterms:W3CDTF">2021-04-28T09:33:59Z</dcterms:modified>
</cp:coreProperties>
</file>