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395" r:id="rId3"/>
    <p:sldId id="393" r:id="rId4"/>
    <p:sldId id="388" r:id="rId5"/>
    <p:sldId id="419" r:id="rId6"/>
    <p:sldId id="418" r:id="rId7"/>
    <p:sldId id="417" r:id="rId8"/>
    <p:sldId id="416" r:id="rId9"/>
    <p:sldId id="415" r:id="rId10"/>
    <p:sldId id="414" r:id="rId11"/>
    <p:sldId id="413" r:id="rId12"/>
    <p:sldId id="412" r:id="rId13"/>
    <p:sldId id="424" r:id="rId14"/>
    <p:sldId id="423" r:id="rId15"/>
    <p:sldId id="422" r:id="rId16"/>
    <p:sldId id="425" r:id="rId17"/>
    <p:sldId id="421" r:id="rId18"/>
    <p:sldId id="431" r:id="rId19"/>
    <p:sldId id="582" r:id="rId20"/>
    <p:sldId id="420" r:id="rId21"/>
    <p:sldId id="396" r:id="rId22"/>
    <p:sldId id="402" r:id="rId23"/>
    <p:sldId id="401" r:id="rId24"/>
    <p:sldId id="400" r:id="rId25"/>
    <p:sldId id="399" r:id="rId26"/>
    <p:sldId id="404" r:id="rId27"/>
    <p:sldId id="403" r:id="rId28"/>
    <p:sldId id="398" r:id="rId29"/>
    <p:sldId id="408" r:id="rId30"/>
    <p:sldId id="407" r:id="rId31"/>
    <p:sldId id="409" r:id="rId32"/>
    <p:sldId id="410" r:id="rId33"/>
    <p:sldId id="406" r:id="rId34"/>
    <p:sldId id="397" r:id="rId35"/>
    <p:sldId id="430" r:id="rId36"/>
    <p:sldId id="429" r:id="rId37"/>
    <p:sldId id="428" r:id="rId38"/>
    <p:sldId id="589" r:id="rId39"/>
    <p:sldId id="588" r:id="rId40"/>
    <p:sldId id="587" r:id="rId41"/>
    <p:sldId id="584" r:id="rId42"/>
    <p:sldId id="593" r:id="rId43"/>
    <p:sldId id="427" r:id="rId44"/>
    <p:sldId id="592" r:id="rId45"/>
    <p:sldId id="405" r:id="rId46"/>
    <p:sldId id="357" r:id="rId47"/>
    <p:sldId id="598" r:id="rId48"/>
    <p:sldId id="597" r:id="rId49"/>
    <p:sldId id="596" r:id="rId50"/>
    <p:sldId id="602" r:id="rId51"/>
    <p:sldId id="601" r:id="rId52"/>
    <p:sldId id="600" r:id="rId53"/>
    <p:sldId id="599" r:id="rId54"/>
    <p:sldId id="343" r:id="rId55"/>
    <p:sldId id="330" r:id="rId5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121" d="100"/>
          <a:sy n="121" d="100"/>
        </p:scale>
        <p:origin x="10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EE44E-6DE3-4E86-9538-64D4C210CE2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FCBEE0-B043-4141-AA89-F08947B37B3A}">
      <dgm:prSet phldrT="[Текст]" custT="1"/>
      <dgm:spPr/>
      <dgm:t>
        <a:bodyPr/>
        <a:lstStyle/>
        <a:p>
          <a:r>
            <a:rPr lang="ru-RU" sz="2000" dirty="0">
              <a:latin typeface="Arial Nova" panose="020B0504020202020204" pitchFamily="34" charset="0"/>
            </a:rPr>
            <a:t>Две деятельности</a:t>
          </a:r>
        </a:p>
      </dgm:t>
    </dgm:pt>
    <dgm:pt modelId="{DB72BF75-3CD5-4046-B49A-0AB323E48E1C}" type="parTrans" cxnId="{971A9889-4575-4D6E-B50F-3BF7BEA27501}">
      <dgm:prSet/>
      <dgm:spPr/>
      <dgm:t>
        <a:bodyPr/>
        <a:lstStyle/>
        <a:p>
          <a:endParaRPr lang="ru-RU"/>
        </a:p>
      </dgm:t>
    </dgm:pt>
    <dgm:pt modelId="{FE6AAD15-25A2-4D8D-A5EC-08BE357F2A32}" type="sibTrans" cxnId="{971A9889-4575-4D6E-B50F-3BF7BEA27501}">
      <dgm:prSet/>
      <dgm:spPr/>
      <dgm:t>
        <a:bodyPr/>
        <a:lstStyle/>
        <a:p>
          <a:endParaRPr lang="ru-RU"/>
        </a:p>
      </dgm:t>
    </dgm:pt>
    <dgm:pt modelId="{8BC808C1-8E6F-441D-ABA0-D90EC973ED15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 </a:t>
          </a:r>
          <a:r>
            <a:rPr lang="ru-RU" dirty="0">
              <a:latin typeface="Arial Nova" panose="020B0504020202020204" pitchFamily="34" charset="0"/>
            </a:rPr>
            <a:t>Во-первых, любой ребенок развивается по мере освоения прошлого опыта человечества и приобщения к современной культуре. В основе этого процесса лежит учебная деятельность, которая направлена на овладение ребенком знаниями и умениями, необходимыми для жизни в обществе.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88EA0E0D-98F7-472F-BCEC-5023EDFF5E89}" type="parTrans" cxnId="{4B80F05C-5A0C-4ACF-A5C7-D293F7AE6AFA}">
      <dgm:prSet/>
      <dgm:spPr/>
      <dgm:t>
        <a:bodyPr/>
        <a:lstStyle/>
        <a:p>
          <a:endParaRPr lang="ru-RU"/>
        </a:p>
      </dgm:t>
    </dgm:pt>
    <dgm:pt modelId="{D99A2561-1804-4E4C-9906-F46721455E26}" type="sibTrans" cxnId="{4B80F05C-5A0C-4ACF-A5C7-D293F7AE6AFA}">
      <dgm:prSet/>
      <dgm:spPr/>
      <dgm:t>
        <a:bodyPr/>
        <a:lstStyle/>
        <a:p>
          <a:endParaRPr lang="ru-RU"/>
        </a:p>
      </dgm:t>
    </dgm:pt>
    <dgm:pt modelId="{99ABF5C8-853D-4D70-AB1F-8B27E593DFF7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>
            <a:latin typeface="Arial Nova" panose="020B050402020202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>
              <a:latin typeface="Arial Nova" panose="020B0504020202020204" pitchFamily="34" charset="0"/>
            </a:rPr>
            <a:t>Во-вторых, любой ребенок в процессе развития самостоятельно реализует свои возможности, благодаря творческой деятельности, которая, в отличие от учебной, не нацелена на освоение уже известных знаний, а способствует формированию самодеятельности ребенка, реализации его собственных идей, направленных на создание нового.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  <a:p>
          <a:pPr marL="0" lvl="0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9BAC3102-BF4A-439D-9CB4-7C6624E22237}" type="parTrans" cxnId="{102DE813-9536-4B9A-9344-3D0420A57317}">
      <dgm:prSet/>
      <dgm:spPr/>
      <dgm:t>
        <a:bodyPr/>
        <a:lstStyle/>
        <a:p>
          <a:endParaRPr lang="ru-RU"/>
        </a:p>
      </dgm:t>
    </dgm:pt>
    <dgm:pt modelId="{2E9BE5F9-4764-4196-88BF-E817564D2ED7}" type="sibTrans" cxnId="{102DE813-9536-4B9A-9344-3D0420A57317}">
      <dgm:prSet/>
      <dgm:spPr/>
      <dgm:t>
        <a:bodyPr/>
        <a:lstStyle/>
        <a:p>
          <a:endParaRPr lang="ru-RU"/>
        </a:p>
      </dgm:t>
    </dgm:pt>
    <dgm:pt modelId="{FE74A0D5-B58B-498E-98DD-17A2465A01CD}" type="pres">
      <dgm:prSet presAssocID="{BC3EE44E-6DE3-4E86-9538-64D4C210CE27}" presName="composite" presStyleCnt="0">
        <dgm:presLayoutVars>
          <dgm:chMax val="1"/>
          <dgm:dir/>
          <dgm:resizeHandles val="exact"/>
        </dgm:presLayoutVars>
      </dgm:prSet>
      <dgm:spPr/>
    </dgm:pt>
    <dgm:pt modelId="{CEA173EA-1893-422F-B55C-EB849B30E5BB}" type="pres">
      <dgm:prSet presAssocID="{0EFCBEE0-B043-4141-AA89-F08947B37B3A}" presName="roof" presStyleLbl="dkBgShp" presStyleIdx="0" presStyleCnt="2" custScaleY="55591" custLinFactNeighborX="293" custLinFactNeighborY="-246"/>
      <dgm:spPr/>
    </dgm:pt>
    <dgm:pt modelId="{624C9302-0BB4-42F7-A662-B6D9BB2C9C93}" type="pres">
      <dgm:prSet presAssocID="{0EFCBEE0-B043-4141-AA89-F08947B37B3A}" presName="pillars" presStyleCnt="0"/>
      <dgm:spPr/>
    </dgm:pt>
    <dgm:pt modelId="{CF222D46-1E8B-46B0-B2F2-6BB2B14A1137}" type="pres">
      <dgm:prSet presAssocID="{0EFCBEE0-B043-4141-AA89-F08947B37B3A}" presName="pillar1" presStyleLbl="node1" presStyleIdx="0" presStyleCnt="2">
        <dgm:presLayoutVars>
          <dgm:bulletEnabled val="1"/>
        </dgm:presLayoutVars>
      </dgm:prSet>
      <dgm:spPr/>
    </dgm:pt>
    <dgm:pt modelId="{F9C46E79-3852-4720-9B14-F6770562BB5A}" type="pres">
      <dgm:prSet presAssocID="{99ABF5C8-853D-4D70-AB1F-8B27E593DFF7}" presName="pillarX" presStyleLbl="node1" presStyleIdx="1" presStyleCnt="2">
        <dgm:presLayoutVars>
          <dgm:bulletEnabled val="1"/>
        </dgm:presLayoutVars>
      </dgm:prSet>
      <dgm:spPr/>
    </dgm:pt>
    <dgm:pt modelId="{BF1AEB95-ABFA-4C41-AB6B-5FE93076A217}" type="pres">
      <dgm:prSet presAssocID="{0EFCBEE0-B043-4141-AA89-F08947B37B3A}" presName="base" presStyleLbl="dkBgShp" presStyleIdx="1" presStyleCnt="2"/>
      <dgm:spPr/>
    </dgm:pt>
  </dgm:ptLst>
  <dgm:cxnLst>
    <dgm:cxn modelId="{102DE813-9536-4B9A-9344-3D0420A57317}" srcId="{0EFCBEE0-B043-4141-AA89-F08947B37B3A}" destId="{99ABF5C8-853D-4D70-AB1F-8B27E593DFF7}" srcOrd="1" destOrd="0" parTransId="{9BAC3102-BF4A-439D-9CB4-7C6624E22237}" sibTransId="{2E9BE5F9-4764-4196-88BF-E817564D2ED7}"/>
    <dgm:cxn modelId="{D890A415-8F04-4C65-B91C-3D0E7872C26A}" type="presOf" srcId="{8BC808C1-8E6F-441D-ABA0-D90EC973ED15}" destId="{CF222D46-1E8B-46B0-B2F2-6BB2B14A1137}" srcOrd="0" destOrd="0" presId="urn:microsoft.com/office/officeart/2005/8/layout/hList3"/>
    <dgm:cxn modelId="{3A4A6A24-B47F-4729-B6E1-87D46E50CD21}" type="presOf" srcId="{99ABF5C8-853D-4D70-AB1F-8B27E593DFF7}" destId="{F9C46E79-3852-4720-9B14-F6770562BB5A}" srcOrd="0" destOrd="0" presId="urn:microsoft.com/office/officeart/2005/8/layout/hList3"/>
    <dgm:cxn modelId="{4B80F05C-5A0C-4ACF-A5C7-D293F7AE6AFA}" srcId="{0EFCBEE0-B043-4141-AA89-F08947B37B3A}" destId="{8BC808C1-8E6F-441D-ABA0-D90EC973ED15}" srcOrd="0" destOrd="0" parTransId="{88EA0E0D-98F7-472F-BCEC-5023EDFF5E89}" sibTransId="{D99A2561-1804-4E4C-9906-F46721455E26}"/>
    <dgm:cxn modelId="{C8E2A77C-6587-4C87-A143-C64768A972BB}" type="presOf" srcId="{BC3EE44E-6DE3-4E86-9538-64D4C210CE27}" destId="{FE74A0D5-B58B-498E-98DD-17A2465A01CD}" srcOrd="0" destOrd="0" presId="urn:microsoft.com/office/officeart/2005/8/layout/hList3"/>
    <dgm:cxn modelId="{971A9889-4575-4D6E-B50F-3BF7BEA27501}" srcId="{BC3EE44E-6DE3-4E86-9538-64D4C210CE27}" destId="{0EFCBEE0-B043-4141-AA89-F08947B37B3A}" srcOrd="0" destOrd="0" parTransId="{DB72BF75-3CD5-4046-B49A-0AB323E48E1C}" sibTransId="{FE6AAD15-25A2-4D8D-A5EC-08BE357F2A32}"/>
    <dgm:cxn modelId="{CC58BEF1-4B5B-46DC-A61E-931561E16E15}" type="presOf" srcId="{0EFCBEE0-B043-4141-AA89-F08947B37B3A}" destId="{CEA173EA-1893-422F-B55C-EB849B30E5BB}" srcOrd="0" destOrd="0" presId="urn:microsoft.com/office/officeart/2005/8/layout/hList3"/>
    <dgm:cxn modelId="{88431943-9BAA-4BD5-9CAD-7CBB8CB3F942}" type="presParOf" srcId="{FE74A0D5-B58B-498E-98DD-17A2465A01CD}" destId="{CEA173EA-1893-422F-B55C-EB849B30E5BB}" srcOrd="0" destOrd="0" presId="urn:microsoft.com/office/officeart/2005/8/layout/hList3"/>
    <dgm:cxn modelId="{9EEE99EB-E3DB-497D-840A-F8648A35ABD8}" type="presParOf" srcId="{FE74A0D5-B58B-498E-98DD-17A2465A01CD}" destId="{624C9302-0BB4-42F7-A662-B6D9BB2C9C93}" srcOrd="1" destOrd="0" presId="urn:microsoft.com/office/officeart/2005/8/layout/hList3"/>
    <dgm:cxn modelId="{2BB4F274-A1A1-450E-AEB6-F5F82E5FF330}" type="presParOf" srcId="{624C9302-0BB4-42F7-A662-B6D9BB2C9C93}" destId="{CF222D46-1E8B-46B0-B2F2-6BB2B14A1137}" srcOrd="0" destOrd="0" presId="urn:microsoft.com/office/officeart/2005/8/layout/hList3"/>
    <dgm:cxn modelId="{DBF0475C-B8DD-4ADD-9750-19369BD9067C}" type="presParOf" srcId="{624C9302-0BB4-42F7-A662-B6D9BB2C9C93}" destId="{F9C46E79-3852-4720-9B14-F6770562BB5A}" srcOrd="1" destOrd="0" presId="urn:microsoft.com/office/officeart/2005/8/layout/hList3"/>
    <dgm:cxn modelId="{4E6E1BB3-D05B-4378-8D88-12300E5D3592}" type="presParOf" srcId="{FE74A0D5-B58B-498E-98DD-17A2465A01CD}" destId="{BF1AEB95-ABFA-4C41-AB6B-5FE93076A21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557D06-4FBC-4AE2-9245-FBDAD92CF396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0DBD25-06A7-4B7E-B5EA-75158DBBDFD6}">
      <dgm:prSet phldrT="[Текст]"/>
      <dgm:spPr/>
      <dgm:t>
        <a:bodyPr/>
        <a:lstStyle/>
        <a:p>
          <a:r>
            <a:rPr lang="ru-RU" dirty="0"/>
            <a:t>Учебная деятельность</a:t>
          </a:r>
        </a:p>
      </dgm:t>
    </dgm:pt>
    <dgm:pt modelId="{7EAE340D-2253-455F-AB53-28D3267A638D}" type="parTrans" cxnId="{919F81EF-D707-444C-82A8-213514A92858}">
      <dgm:prSet/>
      <dgm:spPr/>
      <dgm:t>
        <a:bodyPr/>
        <a:lstStyle/>
        <a:p>
          <a:endParaRPr lang="ru-RU"/>
        </a:p>
      </dgm:t>
    </dgm:pt>
    <dgm:pt modelId="{C2F8809E-8BAC-4B95-9BD1-7C3E8A46FFC2}" type="sibTrans" cxnId="{919F81EF-D707-444C-82A8-213514A92858}">
      <dgm:prSet/>
      <dgm:spPr/>
      <dgm:t>
        <a:bodyPr/>
        <a:lstStyle/>
        <a:p>
          <a:endParaRPr lang="ru-RU"/>
        </a:p>
      </dgm:t>
    </dgm:pt>
    <dgm:pt modelId="{906C8BC0-48F5-4C2D-9141-C11CC4DE694B}">
      <dgm:prSet phldrT="[Текст]"/>
      <dgm:spPr/>
      <dgm:t>
        <a:bodyPr/>
        <a:lstStyle/>
        <a:p>
          <a:r>
            <a:rPr lang="ru-RU" dirty="0"/>
            <a:t>Учебно-тренировочные задачи </a:t>
          </a:r>
        </a:p>
      </dgm:t>
    </dgm:pt>
    <dgm:pt modelId="{B14148CA-199F-423B-982F-8AFD2DFF8EFC}" type="parTrans" cxnId="{3C81D22A-6E74-461F-AE1A-414352F7CC0E}">
      <dgm:prSet/>
      <dgm:spPr/>
      <dgm:t>
        <a:bodyPr/>
        <a:lstStyle/>
        <a:p>
          <a:endParaRPr lang="ru-RU"/>
        </a:p>
      </dgm:t>
    </dgm:pt>
    <dgm:pt modelId="{C353D0BE-12C0-4B07-808C-52B3AC0107E3}" type="sibTrans" cxnId="{3C81D22A-6E74-461F-AE1A-414352F7CC0E}">
      <dgm:prSet/>
      <dgm:spPr/>
      <dgm:t>
        <a:bodyPr/>
        <a:lstStyle/>
        <a:p>
          <a:endParaRPr lang="ru-RU"/>
        </a:p>
      </dgm:t>
    </dgm:pt>
    <dgm:pt modelId="{FD4D35D7-63A4-4F5F-8BEC-B85D1CDDA886}" type="pres">
      <dgm:prSet presAssocID="{A6557D06-4FBC-4AE2-9245-FBDAD92CF396}" presName="compositeShape" presStyleCnt="0">
        <dgm:presLayoutVars>
          <dgm:chMax val="2"/>
          <dgm:dir/>
          <dgm:resizeHandles val="exact"/>
        </dgm:presLayoutVars>
      </dgm:prSet>
      <dgm:spPr/>
    </dgm:pt>
    <dgm:pt modelId="{83E9824A-147F-410A-9AC5-90BCFE9FA0CF}" type="pres">
      <dgm:prSet presAssocID="{A6557D06-4FBC-4AE2-9245-FBDAD92CF396}" presName="ribbon" presStyleLbl="node1" presStyleIdx="0" presStyleCnt="1" custScaleX="143136" custLinFactNeighborX="-2216" custLinFactNeighborY="21114"/>
      <dgm:spPr/>
    </dgm:pt>
    <dgm:pt modelId="{9954D6BE-CC05-451F-B936-C50C816282F3}" type="pres">
      <dgm:prSet presAssocID="{A6557D06-4FBC-4AE2-9245-FBDAD92CF396}" presName="leftArrowText" presStyleLbl="node1" presStyleIdx="0" presStyleCnt="1" custLinFactNeighborX="-17618" custLinFactNeighborY="2636">
        <dgm:presLayoutVars>
          <dgm:chMax val="0"/>
          <dgm:bulletEnabled val="1"/>
        </dgm:presLayoutVars>
      </dgm:prSet>
      <dgm:spPr/>
    </dgm:pt>
    <dgm:pt modelId="{8516D4A5-6601-4D47-A233-32B26B2D0C29}" type="pres">
      <dgm:prSet presAssocID="{A6557D06-4FBC-4AE2-9245-FBDAD92CF396}" presName="rightArrowText" presStyleLbl="node1" presStyleIdx="0" presStyleCnt="1" custLinFactNeighborX="9011" custLinFactNeighborY="3294">
        <dgm:presLayoutVars>
          <dgm:chMax val="0"/>
          <dgm:bulletEnabled val="1"/>
        </dgm:presLayoutVars>
      </dgm:prSet>
      <dgm:spPr/>
    </dgm:pt>
  </dgm:ptLst>
  <dgm:cxnLst>
    <dgm:cxn modelId="{3C81D22A-6E74-461F-AE1A-414352F7CC0E}" srcId="{A6557D06-4FBC-4AE2-9245-FBDAD92CF396}" destId="{906C8BC0-48F5-4C2D-9141-C11CC4DE694B}" srcOrd="1" destOrd="0" parTransId="{B14148CA-199F-423B-982F-8AFD2DFF8EFC}" sibTransId="{C353D0BE-12C0-4B07-808C-52B3AC0107E3}"/>
    <dgm:cxn modelId="{5EA90F70-2AFF-44BF-A9BA-000F80A6C24A}" type="presOf" srcId="{AC0DBD25-06A7-4B7E-B5EA-75158DBBDFD6}" destId="{9954D6BE-CC05-451F-B936-C50C816282F3}" srcOrd="0" destOrd="0" presId="urn:microsoft.com/office/officeart/2005/8/layout/arrow6"/>
    <dgm:cxn modelId="{65650C78-6390-4CCA-8217-DCBB3412EF24}" type="presOf" srcId="{906C8BC0-48F5-4C2D-9141-C11CC4DE694B}" destId="{8516D4A5-6601-4D47-A233-32B26B2D0C29}" srcOrd="0" destOrd="0" presId="urn:microsoft.com/office/officeart/2005/8/layout/arrow6"/>
    <dgm:cxn modelId="{0DF85CD9-ECE8-4591-828E-D7870F19D550}" type="presOf" srcId="{A6557D06-4FBC-4AE2-9245-FBDAD92CF396}" destId="{FD4D35D7-63A4-4F5F-8BEC-B85D1CDDA886}" srcOrd="0" destOrd="0" presId="urn:microsoft.com/office/officeart/2005/8/layout/arrow6"/>
    <dgm:cxn modelId="{919F81EF-D707-444C-82A8-213514A92858}" srcId="{A6557D06-4FBC-4AE2-9245-FBDAD92CF396}" destId="{AC0DBD25-06A7-4B7E-B5EA-75158DBBDFD6}" srcOrd="0" destOrd="0" parTransId="{7EAE340D-2253-455F-AB53-28D3267A638D}" sibTransId="{C2F8809E-8BAC-4B95-9BD1-7C3E8A46FFC2}"/>
    <dgm:cxn modelId="{66860C63-AFFE-4F3E-9129-785DFB3F3A67}" type="presParOf" srcId="{FD4D35D7-63A4-4F5F-8BEC-B85D1CDDA886}" destId="{83E9824A-147F-410A-9AC5-90BCFE9FA0CF}" srcOrd="0" destOrd="0" presId="urn:microsoft.com/office/officeart/2005/8/layout/arrow6"/>
    <dgm:cxn modelId="{C5C03C69-4448-4CF1-86A7-FF0A2579B958}" type="presParOf" srcId="{FD4D35D7-63A4-4F5F-8BEC-B85D1CDDA886}" destId="{9954D6BE-CC05-451F-B936-C50C816282F3}" srcOrd="1" destOrd="0" presId="urn:microsoft.com/office/officeart/2005/8/layout/arrow6"/>
    <dgm:cxn modelId="{51FA9270-9E6F-40DB-9FCB-17DFC0461379}" type="presParOf" srcId="{FD4D35D7-63A4-4F5F-8BEC-B85D1CDDA886}" destId="{8516D4A5-6601-4D47-A233-32B26B2D0C2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557D06-4FBC-4AE2-9245-FBDAD92CF396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0DBD25-06A7-4B7E-B5EA-75158DBBDFD6}">
      <dgm:prSet phldrT="[Текст]"/>
      <dgm:spPr/>
      <dgm:t>
        <a:bodyPr/>
        <a:lstStyle/>
        <a:p>
          <a:r>
            <a:rPr lang="ru-RU" dirty="0"/>
            <a:t>Творческая деятельность</a:t>
          </a:r>
        </a:p>
      </dgm:t>
    </dgm:pt>
    <dgm:pt modelId="{7EAE340D-2253-455F-AB53-28D3267A638D}" type="parTrans" cxnId="{919F81EF-D707-444C-82A8-213514A92858}">
      <dgm:prSet/>
      <dgm:spPr/>
      <dgm:t>
        <a:bodyPr/>
        <a:lstStyle/>
        <a:p>
          <a:endParaRPr lang="ru-RU"/>
        </a:p>
      </dgm:t>
    </dgm:pt>
    <dgm:pt modelId="{C2F8809E-8BAC-4B95-9BD1-7C3E8A46FFC2}" type="sibTrans" cxnId="{919F81EF-D707-444C-82A8-213514A92858}">
      <dgm:prSet/>
      <dgm:spPr/>
      <dgm:t>
        <a:bodyPr/>
        <a:lstStyle/>
        <a:p>
          <a:endParaRPr lang="ru-RU"/>
        </a:p>
      </dgm:t>
    </dgm:pt>
    <dgm:pt modelId="{906C8BC0-48F5-4C2D-9141-C11CC4DE694B}">
      <dgm:prSet phldrT="[Текст]"/>
      <dgm:spPr/>
      <dgm:t>
        <a:bodyPr/>
        <a:lstStyle/>
        <a:p>
          <a:r>
            <a:rPr lang="ru-RU" dirty="0"/>
            <a:t>Поисковые задачи </a:t>
          </a:r>
        </a:p>
      </dgm:t>
    </dgm:pt>
    <dgm:pt modelId="{B14148CA-199F-423B-982F-8AFD2DFF8EFC}" type="parTrans" cxnId="{3C81D22A-6E74-461F-AE1A-414352F7CC0E}">
      <dgm:prSet/>
      <dgm:spPr/>
      <dgm:t>
        <a:bodyPr/>
        <a:lstStyle/>
        <a:p>
          <a:endParaRPr lang="ru-RU"/>
        </a:p>
      </dgm:t>
    </dgm:pt>
    <dgm:pt modelId="{C353D0BE-12C0-4B07-808C-52B3AC0107E3}" type="sibTrans" cxnId="{3C81D22A-6E74-461F-AE1A-414352F7CC0E}">
      <dgm:prSet/>
      <dgm:spPr/>
      <dgm:t>
        <a:bodyPr/>
        <a:lstStyle/>
        <a:p>
          <a:endParaRPr lang="ru-RU"/>
        </a:p>
      </dgm:t>
    </dgm:pt>
    <dgm:pt modelId="{FD4D35D7-63A4-4F5F-8BEC-B85D1CDDA886}" type="pres">
      <dgm:prSet presAssocID="{A6557D06-4FBC-4AE2-9245-FBDAD92CF396}" presName="compositeShape" presStyleCnt="0">
        <dgm:presLayoutVars>
          <dgm:chMax val="2"/>
          <dgm:dir/>
          <dgm:resizeHandles val="exact"/>
        </dgm:presLayoutVars>
      </dgm:prSet>
      <dgm:spPr/>
    </dgm:pt>
    <dgm:pt modelId="{83E9824A-147F-410A-9AC5-90BCFE9FA0CF}" type="pres">
      <dgm:prSet presAssocID="{A6557D06-4FBC-4AE2-9245-FBDAD92CF396}" presName="ribbon" presStyleLbl="node1" presStyleIdx="0" presStyleCnt="1" custScaleX="151347" custLinFactNeighborX="-1023" custLinFactNeighborY="24373"/>
      <dgm:spPr/>
    </dgm:pt>
    <dgm:pt modelId="{9954D6BE-CC05-451F-B936-C50C816282F3}" type="pres">
      <dgm:prSet presAssocID="{A6557D06-4FBC-4AE2-9245-FBDAD92CF396}" presName="leftArrowText" presStyleLbl="node1" presStyleIdx="0" presStyleCnt="1" custLinFactNeighborX="-15020" custLinFactNeighborY="-1252">
        <dgm:presLayoutVars>
          <dgm:chMax val="0"/>
          <dgm:bulletEnabled val="1"/>
        </dgm:presLayoutVars>
      </dgm:prSet>
      <dgm:spPr/>
    </dgm:pt>
    <dgm:pt modelId="{8516D4A5-6601-4D47-A233-32B26B2D0C29}" type="pres">
      <dgm:prSet presAssocID="{A6557D06-4FBC-4AE2-9245-FBDAD92CF396}" presName="rightArrowText" presStyleLbl="node1" presStyleIdx="0" presStyleCnt="1" custLinFactNeighborX="9011" custLinFactNeighborY="-1614">
        <dgm:presLayoutVars>
          <dgm:chMax val="0"/>
          <dgm:bulletEnabled val="1"/>
        </dgm:presLayoutVars>
      </dgm:prSet>
      <dgm:spPr/>
    </dgm:pt>
  </dgm:ptLst>
  <dgm:cxnLst>
    <dgm:cxn modelId="{3C81D22A-6E74-461F-AE1A-414352F7CC0E}" srcId="{A6557D06-4FBC-4AE2-9245-FBDAD92CF396}" destId="{906C8BC0-48F5-4C2D-9141-C11CC4DE694B}" srcOrd="1" destOrd="0" parTransId="{B14148CA-199F-423B-982F-8AFD2DFF8EFC}" sibTransId="{C353D0BE-12C0-4B07-808C-52B3AC0107E3}"/>
    <dgm:cxn modelId="{5EA90F70-2AFF-44BF-A9BA-000F80A6C24A}" type="presOf" srcId="{AC0DBD25-06A7-4B7E-B5EA-75158DBBDFD6}" destId="{9954D6BE-CC05-451F-B936-C50C816282F3}" srcOrd="0" destOrd="0" presId="urn:microsoft.com/office/officeart/2005/8/layout/arrow6"/>
    <dgm:cxn modelId="{65650C78-6390-4CCA-8217-DCBB3412EF24}" type="presOf" srcId="{906C8BC0-48F5-4C2D-9141-C11CC4DE694B}" destId="{8516D4A5-6601-4D47-A233-32B26B2D0C29}" srcOrd="0" destOrd="0" presId="urn:microsoft.com/office/officeart/2005/8/layout/arrow6"/>
    <dgm:cxn modelId="{0DF85CD9-ECE8-4591-828E-D7870F19D550}" type="presOf" srcId="{A6557D06-4FBC-4AE2-9245-FBDAD92CF396}" destId="{FD4D35D7-63A4-4F5F-8BEC-B85D1CDDA886}" srcOrd="0" destOrd="0" presId="urn:microsoft.com/office/officeart/2005/8/layout/arrow6"/>
    <dgm:cxn modelId="{919F81EF-D707-444C-82A8-213514A92858}" srcId="{A6557D06-4FBC-4AE2-9245-FBDAD92CF396}" destId="{AC0DBD25-06A7-4B7E-B5EA-75158DBBDFD6}" srcOrd="0" destOrd="0" parTransId="{7EAE340D-2253-455F-AB53-28D3267A638D}" sibTransId="{C2F8809E-8BAC-4B95-9BD1-7C3E8A46FFC2}"/>
    <dgm:cxn modelId="{66860C63-AFFE-4F3E-9129-785DFB3F3A67}" type="presParOf" srcId="{FD4D35D7-63A4-4F5F-8BEC-B85D1CDDA886}" destId="{83E9824A-147F-410A-9AC5-90BCFE9FA0CF}" srcOrd="0" destOrd="0" presId="urn:microsoft.com/office/officeart/2005/8/layout/arrow6"/>
    <dgm:cxn modelId="{C5C03C69-4448-4CF1-86A7-FF0A2579B958}" type="presParOf" srcId="{FD4D35D7-63A4-4F5F-8BEC-B85D1CDDA886}" destId="{9954D6BE-CC05-451F-B936-C50C816282F3}" srcOrd="1" destOrd="0" presId="urn:microsoft.com/office/officeart/2005/8/layout/arrow6"/>
    <dgm:cxn modelId="{51FA9270-9E6F-40DB-9FCB-17DFC0461379}" type="presParOf" srcId="{FD4D35D7-63A4-4F5F-8BEC-B85D1CDDA886}" destId="{8516D4A5-6601-4D47-A233-32B26B2D0C2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CD62F1-06CF-41FB-BFD0-214392928B61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45928548-D472-4374-BFAF-5AEC4FC2BD86}">
      <dgm:prSet phldrT="[Текст]" custT="1"/>
      <dgm:spPr/>
      <dgm:t>
        <a:bodyPr/>
        <a:lstStyle/>
        <a:p>
          <a:pPr algn="l"/>
          <a:r>
            <a:rPr lang="ru-RU" sz="1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 связи с этим</a:t>
          </a:r>
          <a:r>
            <a:rPr lang="ru-RU" sz="16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возникает потребность в изменении педагогической практики, ориентации ее не на воспроизведение знаний, </a:t>
          </a:r>
          <a:br>
            <a: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а на самостоятельный поиск, использование современных технологий и инструментов, </a:t>
          </a:r>
          <a:br>
            <a: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 том числе информационных, цифровых, формирующих опыт эффективного мышления и продуктивной деятельности.</a:t>
          </a:r>
          <a:r>
            <a:rPr lang="ru-RU" sz="16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600" b="1" dirty="0">
            <a:solidFill>
              <a:schemeClr val="bg1"/>
            </a:solidFill>
          </a:endParaRPr>
        </a:p>
      </dgm:t>
    </dgm:pt>
    <dgm:pt modelId="{5D4CBDC3-59BF-4F90-BE2B-923F624AD155}" type="parTrans" cxnId="{51B0BFDD-74FA-4479-A0B0-C87BFABFF915}">
      <dgm:prSet/>
      <dgm:spPr/>
      <dgm:t>
        <a:bodyPr/>
        <a:lstStyle/>
        <a:p>
          <a:endParaRPr lang="ru-RU"/>
        </a:p>
      </dgm:t>
    </dgm:pt>
    <dgm:pt modelId="{AC18648F-9A14-44A3-8A7A-476A2369F5B8}" type="sibTrans" cxnId="{51B0BFDD-74FA-4479-A0B0-C87BFABFF915}">
      <dgm:prSet/>
      <dgm:spPr/>
      <dgm:t>
        <a:bodyPr/>
        <a:lstStyle/>
        <a:p>
          <a:endParaRPr lang="ru-RU"/>
        </a:p>
      </dgm:t>
    </dgm:pt>
    <dgm:pt modelId="{86604C0F-D601-432A-9727-93DCB5823A50}" type="pres">
      <dgm:prSet presAssocID="{22CD62F1-06CF-41FB-BFD0-214392928B61}" presName="Name0" presStyleCnt="0">
        <dgm:presLayoutVars>
          <dgm:dir/>
          <dgm:animLvl val="lvl"/>
          <dgm:resizeHandles val="exact"/>
        </dgm:presLayoutVars>
      </dgm:prSet>
      <dgm:spPr/>
    </dgm:pt>
    <dgm:pt modelId="{1B00F9EB-1528-4830-82EF-0AA011AAD03F}" type="pres">
      <dgm:prSet presAssocID="{22CD62F1-06CF-41FB-BFD0-214392928B61}" presName="dummy" presStyleCnt="0"/>
      <dgm:spPr/>
    </dgm:pt>
    <dgm:pt modelId="{4066CB55-7325-4CAD-B4BF-7371C713ECF4}" type="pres">
      <dgm:prSet presAssocID="{22CD62F1-06CF-41FB-BFD0-214392928B61}" presName="linH" presStyleCnt="0"/>
      <dgm:spPr/>
    </dgm:pt>
    <dgm:pt modelId="{2E6C8DD1-7CF8-491B-A7EB-1F3FE8292251}" type="pres">
      <dgm:prSet presAssocID="{22CD62F1-06CF-41FB-BFD0-214392928B61}" presName="padding1" presStyleCnt="0"/>
      <dgm:spPr/>
    </dgm:pt>
    <dgm:pt modelId="{38E6BBBE-E75D-48F3-82FF-05EEFB7B9B2F}" type="pres">
      <dgm:prSet presAssocID="{45928548-D472-4374-BFAF-5AEC4FC2BD86}" presName="linV" presStyleCnt="0"/>
      <dgm:spPr/>
    </dgm:pt>
    <dgm:pt modelId="{43E5300D-BA51-4D12-9BFF-3B83E86F2477}" type="pres">
      <dgm:prSet presAssocID="{45928548-D472-4374-BFAF-5AEC4FC2BD86}" presName="spVertical1" presStyleCnt="0"/>
      <dgm:spPr/>
    </dgm:pt>
    <dgm:pt modelId="{BFB76A7C-99C7-49B5-A94B-4C896D414879}" type="pres">
      <dgm:prSet presAssocID="{45928548-D472-4374-BFAF-5AEC4FC2BD86}" presName="parTx" presStyleLbl="revTx" presStyleIdx="0" presStyleCnt="1" custScaleX="134914" custScaleY="187500" custLinFactNeighborX="-9766" custLinFactNeighborY="34535">
        <dgm:presLayoutVars>
          <dgm:chMax val="0"/>
          <dgm:chPref val="0"/>
          <dgm:bulletEnabled val="1"/>
        </dgm:presLayoutVars>
      </dgm:prSet>
      <dgm:spPr/>
    </dgm:pt>
    <dgm:pt modelId="{AE8927CC-53F4-4BEE-A9D4-2E7FE280800B}" type="pres">
      <dgm:prSet presAssocID="{45928548-D472-4374-BFAF-5AEC4FC2BD86}" presName="spVertical2" presStyleCnt="0"/>
      <dgm:spPr/>
    </dgm:pt>
    <dgm:pt modelId="{38CB85A4-B325-4D77-B72C-19C4EFECDE8C}" type="pres">
      <dgm:prSet presAssocID="{45928548-D472-4374-BFAF-5AEC4FC2BD86}" presName="spVertical3" presStyleCnt="0"/>
      <dgm:spPr/>
    </dgm:pt>
    <dgm:pt modelId="{31C5C5F3-918A-49B1-A2A4-E8BEBB966528}" type="pres">
      <dgm:prSet presAssocID="{22CD62F1-06CF-41FB-BFD0-214392928B61}" presName="padding2" presStyleCnt="0"/>
      <dgm:spPr/>
    </dgm:pt>
    <dgm:pt modelId="{7BB91A2B-C0C2-4DBF-9645-F123A747B3E2}" type="pres">
      <dgm:prSet presAssocID="{22CD62F1-06CF-41FB-BFD0-214392928B61}" presName="negArrow" presStyleCnt="0"/>
      <dgm:spPr/>
    </dgm:pt>
    <dgm:pt modelId="{E881C4B1-0C20-4D91-946E-FA868CEEB3DE}" type="pres">
      <dgm:prSet presAssocID="{22CD62F1-06CF-41FB-BFD0-214392928B61}" presName="backgroundArrow" presStyleLbl="node1" presStyleIdx="0" presStyleCnt="1" custScaleY="157607" custLinFactNeighborY="-2738"/>
      <dgm:spPr/>
    </dgm:pt>
  </dgm:ptLst>
  <dgm:cxnLst>
    <dgm:cxn modelId="{556C5149-96CD-41D9-9E88-F602B3006E01}" type="presOf" srcId="{45928548-D472-4374-BFAF-5AEC4FC2BD86}" destId="{BFB76A7C-99C7-49B5-A94B-4C896D414879}" srcOrd="0" destOrd="0" presId="urn:microsoft.com/office/officeart/2005/8/layout/hProcess3"/>
    <dgm:cxn modelId="{51B0BFDD-74FA-4479-A0B0-C87BFABFF915}" srcId="{22CD62F1-06CF-41FB-BFD0-214392928B61}" destId="{45928548-D472-4374-BFAF-5AEC4FC2BD86}" srcOrd="0" destOrd="0" parTransId="{5D4CBDC3-59BF-4F90-BE2B-923F624AD155}" sibTransId="{AC18648F-9A14-44A3-8A7A-476A2369F5B8}"/>
    <dgm:cxn modelId="{668964EE-40F6-4B00-ACC2-2CC5AA8C33DD}" type="presOf" srcId="{22CD62F1-06CF-41FB-BFD0-214392928B61}" destId="{86604C0F-D601-432A-9727-93DCB5823A50}" srcOrd="0" destOrd="0" presId="urn:microsoft.com/office/officeart/2005/8/layout/hProcess3"/>
    <dgm:cxn modelId="{1EE7FBAC-FD25-4006-8CFF-4A821458BF78}" type="presParOf" srcId="{86604C0F-D601-432A-9727-93DCB5823A50}" destId="{1B00F9EB-1528-4830-82EF-0AA011AAD03F}" srcOrd="0" destOrd="0" presId="urn:microsoft.com/office/officeart/2005/8/layout/hProcess3"/>
    <dgm:cxn modelId="{154FCB41-3E8D-4E35-A085-71387EDE7F44}" type="presParOf" srcId="{86604C0F-D601-432A-9727-93DCB5823A50}" destId="{4066CB55-7325-4CAD-B4BF-7371C713ECF4}" srcOrd="1" destOrd="0" presId="urn:microsoft.com/office/officeart/2005/8/layout/hProcess3"/>
    <dgm:cxn modelId="{205ADCCD-E2F1-41AB-92CB-64907D95B577}" type="presParOf" srcId="{4066CB55-7325-4CAD-B4BF-7371C713ECF4}" destId="{2E6C8DD1-7CF8-491B-A7EB-1F3FE8292251}" srcOrd="0" destOrd="0" presId="urn:microsoft.com/office/officeart/2005/8/layout/hProcess3"/>
    <dgm:cxn modelId="{8489DB6C-6BF0-43B8-9C42-0496C23C7600}" type="presParOf" srcId="{4066CB55-7325-4CAD-B4BF-7371C713ECF4}" destId="{38E6BBBE-E75D-48F3-82FF-05EEFB7B9B2F}" srcOrd="1" destOrd="0" presId="urn:microsoft.com/office/officeart/2005/8/layout/hProcess3"/>
    <dgm:cxn modelId="{2D4645D3-2C1C-4F71-A5B6-20239F281B11}" type="presParOf" srcId="{38E6BBBE-E75D-48F3-82FF-05EEFB7B9B2F}" destId="{43E5300D-BA51-4D12-9BFF-3B83E86F2477}" srcOrd="0" destOrd="0" presId="urn:microsoft.com/office/officeart/2005/8/layout/hProcess3"/>
    <dgm:cxn modelId="{E00EA916-194F-4F67-9068-D46AF762F54B}" type="presParOf" srcId="{38E6BBBE-E75D-48F3-82FF-05EEFB7B9B2F}" destId="{BFB76A7C-99C7-49B5-A94B-4C896D414879}" srcOrd="1" destOrd="0" presId="urn:microsoft.com/office/officeart/2005/8/layout/hProcess3"/>
    <dgm:cxn modelId="{F1D2BF8F-6BDB-4D0D-B661-5FCF16EC58B2}" type="presParOf" srcId="{38E6BBBE-E75D-48F3-82FF-05EEFB7B9B2F}" destId="{AE8927CC-53F4-4BEE-A9D4-2E7FE280800B}" srcOrd="2" destOrd="0" presId="urn:microsoft.com/office/officeart/2005/8/layout/hProcess3"/>
    <dgm:cxn modelId="{D02E43A0-E141-4ADF-97B0-ED7F7B30AAD4}" type="presParOf" srcId="{38E6BBBE-E75D-48F3-82FF-05EEFB7B9B2F}" destId="{38CB85A4-B325-4D77-B72C-19C4EFECDE8C}" srcOrd="3" destOrd="0" presId="urn:microsoft.com/office/officeart/2005/8/layout/hProcess3"/>
    <dgm:cxn modelId="{34FE0C36-4540-4090-BD46-20758792229D}" type="presParOf" srcId="{4066CB55-7325-4CAD-B4BF-7371C713ECF4}" destId="{31C5C5F3-918A-49B1-A2A4-E8BEBB966528}" srcOrd="2" destOrd="0" presId="urn:microsoft.com/office/officeart/2005/8/layout/hProcess3"/>
    <dgm:cxn modelId="{A1953B46-1D2A-4B29-9621-80AE19C62803}" type="presParOf" srcId="{4066CB55-7325-4CAD-B4BF-7371C713ECF4}" destId="{7BB91A2B-C0C2-4DBF-9645-F123A747B3E2}" srcOrd="3" destOrd="0" presId="urn:microsoft.com/office/officeart/2005/8/layout/hProcess3"/>
    <dgm:cxn modelId="{3125B2AF-2A3B-4CED-9926-7E7804BB3414}" type="presParOf" srcId="{4066CB55-7325-4CAD-B4BF-7371C713ECF4}" destId="{E881C4B1-0C20-4D91-946E-FA868CEEB3DE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2CA96C-74A5-433D-A6AB-8843157878ED}" type="doc">
      <dgm:prSet loTypeId="urn:microsoft.com/office/officeart/2005/8/layout/cycle8" loCatId="cycle" qsTypeId="urn:microsoft.com/office/officeart/2005/8/quickstyle/simple3" qsCatId="simple" csTypeId="urn:microsoft.com/office/officeart/2005/8/colors/accent1_2" csCatId="accent1" phldr="1"/>
      <dgm:spPr/>
    </dgm:pt>
    <dgm:pt modelId="{78A7AF81-7320-4185-A2BA-EBD0DD1A2C6B}">
      <dgm:prSet phldrT="[Текст]" custT="1"/>
      <dgm:spPr/>
      <dgm:t>
        <a:bodyPr/>
        <a:lstStyle/>
        <a:p>
          <a:r>
            <a:rPr lang="ru-RU" sz="12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Технология интеллектуального развития, способ обретения культуры, посредник в общении, средство для решения жизненных проблем</a:t>
          </a:r>
          <a:endParaRPr lang="ru-RU" sz="1200" b="1" dirty="0">
            <a:latin typeface="Arial Narrow" panose="020B0606020202030204" pitchFamily="34" charset="0"/>
          </a:endParaRPr>
        </a:p>
      </dgm:t>
    </dgm:pt>
    <dgm:pt modelId="{F62275F4-C6AA-480E-9233-A236F44C7C64}" type="parTrans" cxnId="{CDA88792-CD94-4A58-88FF-075CE153B679}">
      <dgm:prSet/>
      <dgm:spPr/>
      <dgm:t>
        <a:bodyPr/>
        <a:lstStyle/>
        <a:p>
          <a:endParaRPr lang="ru-RU"/>
        </a:p>
      </dgm:t>
    </dgm:pt>
    <dgm:pt modelId="{C02C4323-94B3-47A8-9537-FD3F4C440BBC}" type="sibTrans" cxnId="{CDA88792-CD94-4A58-88FF-075CE153B679}">
      <dgm:prSet/>
      <dgm:spPr/>
      <dgm:t>
        <a:bodyPr/>
        <a:lstStyle/>
        <a:p>
          <a:endParaRPr lang="ru-RU"/>
        </a:p>
      </dgm:t>
    </dgm:pt>
    <dgm:pt modelId="{25A63569-A0AE-488D-BC29-E1C979741498}">
      <dgm:prSet phldrT="[Текст]" custT="1"/>
      <dgm:spPr/>
      <dgm:t>
        <a:bodyPr/>
        <a:lstStyle/>
        <a:p>
          <a:r>
            <a:rPr lang="ru-RU" sz="12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Без чтения невозможно интеллектуальное развитие и самообразование, которое продолжается в течение всей жизни. </a:t>
          </a:r>
          <a:endParaRPr lang="ru-RU" sz="1200" b="1" dirty="0">
            <a:latin typeface="Arial Narrow" panose="020B0606020202030204" pitchFamily="34" charset="0"/>
          </a:endParaRPr>
        </a:p>
      </dgm:t>
    </dgm:pt>
    <dgm:pt modelId="{F9CF6B5C-4F7F-4466-ABA6-46BD7E12592A}" type="parTrans" cxnId="{CB7EDE2C-8F33-4D00-BB0D-AB7121812428}">
      <dgm:prSet/>
      <dgm:spPr/>
      <dgm:t>
        <a:bodyPr/>
        <a:lstStyle/>
        <a:p>
          <a:endParaRPr lang="ru-RU"/>
        </a:p>
      </dgm:t>
    </dgm:pt>
    <dgm:pt modelId="{54DB3544-E4F2-452F-89AE-70779513342F}" type="sibTrans" cxnId="{CB7EDE2C-8F33-4D00-BB0D-AB7121812428}">
      <dgm:prSet/>
      <dgm:spPr/>
      <dgm:t>
        <a:bodyPr/>
        <a:lstStyle/>
        <a:p>
          <a:endParaRPr lang="ru-RU"/>
        </a:p>
      </dgm:t>
    </dgm:pt>
    <dgm:pt modelId="{32276DA3-57E1-4BF5-A168-39B011A5C4F5}">
      <dgm:prSet phldrT="[Текст]" custT="1"/>
      <dgm:spPr/>
      <dgm:t>
        <a:bodyPr/>
        <a:lstStyle/>
        <a:p>
          <a:r>
            <a:rPr lang="ru-RU" sz="12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Содержание текста всегда имеет множество степеней свободы: разные люди понимают один и тот же текст по-разному в силу своих индивидуальных особенностей и жизненного опыта (Л. Выготский). </a:t>
          </a:r>
          <a:endParaRPr lang="ru-RU" sz="1200" b="1" dirty="0">
            <a:latin typeface="Arial Narrow" panose="020B0606020202030204" pitchFamily="34" charset="0"/>
          </a:endParaRPr>
        </a:p>
      </dgm:t>
    </dgm:pt>
    <dgm:pt modelId="{82F3BA3A-892D-4D5D-B369-5526A3600704}" type="parTrans" cxnId="{B75F2FFF-6974-4F96-9C46-D1E0E7AFBA6A}">
      <dgm:prSet/>
      <dgm:spPr/>
      <dgm:t>
        <a:bodyPr/>
        <a:lstStyle/>
        <a:p>
          <a:endParaRPr lang="ru-RU"/>
        </a:p>
      </dgm:t>
    </dgm:pt>
    <dgm:pt modelId="{74DCA8C6-6B1F-4A82-8F32-E8A9357229E7}" type="sibTrans" cxnId="{B75F2FFF-6974-4F96-9C46-D1E0E7AFBA6A}">
      <dgm:prSet/>
      <dgm:spPr/>
      <dgm:t>
        <a:bodyPr/>
        <a:lstStyle/>
        <a:p>
          <a:endParaRPr lang="ru-RU"/>
        </a:p>
      </dgm:t>
    </dgm:pt>
    <dgm:pt modelId="{B83CCF4F-54D0-4D46-996B-A759B21809CD}" type="pres">
      <dgm:prSet presAssocID="{362CA96C-74A5-433D-A6AB-8843157878ED}" presName="compositeShape" presStyleCnt="0">
        <dgm:presLayoutVars>
          <dgm:chMax val="7"/>
          <dgm:dir/>
          <dgm:resizeHandles val="exact"/>
        </dgm:presLayoutVars>
      </dgm:prSet>
      <dgm:spPr/>
    </dgm:pt>
    <dgm:pt modelId="{8973535F-C29C-4529-BDA5-404E2C1229D7}" type="pres">
      <dgm:prSet presAssocID="{362CA96C-74A5-433D-A6AB-8843157878ED}" presName="wedge1" presStyleLbl="node1" presStyleIdx="0" presStyleCnt="3" custScaleX="101132" custScaleY="87496"/>
      <dgm:spPr/>
    </dgm:pt>
    <dgm:pt modelId="{518EE1A7-24EC-4F6F-B2A5-CBDDF7C1C7E8}" type="pres">
      <dgm:prSet presAssocID="{362CA96C-74A5-433D-A6AB-8843157878ED}" presName="dummy1a" presStyleCnt="0"/>
      <dgm:spPr/>
    </dgm:pt>
    <dgm:pt modelId="{003897C3-D300-4D22-8F52-A838FCBFC6BB}" type="pres">
      <dgm:prSet presAssocID="{362CA96C-74A5-433D-A6AB-8843157878ED}" presName="dummy1b" presStyleCnt="0"/>
      <dgm:spPr/>
    </dgm:pt>
    <dgm:pt modelId="{E82E68D4-AC50-40A7-92FA-C21870851116}" type="pres">
      <dgm:prSet presAssocID="{362CA96C-74A5-433D-A6AB-8843157878E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3FE4E83-FC72-44DB-BE9B-1E064CBA8281}" type="pres">
      <dgm:prSet presAssocID="{362CA96C-74A5-433D-A6AB-8843157878ED}" presName="wedge2" presStyleLbl="node1" presStyleIdx="1" presStyleCnt="3" custScaleX="92346" custScaleY="80353"/>
      <dgm:spPr/>
    </dgm:pt>
    <dgm:pt modelId="{138130E5-47EF-4C57-9F38-305E475213FC}" type="pres">
      <dgm:prSet presAssocID="{362CA96C-74A5-433D-A6AB-8843157878ED}" presName="dummy2a" presStyleCnt="0"/>
      <dgm:spPr/>
    </dgm:pt>
    <dgm:pt modelId="{BA795FD0-56A6-4110-BA26-4BD877B4A923}" type="pres">
      <dgm:prSet presAssocID="{362CA96C-74A5-433D-A6AB-8843157878ED}" presName="dummy2b" presStyleCnt="0"/>
      <dgm:spPr/>
    </dgm:pt>
    <dgm:pt modelId="{ACAD5343-BE85-4581-99AB-CB51F1922669}" type="pres">
      <dgm:prSet presAssocID="{362CA96C-74A5-433D-A6AB-8843157878E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771A720-F04D-4B77-8332-28AA721BD0B1}" type="pres">
      <dgm:prSet presAssocID="{362CA96C-74A5-433D-A6AB-8843157878ED}" presName="wedge3" presStyleLbl="node1" presStyleIdx="2" presStyleCnt="3" custScaleX="101807" custScaleY="90861"/>
      <dgm:spPr/>
    </dgm:pt>
    <dgm:pt modelId="{58E548F1-3DBD-4EBE-BDA8-ADABDB2A3F23}" type="pres">
      <dgm:prSet presAssocID="{362CA96C-74A5-433D-A6AB-8843157878ED}" presName="dummy3a" presStyleCnt="0"/>
      <dgm:spPr/>
    </dgm:pt>
    <dgm:pt modelId="{555087E4-D031-4CA7-9F68-86D60E34F829}" type="pres">
      <dgm:prSet presAssocID="{362CA96C-74A5-433D-A6AB-8843157878ED}" presName="dummy3b" presStyleCnt="0"/>
      <dgm:spPr/>
    </dgm:pt>
    <dgm:pt modelId="{F358B937-4927-4261-9C16-27294A76E483}" type="pres">
      <dgm:prSet presAssocID="{362CA96C-74A5-433D-A6AB-8843157878E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84531E6-7F84-4A7A-AF50-2569755F77A3}" type="pres">
      <dgm:prSet presAssocID="{C02C4323-94B3-47A8-9537-FD3F4C440BBC}" presName="arrowWedge1" presStyleLbl="fgSibTrans2D1" presStyleIdx="0" presStyleCnt="3" custLinFactNeighborX="2348" custLinFactNeighborY="1104"/>
      <dgm:spPr/>
    </dgm:pt>
    <dgm:pt modelId="{9F13B277-A6BD-4F3D-AF12-96BA8C23490A}" type="pres">
      <dgm:prSet presAssocID="{54DB3544-E4F2-452F-89AE-70779513342F}" presName="arrowWedge2" presStyleLbl="fgSibTrans2D1" presStyleIdx="1" presStyleCnt="3" custLinFactNeighborX="-334" custLinFactNeighborY="-2174"/>
      <dgm:spPr/>
    </dgm:pt>
    <dgm:pt modelId="{94770B48-34A9-430A-A67F-6140D3E8CBB8}" type="pres">
      <dgm:prSet presAssocID="{74DCA8C6-6B1F-4A82-8F32-E8A9357229E7}" presName="arrowWedge3" presStyleLbl="fgSibTrans2D1" presStyleIdx="2" presStyleCnt="3" custScaleX="101333" custLinFactNeighborX="-6283" custLinFactNeighborY="-72"/>
      <dgm:spPr/>
    </dgm:pt>
  </dgm:ptLst>
  <dgm:cxnLst>
    <dgm:cxn modelId="{3F53F825-9AC9-4FD5-8C50-B4D0C2E1FDDD}" type="presOf" srcId="{32276DA3-57E1-4BF5-A168-39B011A5C4F5}" destId="{F358B937-4927-4261-9C16-27294A76E483}" srcOrd="1" destOrd="0" presId="urn:microsoft.com/office/officeart/2005/8/layout/cycle8"/>
    <dgm:cxn modelId="{CB7EDE2C-8F33-4D00-BB0D-AB7121812428}" srcId="{362CA96C-74A5-433D-A6AB-8843157878ED}" destId="{25A63569-A0AE-488D-BC29-E1C979741498}" srcOrd="1" destOrd="0" parTransId="{F9CF6B5C-4F7F-4466-ABA6-46BD7E12592A}" sibTransId="{54DB3544-E4F2-452F-89AE-70779513342F}"/>
    <dgm:cxn modelId="{BEEC1033-AEC1-4279-B0EE-F2242183EA74}" type="presOf" srcId="{32276DA3-57E1-4BF5-A168-39B011A5C4F5}" destId="{6771A720-F04D-4B77-8332-28AA721BD0B1}" srcOrd="0" destOrd="0" presId="urn:microsoft.com/office/officeart/2005/8/layout/cycle8"/>
    <dgm:cxn modelId="{77E52738-2D08-451F-8DE0-3FD7248D2041}" type="presOf" srcId="{362CA96C-74A5-433D-A6AB-8843157878ED}" destId="{B83CCF4F-54D0-4D46-996B-A759B21809CD}" srcOrd="0" destOrd="0" presId="urn:microsoft.com/office/officeart/2005/8/layout/cycle8"/>
    <dgm:cxn modelId="{C54FEE8E-C0A7-4C69-A5A9-FAEE00563BF8}" type="presOf" srcId="{25A63569-A0AE-488D-BC29-E1C979741498}" destId="{63FE4E83-FC72-44DB-BE9B-1E064CBA8281}" srcOrd="0" destOrd="0" presId="urn:microsoft.com/office/officeart/2005/8/layout/cycle8"/>
    <dgm:cxn modelId="{CDA88792-CD94-4A58-88FF-075CE153B679}" srcId="{362CA96C-74A5-433D-A6AB-8843157878ED}" destId="{78A7AF81-7320-4185-A2BA-EBD0DD1A2C6B}" srcOrd="0" destOrd="0" parTransId="{F62275F4-C6AA-480E-9233-A236F44C7C64}" sibTransId="{C02C4323-94B3-47A8-9537-FD3F4C440BBC}"/>
    <dgm:cxn modelId="{A4C2C9A5-7191-4E35-9001-202C3A525D09}" type="presOf" srcId="{25A63569-A0AE-488D-BC29-E1C979741498}" destId="{ACAD5343-BE85-4581-99AB-CB51F1922669}" srcOrd="1" destOrd="0" presId="urn:microsoft.com/office/officeart/2005/8/layout/cycle8"/>
    <dgm:cxn modelId="{B85E1DB5-0A3A-44F9-BBEB-A2175006208D}" type="presOf" srcId="{78A7AF81-7320-4185-A2BA-EBD0DD1A2C6B}" destId="{E82E68D4-AC50-40A7-92FA-C21870851116}" srcOrd="1" destOrd="0" presId="urn:microsoft.com/office/officeart/2005/8/layout/cycle8"/>
    <dgm:cxn modelId="{8C2D66BA-F238-46C9-96A3-7740E7F41AB8}" type="presOf" srcId="{78A7AF81-7320-4185-A2BA-EBD0DD1A2C6B}" destId="{8973535F-C29C-4529-BDA5-404E2C1229D7}" srcOrd="0" destOrd="0" presId="urn:microsoft.com/office/officeart/2005/8/layout/cycle8"/>
    <dgm:cxn modelId="{B75F2FFF-6974-4F96-9C46-D1E0E7AFBA6A}" srcId="{362CA96C-74A5-433D-A6AB-8843157878ED}" destId="{32276DA3-57E1-4BF5-A168-39B011A5C4F5}" srcOrd="2" destOrd="0" parTransId="{82F3BA3A-892D-4D5D-B369-5526A3600704}" sibTransId="{74DCA8C6-6B1F-4A82-8F32-E8A9357229E7}"/>
    <dgm:cxn modelId="{A433644C-09A4-4416-96B2-853BAA1FE556}" type="presParOf" srcId="{B83CCF4F-54D0-4D46-996B-A759B21809CD}" destId="{8973535F-C29C-4529-BDA5-404E2C1229D7}" srcOrd="0" destOrd="0" presId="urn:microsoft.com/office/officeart/2005/8/layout/cycle8"/>
    <dgm:cxn modelId="{FAC1A631-292F-4A06-ADD5-E9A72C7A3F29}" type="presParOf" srcId="{B83CCF4F-54D0-4D46-996B-A759B21809CD}" destId="{518EE1A7-24EC-4F6F-B2A5-CBDDF7C1C7E8}" srcOrd="1" destOrd="0" presId="urn:microsoft.com/office/officeart/2005/8/layout/cycle8"/>
    <dgm:cxn modelId="{DC20AC56-8B80-492B-9649-C154A4BB4322}" type="presParOf" srcId="{B83CCF4F-54D0-4D46-996B-A759B21809CD}" destId="{003897C3-D300-4D22-8F52-A838FCBFC6BB}" srcOrd="2" destOrd="0" presId="urn:microsoft.com/office/officeart/2005/8/layout/cycle8"/>
    <dgm:cxn modelId="{D343A6E2-819D-4ACD-8774-B95419C19713}" type="presParOf" srcId="{B83CCF4F-54D0-4D46-996B-A759B21809CD}" destId="{E82E68D4-AC50-40A7-92FA-C21870851116}" srcOrd="3" destOrd="0" presId="urn:microsoft.com/office/officeart/2005/8/layout/cycle8"/>
    <dgm:cxn modelId="{CEDC1B63-F560-4CF3-8B14-D6C8DD28C35F}" type="presParOf" srcId="{B83CCF4F-54D0-4D46-996B-A759B21809CD}" destId="{63FE4E83-FC72-44DB-BE9B-1E064CBA8281}" srcOrd="4" destOrd="0" presId="urn:microsoft.com/office/officeart/2005/8/layout/cycle8"/>
    <dgm:cxn modelId="{7D9922FD-9906-4C2B-9607-76C12DC0F34E}" type="presParOf" srcId="{B83CCF4F-54D0-4D46-996B-A759B21809CD}" destId="{138130E5-47EF-4C57-9F38-305E475213FC}" srcOrd="5" destOrd="0" presId="urn:microsoft.com/office/officeart/2005/8/layout/cycle8"/>
    <dgm:cxn modelId="{471DB3C0-B5D4-4E11-B8C1-FC0EB98E202F}" type="presParOf" srcId="{B83CCF4F-54D0-4D46-996B-A759B21809CD}" destId="{BA795FD0-56A6-4110-BA26-4BD877B4A923}" srcOrd="6" destOrd="0" presId="urn:microsoft.com/office/officeart/2005/8/layout/cycle8"/>
    <dgm:cxn modelId="{7C6A33E2-B29B-4BA0-8A8A-7D40DA79A3AC}" type="presParOf" srcId="{B83CCF4F-54D0-4D46-996B-A759B21809CD}" destId="{ACAD5343-BE85-4581-99AB-CB51F1922669}" srcOrd="7" destOrd="0" presId="urn:microsoft.com/office/officeart/2005/8/layout/cycle8"/>
    <dgm:cxn modelId="{C35C0B2C-B7E4-4760-83C8-0D95FFE962A4}" type="presParOf" srcId="{B83CCF4F-54D0-4D46-996B-A759B21809CD}" destId="{6771A720-F04D-4B77-8332-28AA721BD0B1}" srcOrd="8" destOrd="0" presId="urn:microsoft.com/office/officeart/2005/8/layout/cycle8"/>
    <dgm:cxn modelId="{97E454E6-2D4B-46E5-9590-E745DA17E171}" type="presParOf" srcId="{B83CCF4F-54D0-4D46-996B-A759B21809CD}" destId="{58E548F1-3DBD-4EBE-BDA8-ADABDB2A3F23}" srcOrd="9" destOrd="0" presId="urn:microsoft.com/office/officeart/2005/8/layout/cycle8"/>
    <dgm:cxn modelId="{788B3229-CBA8-4C9A-A2DA-1285B99C4CAD}" type="presParOf" srcId="{B83CCF4F-54D0-4D46-996B-A759B21809CD}" destId="{555087E4-D031-4CA7-9F68-86D60E34F829}" srcOrd="10" destOrd="0" presId="urn:microsoft.com/office/officeart/2005/8/layout/cycle8"/>
    <dgm:cxn modelId="{68E23E0B-F3B4-477E-83A7-29EF1E08322B}" type="presParOf" srcId="{B83CCF4F-54D0-4D46-996B-A759B21809CD}" destId="{F358B937-4927-4261-9C16-27294A76E483}" srcOrd="11" destOrd="0" presId="urn:microsoft.com/office/officeart/2005/8/layout/cycle8"/>
    <dgm:cxn modelId="{F112A8A7-4028-4533-86BC-164A806F9E1F}" type="presParOf" srcId="{B83CCF4F-54D0-4D46-996B-A759B21809CD}" destId="{484531E6-7F84-4A7A-AF50-2569755F77A3}" srcOrd="12" destOrd="0" presId="urn:microsoft.com/office/officeart/2005/8/layout/cycle8"/>
    <dgm:cxn modelId="{DB9B90AF-F28D-4169-9950-D08655D53996}" type="presParOf" srcId="{B83CCF4F-54D0-4D46-996B-A759B21809CD}" destId="{9F13B277-A6BD-4F3D-AF12-96BA8C23490A}" srcOrd="13" destOrd="0" presId="urn:microsoft.com/office/officeart/2005/8/layout/cycle8"/>
    <dgm:cxn modelId="{4E96C957-6D2C-41A8-81F5-EC0E7D9775C7}" type="presParOf" srcId="{B83CCF4F-54D0-4D46-996B-A759B21809CD}" destId="{94770B48-34A9-430A-A67F-6140D3E8CBB8}" srcOrd="1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25B277-F557-44BD-B82B-0BF2016A899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7053DB-A191-4D48-8760-6AF8838668C7}">
      <dgm:prSet phldrT="[Текст]"/>
      <dgm:spPr/>
      <dgm:t>
        <a:bodyPr/>
        <a:lstStyle/>
        <a:p>
          <a:r>
            <a: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Функциональное чтение - это чтение с целью поиска информации для решения конкретной задачи или выполнения определенного задания</a:t>
          </a:r>
          <a:endParaRPr lang="ru-RU" dirty="0"/>
        </a:p>
      </dgm:t>
    </dgm:pt>
    <dgm:pt modelId="{429B909B-9E52-4C71-BF56-435CAF9456D7}" type="parTrans" cxnId="{8429E51C-6B38-4999-94CE-EEEBCD71FF3A}">
      <dgm:prSet/>
      <dgm:spPr/>
      <dgm:t>
        <a:bodyPr/>
        <a:lstStyle/>
        <a:p>
          <a:endParaRPr lang="ru-RU"/>
        </a:p>
      </dgm:t>
    </dgm:pt>
    <dgm:pt modelId="{9F560990-E9F9-4664-A6FE-A3F5F236D3D2}" type="sibTrans" cxnId="{8429E51C-6B38-4999-94CE-EEEBCD71FF3A}">
      <dgm:prSet/>
      <dgm:spPr/>
      <dgm:t>
        <a:bodyPr/>
        <a:lstStyle/>
        <a:p>
          <a:endParaRPr lang="ru-RU"/>
        </a:p>
      </dgm:t>
    </dgm:pt>
    <dgm:pt modelId="{B7295F86-FE91-4023-89BE-464644C777DD}">
      <dgm:prSet phldrT="[Текст]"/>
      <dgm:spPr/>
      <dgm:t>
        <a:bodyPr/>
        <a:lstStyle/>
        <a:p>
          <a:r>
            <a: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При функциональном чтении применяются приемы просмотрового чтения (сканирования) и аналитического чтения (выделение ключевых слов, подбор цитат, составление схем, графиков, таблиц</a:t>
          </a:r>
          <a:endParaRPr lang="ru-RU" dirty="0"/>
        </a:p>
      </dgm:t>
    </dgm:pt>
    <dgm:pt modelId="{3CC94074-35D8-4761-8F1B-8F95CCE2EC26}" type="parTrans" cxnId="{BD77A538-C3B9-43EC-9A41-B1CDD900313B}">
      <dgm:prSet/>
      <dgm:spPr/>
      <dgm:t>
        <a:bodyPr/>
        <a:lstStyle/>
        <a:p>
          <a:endParaRPr lang="ru-RU"/>
        </a:p>
      </dgm:t>
    </dgm:pt>
    <dgm:pt modelId="{67D4B482-C2BA-4EEE-AE38-FC5F07D7AEC2}" type="sibTrans" cxnId="{BD77A538-C3B9-43EC-9A41-B1CDD900313B}">
      <dgm:prSet/>
      <dgm:spPr/>
      <dgm:t>
        <a:bodyPr/>
        <a:lstStyle/>
        <a:p>
          <a:endParaRPr lang="ru-RU"/>
        </a:p>
      </dgm:t>
    </dgm:pt>
    <dgm:pt modelId="{F5CCF802-E119-4CFB-96EE-E08463E3339A}" type="pres">
      <dgm:prSet presAssocID="{B625B277-F557-44BD-B82B-0BF2016A8995}" presName="Name0" presStyleCnt="0">
        <dgm:presLayoutVars>
          <dgm:dir/>
          <dgm:animLvl val="lvl"/>
          <dgm:resizeHandles/>
        </dgm:presLayoutVars>
      </dgm:prSet>
      <dgm:spPr/>
    </dgm:pt>
    <dgm:pt modelId="{CB665E9C-51DB-4B81-BC7E-1F5B4E09DAE8}" type="pres">
      <dgm:prSet presAssocID="{357053DB-A191-4D48-8760-6AF8838668C7}" presName="linNode" presStyleCnt="0"/>
      <dgm:spPr/>
    </dgm:pt>
    <dgm:pt modelId="{BDA37EC8-C180-44D0-B54B-059A31DC7610}" type="pres">
      <dgm:prSet presAssocID="{357053DB-A191-4D48-8760-6AF8838668C7}" presName="parentShp" presStyleLbl="node1" presStyleIdx="0" presStyleCnt="2" custScaleX="494086" custLinFactNeighborX="-250" custLinFactNeighborY="-1360">
        <dgm:presLayoutVars>
          <dgm:bulletEnabled val="1"/>
        </dgm:presLayoutVars>
      </dgm:prSet>
      <dgm:spPr/>
    </dgm:pt>
    <dgm:pt modelId="{43DFB296-EC8C-44E9-B05D-BE73F7DD3327}" type="pres">
      <dgm:prSet presAssocID="{357053DB-A191-4D48-8760-6AF8838668C7}" presName="childShp" presStyleLbl="bgAccFollowNode1" presStyleIdx="0" presStyleCnt="2">
        <dgm:presLayoutVars>
          <dgm:bulletEnabled val="1"/>
        </dgm:presLayoutVars>
      </dgm:prSet>
      <dgm:spPr/>
    </dgm:pt>
    <dgm:pt modelId="{C054D219-C4EF-4415-89C8-A7843F52F999}" type="pres">
      <dgm:prSet presAssocID="{9F560990-E9F9-4664-A6FE-A3F5F236D3D2}" presName="spacing" presStyleCnt="0"/>
      <dgm:spPr/>
    </dgm:pt>
    <dgm:pt modelId="{E1B3EDE9-7546-4F8A-8D06-6763191A4D29}" type="pres">
      <dgm:prSet presAssocID="{B7295F86-FE91-4023-89BE-464644C777DD}" presName="linNode" presStyleCnt="0"/>
      <dgm:spPr/>
    </dgm:pt>
    <dgm:pt modelId="{C6FC58A1-6730-4881-84C8-B2E5CFDC091A}" type="pres">
      <dgm:prSet presAssocID="{B7295F86-FE91-4023-89BE-464644C777DD}" presName="parentShp" presStyleLbl="node1" presStyleIdx="1" presStyleCnt="2" custScaleX="437347">
        <dgm:presLayoutVars>
          <dgm:bulletEnabled val="1"/>
        </dgm:presLayoutVars>
      </dgm:prSet>
      <dgm:spPr/>
    </dgm:pt>
    <dgm:pt modelId="{CA5762F2-5CDE-427B-9072-DB7E8131E6CF}" type="pres">
      <dgm:prSet presAssocID="{B7295F86-FE91-4023-89BE-464644C777DD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8429E51C-6B38-4999-94CE-EEEBCD71FF3A}" srcId="{B625B277-F557-44BD-B82B-0BF2016A8995}" destId="{357053DB-A191-4D48-8760-6AF8838668C7}" srcOrd="0" destOrd="0" parTransId="{429B909B-9E52-4C71-BF56-435CAF9456D7}" sibTransId="{9F560990-E9F9-4664-A6FE-A3F5F236D3D2}"/>
    <dgm:cxn modelId="{803F6A25-B2FF-498A-8446-6B548B31B77B}" type="presOf" srcId="{B7295F86-FE91-4023-89BE-464644C777DD}" destId="{C6FC58A1-6730-4881-84C8-B2E5CFDC091A}" srcOrd="0" destOrd="0" presId="urn:microsoft.com/office/officeart/2005/8/layout/vList6"/>
    <dgm:cxn modelId="{8E3C5D38-3A76-413F-89E7-3B6022F12AE6}" type="presOf" srcId="{357053DB-A191-4D48-8760-6AF8838668C7}" destId="{BDA37EC8-C180-44D0-B54B-059A31DC7610}" srcOrd="0" destOrd="0" presId="urn:microsoft.com/office/officeart/2005/8/layout/vList6"/>
    <dgm:cxn modelId="{BD77A538-C3B9-43EC-9A41-B1CDD900313B}" srcId="{B625B277-F557-44BD-B82B-0BF2016A8995}" destId="{B7295F86-FE91-4023-89BE-464644C777DD}" srcOrd="1" destOrd="0" parTransId="{3CC94074-35D8-4761-8F1B-8F95CCE2EC26}" sibTransId="{67D4B482-C2BA-4EEE-AE38-FC5F07D7AEC2}"/>
    <dgm:cxn modelId="{4F3F9A5A-CA24-463F-96A6-9DD01D00B4F2}" type="presOf" srcId="{B625B277-F557-44BD-B82B-0BF2016A8995}" destId="{F5CCF802-E119-4CFB-96EE-E08463E3339A}" srcOrd="0" destOrd="0" presId="urn:microsoft.com/office/officeart/2005/8/layout/vList6"/>
    <dgm:cxn modelId="{C0E08001-66C8-4791-98FE-392DDC9A0F30}" type="presParOf" srcId="{F5CCF802-E119-4CFB-96EE-E08463E3339A}" destId="{CB665E9C-51DB-4B81-BC7E-1F5B4E09DAE8}" srcOrd="0" destOrd="0" presId="urn:microsoft.com/office/officeart/2005/8/layout/vList6"/>
    <dgm:cxn modelId="{A892CC8C-5E3A-4DC6-8667-D1B5AA24663F}" type="presParOf" srcId="{CB665E9C-51DB-4B81-BC7E-1F5B4E09DAE8}" destId="{BDA37EC8-C180-44D0-B54B-059A31DC7610}" srcOrd="0" destOrd="0" presId="urn:microsoft.com/office/officeart/2005/8/layout/vList6"/>
    <dgm:cxn modelId="{58FCC24E-765A-4453-9416-1622A8EC9AC4}" type="presParOf" srcId="{CB665E9C-51DB-4B81-BC7E-1F5B4E09DAE8}" destId="{43DFB296-EC8C-44E9-B05D-BE73F7DD3327}" srcOrd="1" destOrd="0" presId="urn:microsoft.com/office/officeart/2005/8/layout/vList6"/>
    <dgm:cxn modelId="{49EADE06-F993-42FD-B6D4-0131F1C0454E}" type="presParOf" srcId="{F5CCF802-E119-4CFB-96EE-E08463E3339A}" destId="{C054D219-C4EF-4415-89C8-A7843F52F999}" srcOrd="1" destOrd="0" presId="urn:microsoft.com/office/officeart/2005/8/layout/vList6"/>
    <dgm:cxn modelId="{F7092F84-AC12-4DD4-B0AD-A923BD08A899}" type="presParOf" srcId="{F5CCF802-E119-4CFB-96EE-E08463E3339A}" destId="{E1B3EDE9-7546-4F8A-8D06-6763191A4D29}" srcOrd="2" destOrd="0" presId="urn:microsoft.com/office/officeart/2005/8/layout/vList6"/>
    <dgm:cxn modelId="{B091FA7C-BD46-44D5-ABDD-4CBC29D2C8B3}" type="presParOf" srcId="{E1B3EDE9-7546-4F8A-8D06-6763191A4D29}" destId="{C6FC58A1-6730-4881-84C8-B2E5CFDC091A}" srcOrd="0" destOrd="0" presId="urn:microsoft.com/office/officeart/2005/8/layout/vList6"/>
    <dgm:cxn modelId="{B3EF6064-B7FB-475C-8085-399FF5095B79}" type="presParOf" srcId="{E1B3EDE9-7546-4F8A-8D06-6763191A4D29}" destId="{CA5762F2-5CDE-427B-9072-DB7E8131E6C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8D442D-7061-434F-818F-69E7E71ADD4A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C69864-6E28-403F-AA7F-882AF1870B86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поиск в тексте нужной информации по простому критерию</a:t>
          </a:r>
        </a:p>
      </dgm:t>
    </dgm:pt>
    <dgm:pt modelId="{C17F2ABC-C406-4B9E-8564-5014F52FB341}" type="parTrans" cxnId="{D568209B-8268-4303-8BD6-E9CE646CBAF9}">
      <dgm:prSet/>
      <dgm:spPr/>
      <dgm:t>
        <a:bodyPr/>
        <a:lstStyle/>
        <a:p>
          <a:endParaRPr lang="ru-RU"/>
        </a:p>
      </dgm:t>
    </dgm:pt>
    <dgm:pt modelId="{9E7D7A5A-50FB-4853-A1D7-DB23091A0873}" type="sibTrans" cxnId="{D568209B-8268-4303-8BD6-E9CE646CBAF9}">
      <dgm:prSet/>
      <dgm:spPr/>
      <dgm:t>
        <a:bodyPr/>
        <a:lstStyle/>
        <a:p>
          <a:endParaRPr lang="ru-RU"/>
        </a:p>
      </dgm:t>
    </dgm:pt>
    <dgm:pt modelId="{1466F40F-21BC-4853-840E-B3345FFD5344}">
      <dgm:prSet phldrT="[Текст]" custT="1"/>
      <dgm:spPr/>
      <dgm:t>
        <a:bodyPr/>
        <a:lstStyle/>
        <a:p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поиск в тексте нужной информации, распознавание связи между отрывками информации, работа с известной, но противоречивой информацией</a:t>
          </a:r>
        </a:p>
      </dgm:t>
    </dgm:pt>
    <dgm:pt modelId="{2FB93549-C655-4EDE-9DBD-68122DBD183C}" type="parTrans" cxnId="{24E4F870-57B3-4BA9-B6EC-7F6061B85B39}">
      <dgm:prSet/>
      <dgm:spPr/>
      <dgm:t>
        <a:bodyPr/>
        <a:lstStyle/>
        <a:p>
          <a:endParaRPr lang="ru-RU"/>
        </a:p>
      </dgm:t>
    </dgm:pt>
    <dgm:pt modelId="{A6AEAA8E-002C-4466-A6C2-91164E778A12}" type="sibTrans" cxnId="{24E4F870-57B3-4BA9-B6EC-7F6061B85B39}">
      <dgm:prSet/>
      <dgm:spPr/>
      <dgm:t>
        <a:bodyPr/>
        <a:lstStyle/>
        <a:p>
          <a:endParaRPr lang="ru-RU"/>
        </a:p>
      </dgm:t>
    </dgm:pt>
    <dgm:pt modelId="{F47A73FC-8157-4A7E-A578-01DEA70AF0FC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понимание сложных текстов и их интерпретация, формулирование </a:t>
          </a:r>
        </a:p>
      </dgm:t>
    </dgm:pt>
    <dgm:pt modelId="{C7F6828E-A963-4C2D-93A9-40BA31F12A43}" type="parTrans" cxnId="{D9E56C4F-B861-43A4-83D2-E3777FA12E89}">
      <dgm:prSet/>
      <dgm:spPr/>
      <dgm:t>
        <a:bodyPr/>
        <a:lstStyle/>
        <a:p>
          <a:endParaRPr lang="ru-RU"/>
        </a:p>
      </dgm:t>
    </dgm:pt>
    <dgm:pt modelId="{4EB602D9-89B4-4E20-8D94-7741B0A3CC54}" type="sibTrans" cxnId="{D9E56C4F-B861-43A4-83D2-E3777FA12E89}">
      <dgm:prSet/>
      <dgm:spPr/>
      <dgm:t>
        <a:bodyPr/>
        <a:lstStyle/>
        <a:p>
          <a:endParaRPr lang="ru-RU"/>
        </a:p>
      </dgm:t>
    </dgm:pt>
    <dgm:pt modelId="{08BCD538-E847-484B-8038-63F55FE62F1B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поиск в тексте нужной информации по множественным критериям</a:t>
          </a:r>
        </a:p>
      </dgm:t>
    </dgm:pt>
    <dgm:pt modelId="{2D96427C-A42D-4913-9B65-E663515A94B2}" type="parTrans" cxnId="{D5CB4EDB-A493-4340-8CA1-6EE526CE9595}">
      <dgm:prSet/>
      <dgm:spPr/>
      <dgm:t>
        <a:bodyPr/>
        <a:lstStyle/>
        <a:p>
          <a:endParaRPr lang="ru-RU"/>
        </a:p>
      </dgm:t>
    </dgm:pt>
    <dgm:pt modelId="{396004FE-115B-4F81-8BEC-E7702863762A}" type="sibTrans" cxnId="{D5CB4EDB-A493-4340-8CA1-6EE526CE9595}">
      <dgm:prSet/>
      <dgm:spPr/>
      <dgm:t>
        <a:bodyPr/>
        <a:lstStyle/>
        <a:p>
          <a:endParaRPr lang="ru-RU"/>
        </a:p>
      </dgm:t>
    </dgm:pt>
    <dgm:pt modelId="{3511BD9E-7742-4BB8-BE0B-7C2246D8A2D3}">
      <dgm:prSet phldrT="[Текст]" custT="1"/>
      <dgm:spPr/>
      <dgm:t>
        <a:bodyPr/>
        <a:lstStyle/>
        <a:p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поиск и установление последовательности или комбинации отрывков, содержащих глубоко скрытую информацию, умение сделать вывод о том, какая информация в тексте необходима для выполнения задания</a:t>
          </a:r>
        </a:p>
      </dgm:t>
    </dgm:pt>
    <dgm:pt modelId="{4E0D5F1D-6721-425F-AD78-73F8A1AC18FA}" type="parTrans" cxnId="{469EE818-40C2-4560-8FCC-49C3A2E8D61B}">
      <dgm:prSet/>
      <dgm:spPr/>
      <dgm:t>
        <a:bodyPr/>
        <a:lstStyle/>
        <a:p>
          <a:endParaRPr lang="ru-RU"/>
        </a:p>
      </dgm:t>
    </dgm:pt>
    <dgm:pt modelId="{FA12EA71-951E-437F-BC1A-FA54DFD39BA2}" type="sibTrans" cxnId="{469EE818-40C2-4560-8FCC-49C3A2E8D61B}">
      <dgm:prSet/>
      <dgm:spPr/>
      <dgm:t>
        <a:bodyPr/>
        <a:lstStyle/>
        <a:p>
          <a:endParaRPr lang="ru-RU"/>
        </a:p>
      </dgm:t>
    </dgm:pt>
    <dgm:pt modelId="{D5D6462E-CFAD-4A2B-A6CF-7D9F9FC04438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выводов и гипотез относительно содержания текста</a:t>
          </a:r>
        </a:p>
      </dgm:t>
    </dgm:pt>
    <dgm:pt modelId="{180C0B90-31E8-4E54-951F-748ECE34F378}" type="parTrans" cxnId="{25D1F955-589B-4464-A63D-7957F0A3264B}">
      <dgm:prSet/>
      <dgm:spPr/>
      <dgm:t>
        <a:bodyPr/>
        <a:lstStyle/>
        <a:p>
          <a:endParaRPr lang="ru-RU"/>
        </a:p>
      </dgm:t>
    </dgm:pt>
    <dgm:pt modelId="{0A621C30-CF15-49EC-9FC5-E78DDA141808}" type="sibTrans" cxnId="{25D1F955-589B-4464-A63D-7957F0A3264B}">
      <dgm:prSet/>
      <dgm:spPr/>
      <dgm:t>
        <a:bodyPr/>
        <a:lstStyle/>
        <a:p>
          <a:endParaRPr lang="ru-RU"/>
        </a:p>
      </dgm:t>
    </dgm:pt>
    <dgm:pt modelId="{1F447787-D380-403E-ADEE-A57176EB0A11}" type="pres">
      <dgm:prSet presAssocID="{538D442D-7061-434F-818F-69E7E71ADD4A}" presName="Name0" presStyleCnt="0">
        <dgm:presLayoutVars>
          <dgm:dir/>
          <dgm:animLvl val="lvl"/>
          <dgm:resizeHandles val="exact"/>
        </dgm:presLayoutVars>
      </dgm:prSet>
      <dgm:spPr/>
    </dgm:pt>
    <dgm:pt modelId="{95451573-FB91-4DC7-8B8D-89FC6895F649}" type="pres">
      <dgm:prSet presAssocID="{97C69864-6E28-403F-AA7F-882AF1870B86}" presName="vertFlow" presStyleCnt="0"/>
      <dgm:spPr/>
    </dgm:pt>
    <dgm:pt modelId="{67A9E922-9A4D-478A-BFFB-E1004BEC369E}" type="pres">
      <dgm:prSet presAssocID="{97C69864-6E28-403F-AA7F-882AF1870B86}" presName="header" presStyleLbl="node1" presStyleIdx="0" presStyleCnt="2"/>
      <dgm:spPr/>
    </dgm:pt>
    <dgm:pt modelId="{4550B9B8-4376-45AF-A6BA-AC9122C90429}" type="pres">
      <dgm:prSet presAssocID="{2FB93549-C655-4EDE-9DBD-68122DBD183C}" presName="parTrans" presStyleLbl="sibTrans2D1" presStyleIdx="0" presStyleCnt="4" custLinFactX="400000" custLinFactY="200000" custLinFactNeighborX="489142" custLinFactNeighborY="226988"/>
      <dgm:spPr/>
    </dgm:pt>
    <dgm:pt modelId="{4ABC49DB-12DF-481F-B810-B1B45A37D129}" type="pres">
      <dgm:prSet presAssocID="{1466F40F-21BC-4853-840E-B3345FFD5344}" presName="child" presStyleLbl="alignAccFollowNode1" presStyleIdx="0" presStyleCnt="4" custScaleY="179585">
        <dgm:presLayoutVars>
          <dgm:chMax val="0"/>
          <dgm:bulletEnabled val="1"/>
        </dgm:presLayoutVars>
      </dgm:prSet>
      <dgm:spPr/>
    </dgm:pt>
    <dgm:pt modelId="{6D16E857-BFC5-4FAC-8C62-CB55720B1496}" type="pres">
      <dgm:prSet presAssocID="{A6AEAA8E-002C-4466-A6C2-91164E778A12}" presName="sibTrans" presStyleLbl="sibTrans2D1" presStyleIdx="1" presStyleCnt="4" custLinFactX="532766" custLinFactY="77384" custLinFactNeighborX="600000" custLinFactNeighborY="100000"/>
      <dgm:spPr/>
    </dgm:pt>
    <dgm:pt modelId="{ED741A40-216E-4747-95E0-0EE0C5417762}" type="pres">
      <dgm:prSet presAssocID="{F47A73FC-8157-4A7E-A578-01DEA70AF0FC}" presName="child" presStyleLbl="alignAccFollowNode1" presStyleIdx="1" presStyleCnt="4" custLinFactNeighborX="1081" custLinFactNeighborY="-16672">
        <dgm:presLayoutVars>
          <dgm:chMax val="0"/>
          <dgm:bulletEnabled val="1"/>
        </dgm:presLayoutVars>
      </dgm:prSet>
      <dgm:spPr/>
    </dgm:pt>
    <dgm:pt modelId="{2D3FB0A6-4B2D-4613-9EAE-80C76BEEEBFF}" type="pres">
      <dgm:prSet presAssocID="{97C69864-6E28-403F-AA7F-882AF1870B86}" presName="hSp" presStyleCnt="0"/>
      <dgm:spPr/>
    </dgm:pt>
    <dgm:pt modelId="{9FEFE251-352E-4DD8-85BB-62D47B6687AC}" type="pres">
      <dgm:prSet presAssocID="{08BCD538-E847-484B-8038-63F55FE62F1B}" presName="vertFlow" presStyleCnt="0"/>
      <dgm:spPr/>
    </dgm:pt>
    <dgm:pt modelId="{D4985020-F7C7-4905-BA69-CB48055A3050}" type="pres">
      <dgm:prSet presAssocID="{08BCD538-E847-484B-8038-63F55FE62F1B}" presName="header" presStyleLbl="node1" presStyleIdx="1" presStyleCnt="2"/>
      <dgm:spPr/>
    </dgm:pt>
    <dgm:pt modelId="{317B2365-1807-49B3-8826-FF2ED5E0C6EA}" type="pres">
      <dgm:prSet presAssocID="{4E0D5F1D-6721-425F-AD78-73F8A1AC18FA}" presName="parTrans" presStyleLbl="sibTrans2D1" presStyleIdx="2" presStyleCnt="4" custLinFactY="100000" custLinFactNeighborX="6153" custLinFactNeighborY="167860"/>
      <dgm:spPr/>
    </dgm:pt>
    <dgm:pt modelId="{E7235297-C6B6-43FB-A263-1B15058CB088}" type="pres">
      <dgm:prSet presAssocID="{3511BD9E-7742-4BB8-BE0B-7C2246D8A2D3}" presName="child" presStyleLbl="alignAccFollowNode1" presStyleIdx="2" presStyleCnt="4" custScaleY="194992">
        <dgm:presLayoutVars>
          <dgm:chMax val="0"/>
          <dgm:bulletEnabled val="1"/>
        </dgm:presLayoutVars>
      </dgm:prSet>
      <dgm:spPr/>
    </dgm:pt>
    <dgm:pt modelId="{025BED3E-BA42-4391-A0A4-C03D02403006}" type="pres">
      <dgm:prSet presAssocID="{FA12EA71-951E-437F-BC1A-FA54DFD39BA2}" presName="sibTrans" presStyleLbl="sibTrans2D1" presStyleIdx="3" presStyleCnt="4"/>
      <dgm:spPr/>
    </dgm:pt>
    <dgm:pt modelId="{F392418D-FC74-49E4-9F2C-8C507B0C8C04}" type="pres">
      <dgm:prSet presAssocID="{D5D6462E-CFAD-4A2B-A6CF-7D9F9FC04438}" presName="child" presStyleLbl="alignAccFollowNode1" presStyleIdx="3" presStyleCnt="4" custLinFactNeighborX="-1223" custLinFactNeighborY="-60692">
        <dgm:presLayoutVars>
          <dgm:chMax val="0"/>
          <dgm:bulletEnabled val="1"/>
        </dgm:presLayoutVars>
      </dgm:prSet>
      <dgm:spPr/>
    </dgm:pt>
  </dgm:ptLst>
  <dgm:cxnLst>
    <dgm:cxn modelId="{469EE818-40C2-4560-8FCC-49C3A2E8D61B}" srcId="{08BCD538-E847-484B-8038-63F55FE62F1B}" destId="{3511BD9E-7742-4BB8-BE0B-7C2246D8A2D3}" srcOrd="0" destOrd="0" parTransId="{4E0D5F1D-6721-425F-AD78-73F8A1AC18FA}" sibTransId="{FA12EA71-951E-437F-BC1A-FA54DFD39BA2}"/>
    <dgm:cxn modelId="{9D175D1D-778A-46C9-98D4-3ADC180C5CFE}" type="presOf" srcId="{97C69864-6E28-403F-AA7F-882AF1870B86}" destId="{67A9E922-9A4D-478A-BFFB-E1004BEC369E}" srcOrd="0" destOrd="0" presId="urn:microsoft.com/office/officeart/2005/8/layout/lProcess1"/>
    <dgm:cxn modelId="{06B3F020-39C3-47E6-B4AF-D33F7DDD791E}" type="presOf" srcId="{08BCD538-E847-484B-8038-63F55FE62F1B}" destId="{D4985020-F7C7-4905-BA69-CB48055A3050}" srcOrd="0" destOrd="0" presId="urn:microsoft.com/office/officeart/2005/8/layout/lProcess1"/>
    <dgm:cxn modelId="{FDC7A824-E1B2-4D09-AEC3-A9DC7082664F}" type="presOf" srcId="{3511BD9E-7742-4BB8-BE0B-7C2246D8A2D3}" destId="{E7235297-C6B6-43FB-A263-1B15058CB088}" srcOrd="0" destOrd="0" presId="urn:microsoft.com/office/officeart/2005/8/layout/lProcess1"/>
    <dgm:cxn modelId="{0E179129-7FD2-49E0-925A-FC8704135CCB}" type="presOf" srcId="{FA12EA71-951E-437F-BC1A-FA54DFD39BA2}" destId="{025BED3E-BA42-4391-A0A4-C03D02403006}" srcOrd="0" destOrd="0" presId="urn:microsoft.com/office/officeart/2005/8/layout/lProcess1"/>
    <dgm:cxn modelId="{7DEACB38-EA79-402A-B625-255E78174DF0}" type="presOf" srcId="{F47A73FC-8157-4A7E-A578-01DEA70AF0FC}" destId="{ED741A40-216E-4747-95E0-0EE0C5417762}" srcOrd="0" destOrd="0" presId="urn:microsoft.com/office/officeart/2005/8/layout/lProcess1"/>
    <dgm:cxn modelId="{D9E56C4F-B861-43A4-83D2-E3777FA12E89}" srcId="{97C69864-6E28-403F-AA7F-882AF1870B86}" destId="{F47A73FC-8157-4A7E-A578-01DEA70AF0FC}" srcOrd="1" destOrd="0" parTransId="{C7F6828E-A963-4C2D-93A9-40BA31F12A43}" sibTransId="{4EB602D9-89B4-4E20-8D94-7741B0A3CC54}"/>
    <dgm:cxn modelId="{24E4F870-57B3-4BA9-B6EC-7F6061B85B39}" srcId="{97C69864-6E28-403F-AA7F-882AF1870B86}" destId="{1466F40F-21BC-4853-840E-B3345FFD5344}" srcOrd="0" destOrd="0" parTransId="{2FB93549-C655-4EDE-9DBD-68122DBD183C}" sibTransId="{A6AEAA8E-002C-4466-A6C2-91164E778A12}"/>
    <dgm:cxn modelId="{25D1F955-589B-4464-A63D-7957F0A3264B}" srcId="{08BCD538-E847-484B-8038-63F55FE62F1B}" destId="{D5D6462E-CFAD-4A2B-A6CF-7D9F9FC04438}" srcOrd="1" destOrd="0" parTransId="{180C0B90-31E8-4E54-951F-748ECE34F378}" sibTransId="{0A621C30-CF15-49EC-9FC5-E78DDA141808}"/>
    <dgm:cxn modelId="{D568209B-8268-4303-8BD6-E9CE646CBAF9}" srcId="{538D442D-7061-434F-818F-69E7E71ADD4A}" destId="{97C69864-6E28-403F-AA7F-882AF1870B86}" srcOrd="0" destOrd="0" parTransId="{C17F2ABC-C406-4B9E-8564-5014F52FB341}" sibTransId="{9E7D7A5A-50FB-4853-A1D7-DB23091A0873}"/>
    <dgm:cxn modelId="{95BEAA9D-166B-4637-A8B4-0ABCC944E4A4}" type="presOf" srcId="{A6AEAA8E-002C-4466-A6C2-91164E778A12}" destId="{6D16E857-BFC5-4FAC-8C62-CB55720B1496}" srcOrd="0" destOrd="0" presId="urn:microsoft.com/office/officeart/2005/8/layout/lProcess1"/>
    <dgm:cxn modelId="{2B06A0C6-ECF6-491A-9067-3F7A9396DF39}" type="presOf" srcId="{1466F40F-21BC-4853-840E-B3345FFD5344}" destId="{4ABC49DB-12DF-481F-B810-B1B45A37D129}" srcOrd="0" destOrd="0" presId="urn:microsoft.com/office/officeart/2005/8/layout/lProcess1"/>
    <dgm:cxn modelId="{9CC40DC8-7D48-44B7-BC42-B49741F68042}" type="presOf" srcId="{D5D6462E-CFAD-4A2B-A6CF-7D9F9FC04438}" destId="{F392418D-FC74-49E4-9F2C-8C507B0C8C04}" srcOrd="0" destOrd="0" presId="urn:microsoft.com/office/officeart/2005/8/layout/lProcess1"/>
    <dgm:cxn modelId="{D5CB4EDB-A493-4340-8CA1-6EE526CE9595}" srcId="{538D442D-7061-434F-818F-69E7E71ADD4A}" destId="{08BCD538-E847-484B-8038-63F55FE62F1B}" srcOrd="1" destOrd="0" parTransId="{2D96427C-A42D-4913-9B65-E663515A94B2}" sibTransId="{396004FE-115B-4F81-8BEC-E7702863762A}"/>
    <dgm:cxn modelId="{1CDE46DF-1AA6-4A93-B562-23B60209B896}" type="presOf" srcId="{4E0D5F1D-6721-425F-AD78-73F8A1AC18FA}" destId="{317B2365-1807-49B3-8826-FF2ED5E0C6EA}" srcOrd="0" destOrd="0" presId="urn:microsoft.com/office/officeart/2005/8/layout/lProcess1"/>
    <dgm:cxn modelId="{BDD798F4-477F-44E4-90E2-77DAC5A0E3C2}" type="presOf" srcId="{2FB93549-C655-4EDE-9DBD-68122DBD183C}" destId="{4550B9B8-4376-45AF-A6BA-AC9122C90429}" srcOrd="0" destOrd="0" presId="urn:microsoft.com/office/officeart/2005/8/layout/lProcess1"/>
    <dgm:cxn modelId="{FA878FFB-B827-4134-8087-92779979B4AF}" type="presOf" srcId="{538D442D-7061-434F-818F-69E7E71ADD4A}" destId="{1F447787-D380-403E-ADEE-A57176EB0A11}" srcOrd="0" destOrd="0" presId="urn:microsoft.com/office/officeart/2005/8/layout/lProcess1"/>
    <dgm:cxn modelId="{43ED8443-CA70-4916-AF2D-6BC3E3F41D7E}" type="presParOf" srcId="{1F447787-D380-403E-ADEE-A57176EB0A11}" destId="{95451573-FB91-4DC7-8B8D-89FC6895F649}" srcOrd="0" destOrd="0" presId="urn:microsoft.com/office/officeart/2005/8/layout/lProcess1"/>
    <dgm:cxn modelId="{4767A704-2968-47FD-BB03-D012FC7F5607}" type="presParOf" srcId="{95451573-FB91-4DC7-8B8D-89FC6895F649}" destId="{67A9E922-9A4D-478A-BFFB-E1004BEC369E}" srcOrd="0" destOrd="0" presId="urn:microsoft.com/office/officeart/2005/8/layout/lProcess1"/>
    <dgm:cxn modelId="{C2780AB9-70D9-4022-A7F8-4C3B315A2336}" type="presParOf" srcId="{95451573-FB91-4DC7-8B8D-89FC6895F649}" destId="{4550B9B8-4376-45AF-A6BA-AC9122C90429}" srcOrd="1" destOrd="0" presId="urn:microsoft.com/office/officeart/2005/8/layout/lProcess1"/>
    <dgm:cxn modelId="{9B08672A-6795-4A80-ABC7-8C18A8F6CCD9}" type="presParOf" srcId="{95451573-FB91-4DC7-8B8D-89FC6895F649}" destId="{4ABC49DB-12DF-481F-B810-B1B45A37D129}" srcOrd="2" destOrd="0" presId="urn:microsoft.com/office/officeart/2005/8/layout/lProcess1"/>
    <dgm:cxn modelId="{6A7A4ABB-6BE4-415B-A151-663325DD4DB4}" type="presParOf" srcId="{95451573-FB91-4DC7-8B8D-89FC6895F649}" destId="{6D16E857-BFC5-4FAC-8C62-CB55720B1496}" srcOrd="3" destOrd="0" presId="urn:microsoft.com/office/officeart/2005/8/layout/lProcess1"/>
    <dgm:cxn modelId="{B024AF26-B68D-471F-8A9D-2157913383EB}" type="presParOf" srcId="{95451573-FB91-4DC7-8B8D-89FC6895F649}" destId="{ED741A40-216E-4747-95E0-0EE0C5417762}" srcOrd="4" destOrd="0" presId="urn:microsoft.com/office/officeart/2005/8/layout/lProcess1"/>
    <dgm:cxn modelId="{489BAC3B-FFC5-4EF5-A1E8-2DE1A7762449}" type="presParOf" srcId="{1F447787-D380-403E-ADEE-A57176EB0A11}" destId="{2D3FB0A6-4B2D-4613-9EAE-80C76BEEEBFF}" srcOrd="1" destOrd="0" presId="urn:microsoft.com/office/officeart/2005/8/layout/lProcess1"/>
    <dgm:cxn modelId="{316AA4CC-0E01-4852-A5D9-A0EB27F25A1A}" type="presParOf" srcId="{1F447787-D380-403E-ADEE-A57176EB0A11}" destId="{9FEFE251-352E-4DD8-85BB-62D47B6687AC}" srcOrd="2" destOrd="0" presId="urn:microsoft.com/office/officeart/2005/8/layout/lProcess1"/>
    <dgm:cxn modelId="{0DFB9870-94E7-4AD6-947A-BF3EB0566907}" type="presParOf" srcId="{9FEFE251-352E-4DD8-85BB-62D47B6687AC}" destId="{D4985020-F7C7-4905-BA69-CB48055A3050}" srcOrd="0" destOrd="0" presId="urn:microsoft.com/office/officeart/2005/8/layout/lProcess1"/>
    <dgm:cxn modelId="{DB4833A3-0C26-446A-8D0C-E164280D8C16}" type="presParOf" srcId="{9FEFE251-352E-4DD8-85BB-62D47B6687AC}" destId="{317B2365-1807-49B3-8826-FF2ED5E0C6EA}" srcOrd="1" destOrd="0" presId="urn:microsoft.com/office/officeart/2005/8/layout/lProcess1"/>
    <dgm:cxn modelId="{B7509615-2811-4703-AEA1-52F14E47A5FB}" type="presParOf" srcId="{9FEFE251-352E-4DD8-85BB-62D47B6687AC}" destId="{E7235297-C6B6-43FB-A263-1B15058CB088}" srcOrd="2" destOrd="0" presId="urn:microsoft.com/office/officeart/2005/8/layout/lProcess1"/>
    <dgm:cxn modelId="{A8B110F1-84F4-49FE-87F1-C1804278B85C}" type="presParOf" srcId="{9FEFE251-352E-4DD8-85BB-62D47B6687AC}" destId="{025BED3E-BA42-4391-A0A4-C03D02403006}" srcOrd="3" destOrd="0" presId="urn:microsoft.com/office/officeart/2005/8/layout/lProcess1"/>
    <dgm:cxn modelId="{5E7D0A28-442A-484B-8C22-B3A6092CEC69}" type="presParOf" srcId="{9FEFE251-352E-4DD8-85BB-62D47B6687AC}" destId="{F392418D-FC74-49E4-9F2C-8C507B0C8C04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45915B-DB72-404C-98F5-2AE8C1412431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83ACE2-B6D4-443F-A59A-20E8DEA5C939}">
      <dgm:prSet phldrT="[Текст]"/>
      <dgm:spPr/>
      <dgm:t>
        <a:bodyPr/>
        <a:lstStyle/>
        <a:p>
          <a:r>
            <a:rPr lang="ru-RU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Что характеризует ученика, у которого сформированы навыки функционального чтения? </a:t>
          </a:r>
          <a:endParaRPr lang="ru-RU" b="1" dirty="0"/>
        </a:p>
      </dgm:t>
    </dgm:pt>
    <dgm:pt modelId="{4AF301A1-B868-4830-B296-2402FAFAAE2E}" type="parTrans" cxnId="{ABF5745D-0328-4364-9176-A462A0769BF1}">
      <dgm:prSet/>
      <dgm:spPr/>
      <dgm:t>
        <a:bodyPr/>
        <a:lstStyle/>
        <a:p>
          <a:endParaRPr lang="ru-RU"/>
        </a:p>
      </dgm:t>
    </dgm:pt>
    <dgm:pt modelId="{59109588-A55C-413F-A782-28D6299C4160}" type="sibTrans" cxnId="{ABF5745D-0328-4364-9176-A462A0769BF1}">
      <dgm:prSet/>
      <dgm:spPr/>
      <dgm:t>
        <a:bodyPr/>
        <a:lstStyle/>
        <a:p>
          <a:endParaRPr lang="ru-RU"/>
        </a:p>
      </dgm:t>
    </dgm:pt>
    <dgm:pt modelId="{E8071127-001C-4733-9135-E5A368315471}" type="pres">
      <dgm:prSet presAssocID="{5D45915B-DB72-404C-98F5-2AE8C1412431}" presName="Name0" presStyleCnt="0">
        <dgm:presLayoutVars>
          <dgm:chMax/>
          <dgm:chPref/>
          <dgm:dir/>
        </dgm:presLayoutVars>
      </dgm:prSet>
      <dgm:spPr/>
    </dgm:pt>
    <dgm:pt modelId="{C87403B7-1A80-48CF-9A3C-D97D546C6206}" type="pres">
      <dgm:prSet presAssocID="{CC83ACE2-B6D4-443F-A59A-20E8DEA5C939}" presName="composite" presStyleCnt="0">
        <dgm:presLayoutVars>
          <dgm:chMax/>
          <dgm:chPref/>
        </dgm:presLayoutVars>
      </dgm:prSet>
      <dgm:spPr/>
    </dgm:pt>
    <dgm:pt modelId="{C52CF21D-1245-4303-A4DD-A1DED841B9C0}" type="pres">
      <dgm:prSet presAssocID="{CC83ACE2-B6D4-443F-A59A-20E8DEA5C939}" presName="Image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FB2527A-6802-448C-9E8B-5829504FF4CE}" type="pres">
      <dgm:prSet presAssocID="{CC83ACE2-B6D4-443F-A59A-20E8DEA5C939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0F37F81A-1A41-45C9-B754-1CB7E394EE90}" type="pres">
      <dgm:prSet presAssocID="{CC83ACE2-B6D4-443F-A59A-20E8DEA5C939}" presName="tlFrame" presStyleLbl="node1" presStyleIdx="0" presStyleCnt="4"/>
      <dgm:spPr/>
    </dgm:pt>
    <dgm:pt modelId="{8C9937CF-2AB4-4F0E-9FDB-9DD5936C6CD5}" type="pres">
      <dgm:prSet presAssocID="{CC83ACE2-B6D4-443F-A59A-20E8DEA5C939}" presName="trFrame" presStyleLbl="node1" presStyleIdx="1" presStyleCnt="4"/>
      <dgm:spPr/>
    </dgm:pt>
    <dgm:pt modelId="{BD2DC7B3-CCB9-48A7-9649-9EDEF802AA94}" type="pres">
      <dgm:prSet presAssocID="{CC83ACE2-B6D4-443F-A59A-20E8DEA5C939}" presName="blFrame" presStyleLbl="node1" presStyleIdx="2" presStyleCnt="4"/>
      <dgm:spPr/>
    </dgm:pt>
    <dgm:pt modelId="{54DAC57C-668D-40A7-9482-7326A58CEB3D}" type="pres">
      <dgm:prSet presAssocID="{CC83ACE2-B6D4-443F-A59A-20E8DEA5C939}" presName="brFrame" presStyleLbl="node1" presStyleIdx="3" presStyleCnt="4"/>
      <dgm:spPr/>
    </dgm:pt>
  </dgm:ptLst>
  <dgm:cxnLst>
    <dgm:cxn modelId="{1344CC03-6493-4AF3-8841-4ACAB5FC72BA}" type="presOf" srcId="{5D45915B-DB72-404C-98F5-2AE8C1412431}" destId="{E8071127-001C-4733-9135-E5A368315471}" srcOrd="0" destOrd="0" presId="urn:microsoft.com/office/officeart/2009/3/layout/FramedTextPicture"/>
    <dgm:cxn modelId="{ABF5745D-0328-4364-9176-A462A0769BF1}" srcId="{5D45915B-DB72-404C-98F5-2AE8C1412431}" destId="{CC83ACE2-B6D4-443F-A59A-20E8DEA5C939}" srcOrd="0" destOrd="0" parTransId="{4AF301A1-B868-4830-B296-2402FAFAAE2E}" sibTransId="{59109588-A55C-413F-A782-28D6299C4160}"/>
    <dgm:cxn modelId="{97E6436F-7D6B-4CB8-B793-06A0314F2EB5}" type="presOf" srcId="{CC83ACE2-B6D4-443F-A59A-20E8DEA5C939}" destId="{0FB2527A-6802-448C-9E8B-5829504FF4CE}" srcOrd="0" destOrd="0" presId="urn:microsoft.com/office/officeart/2009/3/layout/FramedTextPicture"/>
    <dgm:cxn modelId="{5EA9A70A-52AF-42B5-9EE6-98A1B1FE87C1}" type="presParOf" srcId="{E8071127-001C-4733-9135-E5A368315471}" destId="{C87403B7-1A80-48CF-9A3C-D97D546C6206}" srcOrd="0" destOrd="0" presId="urn:microsoft.com/office/officeart/2009/3/layout/FramedTextPicture"/>
    <dgm:cxn modelId="{4F696800-36BE-4DA5-862C-D54BA9D983F8}" type="presParOf" srcId="{C87403B7-1A80-48CF-9A3C-D97D546C6206}" destId="{C52CF21D-1245-4303-A4DD-A1DED841B9C0}" srcOrd="0" destOrd="0" presId="urn:microsoft.com/office/officeart/2009/3/layout/FramedTextPicture"/>
    <dgm:cxn modelId="{BA4096C7-A17B-4F17-A855-078CF8026DF4}" type="presParOf" srcId="{C87403B7-1A80-48CF-9A3C-D97D546C6206}" destId="{0FB2527A-6802-448C-9E8B-5829504FF4CE}" srcOrd="1" destOrd="0" presId="urn:microsoft.com/office/officeart/2009/3/layout/FramedTextPicture"/>
    <dgm:cxn modelId="{03EEE199-3C37-4ACD-A853-F6C827D0876E}" type="presParOf" srcId="{C87403B7-1A80-48CF-9A3C-D97D546C6206}" destId="{0F37F81A-1A41-45C9-B754-1CB7E394EE90}" srcOrd="2" destOrd="0" presId="urn:microsoft.com/office/officeart/2009/3/layout/FramedTextPicture"/>
    <dgm:cxn modelId="{ADC36547-6190-4098-81EB-3A36A25B88F0}" type="presParOf" srcId="{C87403B7-1A80-48CF-9A3C-D97D546C6206}" destId="{8C9937CF-2AB4-4F0E-9FDB-9DD5936C6CD5}" srcOrd="3" destOrd="0" presId="urn:microsoft.com/office/officeart/2009/3/layout/FramedTextPicture"/>
    <dgm:cxn modelId="{6C388540-5B8C-4C0D-AAA0-6FC0DE1A3A82}" type="presParOf" srcId="{C87403B7-1A80-48CF-9A3C-D97D546C6206}" destId="{BD2DC7B3-CCB9-48A7-9649-9EDEF802AA94}" srcOrd="4" destOrd="0" presId="urn:microsoft.com/office/officeart/2009/3/layout/FramedTextPicture"/>
    <dgm:cxn modelId="{A97B95FC-7D85-4881-B69B-5E1820A1EC28}" type="presParOf" srcId="{C87403B7-1A80-48CF-9A3C-D97D546C6206}" destId="{54DAC57C-668D-40A7-9482-7326A58CEB3D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2278FA2-820E-4B85-879A-5F333F415F2D}" type="doc">
      <dgm:prSet loTypeId="urn:microsoft.com/office/officeart/2005/8/layout/cycle4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AA96B3-36E2-48AE-8EAF-F1D9605CB8BB}">
      <dgm:prSet phldrT="[Текст]"/>
      <dgm:spPr/>
      <dgm:t>
        <a:bodyPr/>
        <a:lstStyle/>
        <a:p>
          <a:r>
            <a:rPr lang="ru-RU" dirty="0"/>
            <a:t>1 класс</a:t>
          </a:r>
        </a:p>
      </dgm:t>
    </dgm:pt>
    <dgm:pt modelId="{0E6E0BA2-1AF3-4C59-833E-4CCE96B948B9}" type="parTrans" cxnId="{8ABC5627-7B3D-494C-A1E8-C0DD1E5FE6DB}">
      <dgm:prSet/>
      <dgm:spPr/>
      <dgm:t>
        <a:bodyPr/>
        <a:lstStyle/>
        <a:p>
          <a:endParaRPr lang="ru-RU"/>
        </a:p>
      </dgm:t>
    </dgm:pt>
    <dgm:pt modelId="{2F0CBA9D-5270-48B4-B783-B05A78AC1371}" type="sibTrans" cxnId="{8ABC5627-7B3D-494C-A1E8-C0DD1E5FE6DB}">
      <dgm:prSet/>
      <dgm:spPr/>
      <dgm:t>
        <a:bodyPr/>
        <a:lstStyle/>
        <a:p>
          <a:endParaRPr lang="ru-RU"/>
        </a:p>
      </dgm:t>
    </dgm:pt>
    <dgm:pt modelId="{61416103-C8B9-4CFA-81CE-ADDEBBB0BD90}">
      <dgm:prSet phldrT="[Текст]"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Этот волшебный мир</a:t>
          </a:r>
        </a:p>
      </dgm:t>
    </dgm:pt>
    <dgm:pt modelId="{C99EC7B9-CACA-409F-8016-2E44EA505DFC}" type="parTrans" cxnId="{D4CDECEB-C430-43E5-875B-C6B34F8A72E5}">
      <dgm:prSet/>
      <dgm:spPr/>
      <dgm:t>
        <a:bodyPr/>
        <a:lstStyle/>
        <a:p>
          <a:endParaRPr lang="ru-RU"/>
        </a:p>
      </dgm:t>
    </dgm:pt>
    <dgm:pt modelId="{431847F0-F3B3-46CD-A5E7-EB1097A2A483}" type="sibTrans" cxnId="{D4CDECEB-C430-43E5-875B-C6B34F8A72E5}">
      <dgm:prSet/>
      <dgm:spPr/>
      <dgm:t>
        <a:bodyPr/>
        <a:lstStyle/>
        <a:p>
          <a:endParaRPr lang="ru-RU"/>
        </a:p>
      </dgm:t>
    </dgm:pt>
    <dgm:pt modelId="{59844E95-B140-4BAB-9513-BA16BAAF7A7B}">
      <dgm:prSet phldrT="[Текст]"/>
      <dgm:spPr/>
      <dgm:t>
        <a:bodyPr/>
        <a:lstStyle/>
        <a:p>
          <a:r>
            <a:rPr lang="ru-RU" dirty="0"/>
            <a:t>2 класс</a:t>
          </a:r>
        </a:p>
      </dgm:t>
    </dgm:pt>
    <dgm:pt modelId="{8FCC1EA3-5C5C-4006-AA6A-03EF92B6F807}" type="parTrans" cxnId="{8A172EA0-D393-4FF4-BA12-28DFC8E872E7}">
      <dgm:prSet/>
      <dgm:spPr/>
      <dgm:t>
        <a:bodyPr/>
        <a:lstStyle/>
        <a:p>
          <a:endParaRPr lang="ru-RU"/>
        </a:p>
      </dgm:t>
    </dgm:pt>
    <dgm:pt modelId="{BBE0CEE9-A097-48A8-9516-5BFB98183ED1}" type="sibTrans" cxnId="{8A172EA0-D393-4FF4-BA12-28DFC8E872E7}">
      <dgm:prSet/>
      <dgm:spPr/>
      <dgm:t>
        <a:bodyPr/>
        <a:lstStyle/>
        <a:p>
          <a:endParaRPr lang="ru-RU"/>
        </a:p>
      </dgm:t>
    </dgm:pt>
    <dgm:pt modelId="{A3BDBDAC-0579-471A-A71F-138CD77CA9EE}">
      <dgm:prSet phldrT="[Текст]"/>
      <dgm:spPr/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Человек и природа</a:t>
          </a:r>
        </a:p>
      </dgm:t>
    </dgm:pt>
    <dgm:pt modelId="{2D4CD183-1A5E-4C80-8686-7641B718EC6C}" type="parTrans" cxnId="{71718022-C94D-4D79-B9F2-0916FA7B5925}">
      <dgm:prSet/>
      <dgm:spPr/>
      <dgm:t>
        <a:bodyPr/>
        <a:lstStyle/>
        <a:p>
          <a:endParaRPr lang="ru-RU"/>
        </a:p>
      </dgm:t>
    </dgm:pt>
    <dgm:pt modelId="{635F9D61-AB9A-4DD6-B47C-0EB2F309E6B5}" type="sibTrans" cxnId="{71718022-C94D-4D79-B9F2-0916FA7B5925}">
      <dgm:prSet/>
      <dgm:spPr/>
      <dgm:t>
        <a:bodyPr/>
        <a:lstStyle/>
        <a:p>
          <a:endParaRPr lang="ru-RU"/>
        </a:p>
      </dgm:t>
    </dgm:pt>
    <dgm:pt modelId="{1CB96ECE-BF73-4475-9EFF-1F039B120C51}">
      <dgm:prSet phldrT="[Текст]"/>
      <dgm:spPr/>
      <dgm:t>
        <a:bodyPr/>
        <a:lstStyle/>
        <a:p>
          <a:r>
            <a:rPr lang="ru-RU" dirty="0"/>
            <a:t>3 класс</a:t>
          </a:r>
        </a:p>
      </dgm:t>
    </dgm:pt>
    <dgm:pt modelId="{BAD0351D-EF21-41C4-8DD9-4CEAFFBFD36D}" type="parTrans" cxnId="{5FB93630-23AD-4B3B-9CBD-332E19207610}">
      <dgm:prSet/>
      <dgm:spPr/>
      <dgm:t>
        <a:bodyPr/>
        <a:lstStyle/>
        <a:p>
          <a:endParaRPr lang="ru-RU"/>
        </a:p>
      </dgm:t>
    </dgm:pt>
    <dgm:pt modelId="{0C3F9614-0046-4E9D-A59B-2B12F938A1AA}" type="sibTrans" cxnId="{5FB93630-23AD-4B3B-9CBD-332E19207610}">
      <dgm:prSet/>
      <dgm:spPr/>
      <dgm:t>
        <a:bodyPr/>
        <a:lstStyle/>
        <a:p>
          <a:endParaRPr lang="ru-RU"/>
        </a:p>
      </dgm:t>
    </dgm:pt>
    <dgm:pt modelId="{E2FD4E07-6E31-4179-8DFC-B0BCB7596053}">
      <dgm:prSet phldrT="[Текст]"/>
      <dgm:spPr/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Наука и техника</a:t>
          </a:r>
        </a:p>
      </dgm:t>
    </dgm:pt>
    <dgm:pt modelId="{29D3D431-42C3-4CE2-A647-13F41617BEE9}" type="parTrans" cxnId="{0B1D7FE9-57A3-407A-93FA-2019246D50B5}">
      <dgm:prSet/>
      <dgm:spPr/>
      <dgm:t>
        <a:bodyPr/>
        <a:lstStyle/>
        <a:p>
          <a:endParaRPr lang="ru-RU"/>
        </a:p>
      </dgm:t>
    </dgm:pt>
    <dgm:pt modelId="{1C8CD2F9-1572-48AB-AF33-B035D267908D}" type="sibTrans" cxnId="{0B1D7FE9-57A3-407A-93FA-2019246D50B5}">
      <dgm:prSet/>
      <dgm:spPr/>
      <dgm:t>
        <a:bodyPr/>
        <a:lstStyle/>
        <a:p>
          <a:endParaRPr lang="ru-RU"/>
        </a:p>
      </dgm:t>
    </dgm:pt>
    <dgm:pt modelId="{80D77B21-8CE7-43F2-B360-C78C12CDA9CF}">
      <dgm:prSet phldrT="[Текст]"/>
      <dgm:spPr/>
      <dgm:t>
        <a:bodyPr/>
        <a:lstStyle/>
        <a:p>
          <a:r>
            <a:rPr lang="ru-RU" dirty="0"/>
            <a:t>4 класс</a:t>
          </a:r>
        </a:p>
      </dgm:t>
    </dgm:pt>
    <dgm:pt modelId="{2CA8CFBA-A1DC-41B5-A9D5-6F3FA78DAC60}" type="parTrans" cxnId="{3134944F-4650-4E9D-A0AF-4A162795816D}">
      <dgm:prSet/>
      <dgm:spPr/>
      <dgm:t>
        <a:bodyPr/>
        <a:lstStyle/>
        <a:p>
          <a:endParaRPr lang="ru-RU"/>
        </a:p>
      </dgm:t>
    </dgm:pt>
    <dgm:pt modelId="{48B2A603-DA5D-4DDF-B112-4273F7E8363D}" type="sibTrans" cxnId="{3134944F-4650-4E9D-A0AF-4A162795816D}">
      <dgm:prSet/>
      <dgm:spPr/>
      <dgm:t>
        <a:bodyPr/>
        <a:lstStyle/>
        <a:p>
          <a:endParaRPr lang="ru-RU"/>
        </a:p>
      </dgm:t>
    </dgm:pt>
    <dgm:pt modelId="{9510E498-55C2-4018-A7A2-F2D450CE556A}">
      <dgm:prSet phldrT="[Текст]"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Мир профессий </a:t>
          </a:r>
        </a:p>
      </dgm:t>
    </dgm:pt>
    <dgm:pt modelId="{AAA9BFAB-6AA4-4866-954F-C1E7DC18E8A2}" type="parTrans" cxnId="{CA92F918-EADF-4C74-AF66-AFB9D01C6357}">
      <dgm:prSet/>
      <dgm:spPr/>
      <dgm:t>
        <a:bodyPr/>
        <a:lstStyle/>
        <a:p>
          <a:endParaRPr lang="ru-RU"/>
        </a:p>
      </dgm:t>
    </dgm:pt>
    <dgm:pt modelId="{947924EE-312A-4C34-A3D6-08080B8E82EC}" type="sibTrans" cxnId="{CA92F918-EADF-4C74-AF66-AFB9D01C6357}">
      <dgm:prSet/>
      <dgm:spPr/>
      <dgm:t>
        <a:bodyPr/>
        <a:lstStyle/>
        <a:p>
          <a:endParaRPr lang="ru-RU"/>
        </a:p>
      </dgm:t>
    </dgm:pt>
    <dgm:pt modelId="{60720FCB-30D6-4247-BA72-74B79EBB38F1}" type="pres">
      <dgm:prSet presAssocID="{42278FA2-820E-4B85-879A-5F333F415F2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4F32FF5-FF6B-43BA-BC8E-BDCD791B14CE}" type="pres">
      <dgm:prSet presAssocID="{42278FA2-820E-4B85-879A-5F333F415F2D}" presName="children" presStyleCnt="0"/>
      <dgm:spPr/>
    </dgm:pt>
    <dgm:pt modelId="{D292389C-4C5A-46BF-9DC6-666A7EAE7399}" type="pres">
      <dgm:prSet presAssocID="{42278FA2-820E-4B85-879A-5F333F415F2D}" presName="child1group" presStyleCnt="0"/>
      <dgm:spPr/>
    </dgm:pt>
    <dgm:pt modelId="{054B858F-9493-47D4-BBD9-096562F0B8C1}" type="pres">
      <dgm:prSet presAssocID="{42278FA2-820E-4B85-879A-5F333F415F2D}" presName="child1" presStyleLbl="bgAcc1" presStyleIdx="0" presStyleCnt="4" custScaleX="139038"/>
      <dgm:spPr/>
    </dgm:pt>
    <dgm:pt modelId="{56B7100F-BCAC-492D-B479-EA596132D835}" type="pres">
      <dgm:prSet presAssocID="{42278FA2-820E-4B85-879A-5F333F415F2D}" presName="child1Text" presStyleLbl="bgAcc1" presStyleIdx="0" presStyleCnt="4">
        <dgm:presLayoutVars>
          <dgm:bulletEnabled val="1"/>
        </dgm:presLayoutVars>
      </dgm:prSet>
      <dgm:spPr/>
    </dgm:pt>
    <dgm:pt modelId="{32C027C3-57EB-4AEC-969E-AAA787A57797}" type="pres">
      <dgm:prSet presAssocID="{42278FA2-820E-4B85-879A-5F333F415F2D}" presName="child2group" presStyleCnt="0"/>
      <dgm:spPr/>
    </dgm:pt>
    <dgm:pt modelId="{A559118B-077C-4EA5-BD09-FA3C8A62B799}" type="pres">
      <dgm:prSet presAssocID="{42278FA2-820E-4B85-879A-5F333F415F2D}" presName="child2" presStyleLbl="bgAcc1" presStyleIdx="1" presStyleCnt="4" custScaleX="141162" custLinFactNeighborX="8121" custLinFactNeighborY="-603"/>
      <dgm:spPr/>
    </dgm:pt>
    <dgm:pt modelId="{9E3882F0-C15B-4192-AD2A-FC9B401F42B1}" type="pres">
      <dgm:prSet presAssocID="{42278FA2-820E-4B85-879A-5F333F415F2D}" presName="child2Text" presStyleLbl="bgAcc1" presStyleIdx="1" presStyleCnt="4">
        <dgm:presLayoutVars>
          <dgm:bulletEnabled val="1"/>
        </dgm:presLayoutVars>
      </dgm:prSet>
      <dgm:spPr/>
    </dgm:pt>
    <dgm:pt modelId="{242C3B54-AEF2-4C70-A6FC-AFFEB5D2C133}" type="pres">
      <dgm:prSet presAssocID="{42278FA2-820E-4B85-879A-5F333F415F2D}" presName="child3group" presStyleCnt="0"/>
      <dgm:spPr/>
    </dgm:pt>
    <dgm:pt modelId="{9D3927D9-2E07-4A17-A38B-EA6A2FABC196}" type="pres">
      <dgm:prSet presAssocID="{42278FA2-820E-4B85-879A-5F333F415F2D}" presName="child3" presStyleLbl="bgAcc1" presStyleIdx="2" presStyleCnt="4" custLinFactNeighborX="28947" custLinFactNeighborY="-525"/>
      <dgm:spPr/>
    </dgm:pt>
    <dgm:pt modelId="{078EA6B9-FC2E-43DA-ABE2-DB3C21A41E91}" type="pres">
      <dgm:prSet presAssocID="{42278FA2-820E-4B85-879A-5F333F415F2D}" presName="child3Text" presStyleLbl="bgAcc1" presStyleIdx="2" presStyleCnt="4">
        <dgm:presLayoutVars>
          <dgm:bulletEnabled val="1"/>
        </dgm:presLayoutVars>
      </dgm:prSet>
      <dgm:spPr/>
    </dgm:pt>
    <dgm:pt modelId="{8ED0E0BF-FAD3-464F-ABE1-7AD8CAEA53FE}" type="pres">
      <dgm:prSet presAssocID="{42278FA2-820E-4B85-879A-5F333F415F2D}" presName="child4group" presStyleCnt="0"/>
      <dgm:spPr/>
    </dgm:pt>
    <dgm:pt modelId="{5E56E395-ADE0-4CBD-8CA5-8F643FB6AB5B}" type="pres">
      <dgm:prSet presAssocID="{42278FA2-820E-4B85-879A-5F333F415F2D}" presName="child4" presStyleLbl="bgAcc1" presStyleIdx="3" presStyleCnt="4" custScaleX="131323"/>
      <dgm:spPr/>
    </dgm:pt>
    <dgm:pt modelId="{E73DEA59-3B98-45A9-8DAC-F0FD88EB2459}" type="pres">
      <dgm:prSet presAssocID="{42278FA2-820E-4B85-879A-5F333F415F2D}" presName="child4Text" presStyleLbl="bgAcc1" presStyleIdx="3" presStyleCnt="4">
        <dgm:presLayoutVars>
          <dgm:bulletEnabled val="1"/>
        </dgm:presLayoutVars>
      </dgm:prSet>
      <dgm:spPr/>
    </dgm:pt>
    <dgm:pt modelId="{5C1E36CC-6646-4793-A7C1-027499F33661}" type="pres">
      <dgm:prSet presAssocID="{42278FA2-820E-4B85-879A-5F333F415F2D}" presName="childPlaceholder" presStyleCnt="0"/>
      <dgm:spPr/>
    </dgm:pt>
    <dgm:pt modelId="{39B1CA3F-C7CF-4874-A3C7-DA93AE5BB0E0}" type="pres">
      <dgm:prSet presAssocID="{42278FA2-820E-4B85-879A-5F333F415F2D}" presName="circle" presStyleCnt="0"/>
      <dgm:spPr/>
    </dgm:pt>
    <dgm:pt modelId="{6A6133A7-F2A0-466B-A358-777E09C9795A}" type="pres">
      <dgm:prSet presAssocID="{42278FA2-820E-4B85-879A-5F333F415F2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1169CD4-835B-4EF9-B542-D1DE60B68B4C}" type="pres">
      <dgm:prSet presAssocID="{42278FA2-820E-4B85-879A-5F333F415F2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31BC2-7C26-4A20-AD18-8C72C4A93C66}" type="pres">
      <dgm:prSet presAssocID="{42278FA2-820E-4B85-879A-5F333F415F2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D35545A-3849-4EE8-8873-F1958386EA0D}" type="pres">
      <dgm:prSet presAssocID="{42278FA2-820E-4B85-879A-5F333F415F2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B591EA1-303A-4B6F-BF55-4BF90C3BFBE9}" type="pres">
      <dgm:prSet presAssocID="{42278FA2-820E-4B85-879A-5F333F415F2D}" presName="quadrantPlaceholder" presStyleCnt="0"/>
      <dgm:spPr/>
    </dgm:pt>
    <dgm:pt modelId="{2D2DBE1E-B0C7-4514-81BB-7D6EC36214EE}" type="pres">
      <dgm:prSet presAssocID="{42278FA2-820E-4B85-879A-5F333F415F2D}" presName="center1" presStyleLbl="fgShp" presStyleIdx="0" presStyleCnt="2"/>
      <dgm:spPr/>
    </dgm:pt>
    <dgm:pt modelId="{826450B0-5DFD-482D-918E-A63D749CD671}" type="pres">
      <dgm:prSet presAssocID="{42278FA2-820E-4B85-879A-5F333F415F2D}" presName="center2" presStyleLbl="fgShp" presStyleIdx="1" presStyleCnt="2"/>
      <dgm:spPr/>
    </dgm:pt>
  </dgm:ptLst>
  <dgm:cxnLst>
    <dgm:cxn modelId="{94526D09-5964-40A9-8870-B710661D7A22}" type="presOf" srcId="{9510E498-55C2-4018-A7A2-F2D450CE556A}" destId="{E73DEA59-3B98-45A9-8DAC-F0FD88EB2459}" srcOrd="1" destOrd="0" presId="urn:microsoft.com/office/officeart/2005/8/layout/cycle4"/>
    <dgm:cxn modelId="{CA92F918-EADF-4C74-AF66-AFB9D01C6357}" srcId="{80D77B21-8CE7-43F2-B360-C78C12CDA9CF}" destId="{9510E498-55C2-4018-A7A2-F2D450CE556A}" srcOrd="0" destOrd="0" parTransId="{AAA9BFAB-6AA4-4866-954F-C1E7DC18E8A2}" sibTransId="{947924EE-312A-4C34-A3D6-08080B8E82EC}"/>
    <dgm:cxn modelId="{CFBC341D-7CFF-4717-87EA-F8C2F8494B72}" type="presOf" srcId="{A3BDBDAC-0579-471A-A71F-138CD77CA9EE}" destId="{9E3882F0-C15B-4192-AD2A-FC9B401F42B1}" srcOrd="1" destOrd="0" presId="urn:microsoft.com/office/officeart/2005/8/layout/cycle4"/>
    <dgm:cxn modelId="{71718022-C94D-4D79-B9F2-0916FA7B5925}" srcId="{59844E95-B140-4BAB-9513-BA16BAAF7A7B}" destId="{A3BDBDAC-0579-471A-A71F-138CD77CA9EE}" srcOrd="0" destOrd="0" parTransId="{2D4CD183-1A5E-4C80-8686-7641B718EC6C}" sibTransId="{635F9D61-AB9A-4DD6-B47C-0EB2F309E6B5}"/>
    <dgm:cxn modelId="{8ABC5627-7B3D-494C-A1E8-C0DD1E5FE6DB}" srcId="{42278FA2-820E-4B85-879A-5F333F415F2D}" destId="{D9AA96B3-36E2-48AE-8EAF-F1D9605CB8BB}" srcOrd="0" destOrd="0" parTransId="{0E6E0BA2-1AF3-4C59-833E-4CCE96B948B9}" sibTransId="{2F0CBA9D-5270-48B4-B783-B05A78AC1371}"/>
    <dgm:cxn modelId="{4C0D192C-5DBF-48B8-9753-4F26748B0BEC}" type="presOf" srcId="{E2FD4E07-6E31-4179-8DFC-B0BCB7596053}" destId="{9D3927D9-2E07-4A17-A38B-EA6A2FABC196}" srcOrd="0" destOrd="0" presId="urn:microsoft.com/office/officeart/2005/8/layout/cycle4"/>
    <dgm:cxn modelId="{5FB93630-23AD-4B3B-9CBD-332E19207610}" srcId="{42278FA2-820E-4B85-879A-5F333F415F2D}" destId="{1CB96ECE-BF73-4475-9EFF-1F039B120C51}" srcOrd="2" destOrd="0" parTransId="{BAD0351D-EF21-41C4-8DD9-4CEAFFBFD36D}" sibTransId="{0C3F9614-0046-4E9D-A59B-2B12F938A1AA}"/>
    <dgm:cxn modelId="{6DC82E45-3C78-4FC6-A0E6-4259784548ED}" type="presOf" srcId="{80D77B21-8CE7-43F2-B360-C78C12CDA9CF}" destId="{4D35545A-3849-4EE8-8873-F1958386EA0D}" srcOrd="0" destOrd="0" presId="urn:microsoft.com/office/officeart/2005/8/layout/cycle4"/>
    <dgm:cxn modelId="{51705F67-BCD8-4B1A-9303-D2F25BEF47AF}" type="presOf" srcId="{9510E498-55C2-4018-A7A2-F2D450CE556A}" destId="{5E56E395-ADE0-4CBD-8CA5-8F643FB6AB5B}" srcOrd="0" destOrd="0" presId="urn:microsoft.com/office/officeart/2005/8/layout/cycle4"/>
    <dgm:cxn modelId="{4326B34A-0F52-42FB-AD6C-56B0B2D518A4}" type="presOf" srcId="{A3BDBDAC-0579-471A-A71F-138CD77CA9EE}" destId="{A559118B-077C-4EA5-BD09-FA3C8A62B799}" srcOrd="0" destOrd="0" presId="urn:microsoft.com/office/officeart/2005/8/layout/cycle4"/>
    <dgm:cxn modelId="{3134944F-4650-4E9D-A0AF-4A162795816D}" srcId="{42278FA2-820E-4B85-879A-5F333F415F2D}" destId="{80D77B21-8CE7-43F2-B360-C78C12CDA9CF}" srcOrd="3" destOrd="0" parTransId="{2CA8CFBA-A1DC-41B5-A9D5-6F3FA78DAC60}" sibTransId="{48B2A603-DA5D-4DDF-B112-4273F7E8363D}"/>
    <dgm:cxn modelId="{95C3AE6F-F4DA-4EED-A8A1-10F9975D9072}" type="presOf" srcId="{E2FD4E07-6E31-4179-8DFC-B0BCB7596053}" destId="{078EA6B9-FC2E-43DA-ABE2-DB3C21A41E91}" srcOrd="1" destOrd="0" presId="urn:microsoft.com/office/officeart/2005/8/layout/cycle4"/>
    <dgm:cxn modelId="{E6C70D79-B7CE-4DA2-B041-BC0D7B6962D5}" type="presOf" srcId="{61416103-C8B9-4CFA-81CE-ADDEBBB0BD90}" destId="{054B858F-9493-47D4-BBD9-096562F0B8C1}" srcOrd="0" destOrd="0" presId="urn:microsoft.com/office/officeart/2005/8/layout/cycle4"/>
    <dgm:cxn modelId="{2A4E2E98-281A-4E6E-9B25-CEEE2F2F5203}" type="presOf" srcId="{42278FA2-820E-4B85-879A-5F333F415F2D}" destId="{60720FCB-30D6-4247-BA72-74B79EBB38F1}" srcOrd="0" destOrd="0" presId="urn:microsoft.com/office/officeart/2005/8/layout/cycle4"/>
    <dgm:cxn modelId="{8A172EA0-D393-4FF4-BA12-28DFC8E872E7}" srcId="{42278FA2-820E-4B85-879A-5F333F415F2D}" destId="{59844E95-B140-4BAB-9513-BA16BAAF7A7B}" srcOrd="1" destOrd="0" parTransId="{8FCC1EA3-5C5C-4006-AA6A-03EF92B6F807}" sibTransId="{BBE0CEE9-A097-48A8-9516-5BFB98183ED1}"/>
    <dgm:cxn modelId="{754063D3-A246-494C-800A-89D15F0B636F}" type="presOf" srcId="{61416103-C8B9-4CFA-81CE-ADDEBBB0BD90}" destId="{56B7100F-BCAC-492D-B479-EA596132D835}" srcOrd="1" destOrd="0" presId="urn:microsoft.com/office/officeart/2005/8/layout/cycle4"/>
    <dgm:cxn modelId="{A36045D9-7F0E-499E-B47B-97B05EC51663}" type="presOf" srcId="{1CB96ECE-BF73-4475-9EFF-1F039B120C51}" destId="{F5231BC2-7C26-4A20-AD18-8C72C4A93C66}" srcOrd="0" destOrd="0" presId="urn:microsoft.com/office/officeart/2005/8/layout/cycle4"/>
    <dgm:cxn modelId="{3C6BBEE4-9143-4CA1-9473-D5777A033868}" type="presOf" srcId="{59844E95-B140-4BAB-9513-BA16BAAF7A7B}" destId="{F1169CD4-835B-4EF9-B542-D1DE60B68B4C}" srcOrd="0" destOrd="0" presId="urn:microsoft.com/office/officeart/2005/8/layout/cycle4"/>
    <dgm:cxn modelId="{0B1D7FE9-57A3-407A-93FA-2019246D50B5}" srcId="{1CB96ECE-BF73-4475-9EFF-1F039B120C51}" destId="{E2FD4E07-6E31-4179-8DFC-B0BCB7596053}" srcOrd="0" destOrd="0" parTransId="{29D3D431-42C3-4CE2-A647-13F41617BEE9}" sibTransId="{1C8CD2F9-1572-48AB-AF33-B035D267908D}"/>
    <dgm:cxn modelId="{717E28EA-CD9C-47BF-B6A8-7188FEBA4297}" type="presOf" srcId="{D9AA96B3-36E2-48AE-8EAF-F1D9605CB8BB}" destId="{6A6133A7-F2A0-466B-A358-777E09C9795A}" srcOrd="0" destOrd="0" presId="urn:microsoft.com/office/officeart/2005/8/layout/cycle4"/>
    <dgm:cxn modelId="{D4CDECEB-C430-43E5-875B-C6B34F8A72E5}" srcId="{D9AA96B3-36E2-48AE-8EAF-F1D9605CB8BB}" destId="{61416103-C8B9-4CFA-81CE-ADDEBBB0BD90}" srcOrd="0" destOrd="0" parTransId="{C99EC7B9-CACA-409F-8016-2E44EA505DFC}" sibTransId="{431847F0-F3B3-46CD-A5E7-EB1097A2A483}"/>
    <dgm:cxn modelId="{24A95275-B4CE-4E60-85F8-D3B1C29C7A73}" type="presParOf" srcId="{60720FCB-30D6-4247-BA72-74B79EBB38F1}" destId="{A4F32FF5-FF6B-43BA-BC8E-BDCD791B14CE}" srcOrd="0" destOrd="0" presId="urn:microsoft.com/office/officeart/2005/8/layout/cycle4"/>
    <dgm:cxn modelId="{951AA6F4-91A3-4D51-81B4-167D962BA263}" type="presParOf" srcId="{A4F32FF5-FF6B-43BA-BC8E-BDCD791B14CE}" destId="{D292389C-4C5A-46BF-9DC6-666A7EAE7399}" srcOrd="0" destOrd="0" presId="urn:microsoft.com/office/officeart/2005/8/layout/cycle4"/>
    <dgm:cxn modelId="{FEC37F3B-8452-46BF-B0CB-1EE40E29915C}" type="presParOf" srcId="{D292389C-4C5A-46BF-9DC6-666A7EAE7399}" destId="{054B858F-9493-47D4-BBD9-096562F0B8C1}" srcOrd="0" destOrd="0" presId="urn:microsoft.com/office/officeart/2005/8/layout/cycle4"/>
    <dgm:cxn modelId="{0EEE2E29-9BA1-495A-83A7-B7B9A9C5E7A7}" type="presParOf" srcId="{D292389C-4C5A-46BF-9DC6-666A7EAE7399}" destId="{56B7100F-BCAC-492D-B479-EA596132D835}" srcOrd="1" destOrd="0" presId="urn:microsoft.com/office/officeart/2005/8/layout/cycle4"/>
    <dgm:cxn modelId="{71C9CD58-E501-4440-9EDD-70FE8CB1B460}" type="presParOf" srcId="{A4F32FF5-FF6B-43BA-BC8E-BDCD791B14CE}" destId="{32C027C3-57EB-4AEC-969E-AAA787A57797}" srcOrd="1" destOrd="0" presId="urn:microsoft.com/office/officeart/2005/8/layout/cycle4"/>
    <dgm:cxn modelId="{A55E4E8A-4124-45DD-908E-BE17465DF75A}" type="presParOf" srcId="{32C027C3-57EB-4AEC-969E-AAA787A57797}" destId="{A559118B-077C-4EA5-BD09-FA3C8A62B799}" srcOrd="0" destOrd="0" presId="urn:microsoft.com/office/officeart/2005/8/layout/cycle4"/>
    <dgm:cxn modelId="{44F8432C-CAF8-40DB-9901-EFDD96B2DD9A}" type="presParOf" srcId="{32C027C3-57EB-4AEC-969E-AAA787A57797}" destId="{9E3882F0-C15B-4192-AD2A-FC9B401F42B1}" srcOrd="1" destOrd="0" presId="urn:microsoft.com/office/officeart/2005/8/layout/cycle4"/>
    <dgm:cxn modelId="{430CD966-AB9B-4B76-ACBB-46F460609361}" type="presParOf" srcId="{A4F32FF5-FF6B-43BA-BC8E-BDCD791B14CE}" destId="{242C3B54-AEF2-4C70-A6FC-AFFEB5D2C133}" srcOrd="2" destOrd="0" presId="urn:microsoft.com/office/officeart/2005/8/layout/cycle4"/>
    <dgm:cxn modelId="{B8DA9F51-5876-40F7-8A83-F8910F41AA25}" type="presParOf" srcId="{242C3B54-AEF2-4C70-A6FC-AFFEB5D2C133}" destId="{9D3927D9-2E07-4A17-A38B-EA6A2FABC196}" srcOrd="0" destOrd="0" presId="urn:microsoft.com/office/officeart/2005/8/layout/cycle4"/>
    <dgm:cxn modelId="{AC358BDF-4586-4C0D-9F9C-76C5671F8C85}" type="presParOf" srcId="{242C3B54-AEF2-4C70-A6FC-AFFEB5D2C133}" destId="{078EA6B9-FC2E-43DA-ABE2-DB3C21A41E91}" srcOrd="1" destOrd="0" presId="urn:microsoft.com/office/officeart/2005/8/layout/cycle4"/>
    <dgm:cxn modelId="{109229AE-ADB3-411F-B02C-7DB385953237}" type="presParOf" srcId="{A4F32FF5-FF6B-43BA-BC8E-BDCD791B14CE}" destId="{8ED0E0BF-FAD3-464F-ABE1-7AD8CAEA53FE}" srcOrd="3" destOrd="0" presId="urn:microsoft.com/office/officeart/2005/8/layout/cycle4"/>
    <dgm:cxn modelId="{95A7C4E6-D4C7-45D1-8706-8DA7E24637A8}" type="presParOf" srcId="{8ED0E0BF-FAD3-464F-ABE1-7AD8CAEA53FE}" destId="{5E56E395-ADE0-4CBD-8CA5-8F643FB6AB5B}" srcOrd="0" destOrd="0" presId="urn:microsoft.com/office/officeart/2005/8/layout/cycle4"/>
    <dgm:cxn modelId="{9BA39FD6-B68C-4CB0-BE05-BEF09F2DD1F5}" type="presParOf" srcId="{8ED0E0BF-FAD3-464F-ABE1-7AD8CAEA53FE}" destId="{E73DEA59-3B98-45A9-8DAC-F0FD88EB2459}" srcOrd="1" destOrd="0" presId="urn:microsoft.com/office/officeart/2005/8/layout/cycle4"/>
    <dgm:cxn modelId="{5121BC8F-67FC-4634-BB33-6C7D3E6F588B}" type="presParOf" srcId="{A4F32FF5-FF6B-43BA-BC8E-BDCD791B14CE}" destId="{5C1E36CC-6646-4793-A7C1-027499F33661}" srcOrd="4" destOrd="0" presId="urn:microsoft.com/office/officeart/2005/8/layout/cycle4"/>
    <dgm:cxn modelId="{B83BA667-0D0C-455C-8675-B5EA52B0EBA7}" type="presParOf" srcId="{60720FCB-30D6-4247-BA72-74B79EBB38F1}" destId="{39B1CA3F-C7CF-4874-A3C7-DA93AE5BB0E0}" srcOrd="1" destOrd="0" presId="urn:microsoft.com/office/officeart/2005/8/layout/cycle4"/>
    <dgm:cxn modelId="{25B6B138-97C7-46B8-AB16-297094C41254}" type="presParOf" srcId="{39B1CA3F-C7CF-4874-A3C7-DA93AE5BB0E0}" destId="{6A6133A7-F2A0-466B-A358-777E09C9795A}" srcOrd="0" destOrd="0" presId="urn:microsoft.com/office/officeart/2005/8/layout/cycle4"/>
    <dgm:cxn modelId="{2CBA2098-BC42-477B-8AEA-9F42B69DDC60}" type="presParOf" srcId="{39B1CA3F-C7CF-4874-A3C7-DA93AE5BB0E0}" destId="{F1169CD4-835B-4EF9-B542-D1DE60B68B4C}" srcOrd="1" destOrd="0" presId="urn:microsoft.com/office/officeart/2005/8/layout/cycle4"/>
    <dgm:cxn modelId="{513E4F9F-09D2-4EC4-9655-A3CB38FFCBB6}" type="presParOf" srcId="{39B1CA3F-C7CF-4874-A3C7-DA93AE5BB0E0}" destId="{F5231BC2-7C26-4A20-AD18-8C72C4A93C66}" srcOrd="2" destOrd="0" presId="urn:microsoft.com/office/officeart/2005/8/layout/cycle4"/>
    <dgm:cxn modelId="{C2A66077-4D3D-4377-8A50-2B7546A1CBFF}" type="presParOf" srcId="{39B1CA3F-C7CF-4874-A3C7-DA93AE5BB0E0}" destId="{4D35545A-3849-4EE8-8873-F1958386EA0D}" srcOrd="3" destOrd="0" presId="urn:microsoft.com/office/officeart/2005/8/layout/cycle4"/>
    <dgm:cxn modelId="{A5DE5563-7B38-4D4E-BA09-88B61C799DF7}" type="presParOf" srcId="{39B1CA3F-C7CF-4874-A3C7-DA93AE5BB0E0}" destId="{7B591EA1-303A-4B6F-BF55-4BF90C3BFBE9}" srcOrd="4" destOrd="0" presId="urn:microsoft.com/office/officeart/2005/8/layout/cycle4"/>
    <dgm:cxn modelId="{0B790E48-C936-4EB0-9AE5-C8B18AB864CC}" type="presParOf" srcId="{60720FCB-30D6-4247-BA72-74B79EBB38F1}" destId="{2D2DBE1E-B0C7-4514-81BB-7D6EC36214EE}" srcOrd="2" destOrd="0" presId="urn:microsoft.com/office/officeart/2005/8/layout/cycle4"/>
    <dgm:cxn modelId="{4A72B9C8-454F-4994-9F08-1B09B3423EB0}" type="presParOf" srcId="{60720FCB-30D6-4247-BA72-74B79EBB38F1}" destId="{826450B0-5DFD-482D-918E-A63D749CD67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173EA-1893-422F-B55C-EB849B30E5BB}">
      <dsp:nvSpPr>
        <dsp:cNvPr id="0" name=""/>
        <dsp:cNvSpPr/>
      </dsp:nvSpPr>
      <dsp:spPr>
        <a:xfrm>
          <a:off x="0" y="110534"/>
          <a:ext cx="5463129" cy="56600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 Nova" panose="020B0504020202020204" pitchFamily="34" charset="0"/>
            </a:rPr>
            <a:t>Две деятельности</a:t>
          </a:r>
        </a:p>
      </dsp:txBody>
      <dsp:txXfrm>
        <a:off x="0" y="110534"/>
        <a:ext cx="5463129" cy="566009"/>
      </dsp:txXfrm>
    </dsp:sp>
    <dsp:sp modelId="{CF222D46-1E8B-46B0-B2F2-6BB2B14A1137}">
      <dsp:nvSpPr>
        <dsp:cNvPr id="0" name=""/>
        <dsp:cNvSpPr/>
      </dsp:nvSpPr>
      <dsp:spPr>
        <a:xfrm>
          <a:off x="0" y="905128"/>
          <a:ext cx="2731564" cy="2138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kern="1200" dirty="0"/>
            <a:t> </a:t>
          </a:r>
          <a:r>
            <a:rPr lang="ru-RU" sz="1000" kern="1200" dirty="0">
              <a:latin typeface="Arial Nova" panose="020B0504020202020204" pitchFamily="34" charset="0"/>
            </a:rPr>
            <a:t>Во-первых, любой ребенок развивается по мере освоения прошлого опыта человечества и приобщения к современной культуре. В основе этого процесса лежит учебная деятельность, которая направлена на овладение ребенком знаниями и умениями, необходимыми для жизни в обществе.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0" y="905128"/>
        <a:ext cx="2731564" cy="2138153"/>
      </dsp:txXfrm>
    </dsp:sp>
    <dsp:sp modelId="{F9C46E79-3852-4720-9B14-F6770562BB5A}">
      <dsp:nvSpPr>
        <dsp:cNvPr id="0" name=""/>
        <dsp:cNvSpPr/>
      </dsp:nvSpPr>
      <dsp:spPr>
        <a:xfrm>
          <a:off x="2731564" y="905128"/>
          <a:ext cx="2731564" cy="2138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kern="1200" dirty="0">
            <a:latin typeface="Arial Nova" panose="020B05040202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kern="1200" dirty="0">
              <a:latin typeface="Arial Nova" panose="020B0504020202020204" pitchFamily="34" charset="0"/>
            </a:rPr>
            <a:t>Во-вторых, любой ребенок в процессе развития самостоятельно реализует свои возможности, благодаря творческой деятельности, которая, в отличие от учебной, не нацелена на освоение уже известных знаний, а способствует формированию самодеятельности ребенка, реализации его собственных идей, направленных на создание нового.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kern="1200" dirty="0"/>
        </a:p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2731564" y="905128"/>
        <a:ext cx="2731564" cy="2138153"/>
      </dsp:txXfrm>
    </dsp:sp>
    <dsp:sp modelId="{BF1AEB95-ABFA-4C41-AB6B-5FE93076A217}">
      <dsp:nvSpPr>
        <dsp:cNvPr id="0" name=""/>
        <dsp:cNvSpPr/>
      </dsp:nvSpPr>
      <dsp:spPr>
        <a:xfrm>
          <a:off x="0" y="3043281"/>
          <a:ext cx="5463129" cy="2375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9824A-147F-410A-9AC5-90BCFE9FA0CF}">
      <dsp:nvSpPr>
        <dsp:cNvPr id="0" name=""/>
        <dsp:cNvSpPr/>
      </dsp:nvSpPr>
      <dsp:spPr>
        <a:xfrm>
          <a:off x="904495" y="0"/>
          <a:ext cx="5858481" cy="1637179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4D6BE-CC05-451F-B936-C50C816282F3}">
      <dsp:nvSpPr>
        <dsp:cNvPr id="0" name=""/>
        <dsp:cNvSpPr/>
      </dsp:nvSpPr>
      <dsp:spPr>
        <a:xfrm>
          <a:off x="2131154" y="307652"/>
          <a:ext cx="1350672" cy="8022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Учебная деятельность</a:t>
          </a:r>
        </a:p>
      </dsp:txBody>
      <dsp:txXfrm>
        <a:off x="2131154" y="307652"/>
        <a:ext cx="1350672" cy="802217"/>
      </dsp:txXfrm>
    </dsp:sp>
    <dsp:sp modelId="{8516D4A5-6601-4D47-A233-32B26B2D0C29}">
      <dsp:nvSpPr>
        <dsp:cNvPr id="0" name=""/>
        <dsp:cNvSpPr/>
      </dsp:nvSpPr>
      <dsp:spPr>
        <a:xfrm>
          <a:off x="4068274" y="574880"/>
          <a:ext cx="1596249" cy="8022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Учебно-тренировочные задачи </a:t>
          </a:r>
        </a:p>
      </dsp:txBody>
      <dsp:txXfrm>
        <a:off x="4068274" y="574880"/>
        <a:ext cx="1596249" cy="8022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9824A-147F-410A-9AC5-90BCFE9FA0CF}">
      <dsp:nvSpPr>
        <dsp:cNvPr id="0" name=""/>
        <dsp:cNvSpPr/>
      </dsp:nvSpPr>
      <dsp:spPr>
        <a:xfrm>
          <a:off x="1197543" y="0"/>
          <a:ext cx="5756691" cy="1521455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4D6BE-CC05-451F-B936-C50C816282F3}">
      <dsp:nvSpPr>
        <dsp:cNvPr id="0" name=""/>
        <dsp:cNvSpPr/>
      </dsp:nvSpPr>
      <dsp:spPr>
        <a:xfrm>
          <a:off x="2480886" y="256920"/>
          <a:ext cx="1255200" cy="7455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Творческая деятельность</a:t>
          </a:r>
        </a:p>
      </dsp:txBody>
      <dsp:txXfrm>
        <a:off x="2480886" y="256920"/>
        <a:ext cx="1255200" cy="745512"/>
      </dsp:txXfrm>
    </dsp:sp>
    <dsp:sp modelId="{8516D4A5-6601-4D47-A233-32B26B2D0C29}">
      <dsp:nvSpPr>
        <dsp:cNvPr id="0" name=""/>
        <dsp:cNvSpPr/>
      </dsp:nvSpPr>
      <dsp:spPr>
        <a:xfrm>
          <a:off x="4248470" y="497654"/>
          <a:ext cx="1483418" cy="7455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Поисковые задачи </a:t>
          </a:r>
        </a:p>
      </dsp:txBody>
      <dsp:txXfrm>
        <a:off x="4248470" y="497654"/>
        <a:ext cx="1483418" cy="7455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1C4B1-0C20-4D91-946E-FA868CEEB3DE}">
      <dsp:nvSpPr>
        <dsp:cNvPr id="0" name=""/>
        <dsp:cNvSpPr/>
      </dsp:nvSpPr>
      <dsp:spPr>
        <a:xfrm>
          <a:off x="0" y="0"/>
          <a:ext cx="5673895" cy="419865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76A7C-99C7-49B5-A94B-4C896D414879}">
      <dsp:nvSpPr>
        <dsp:cNvPr id="0" name=""/>
        <dsp:cNvSpPr/>
      </dsp:nvSpPr>
      <dsp:spPr>
        <a:xfrm>
          <a:off x="120184" y="918539"/>
          <a:ext cx="4649740" cy="249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 связи с этим</a:t>
          </a:r>
          <a:r>
            <a:rPr lang="ru-RU" sz="1600" b="1" i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6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возникает потребность в изменении педагогической практики, ориентации ее не на воспроизведение знаний, </a:t>
          </a:r>
          <a:br>
            <a:rPr lang="en-US" sz="16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а на самостоятельный поиск, использование современных технологий и инструментов, </a:t>
          </a:r>
          <a:br>
            <a:rPr lang="en-US" sz="16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 том числе информационных, цифровых, формирующих опыт эффективного мышления и продуктивной деятельности.</a:t>
          </a:r>
          <a:r>
            <a:rPr lang="ru-RU" sz="1600" b="1" i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120184" y="918539"/>
        <a:ext cx="4649740" cy="2497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3535F-C29C-4529-BDA5-404E2C1229D7}">
      <dsp:nvSpPr>
        <dsp:cNvPr id="0" name=""/>
        <dsp:cNvSpPr/>
      </dsp:nvSpPr>
      <dsp:spPr>
        <a:xfrm>
          <a:off x="1063722" y="772159"/>
          <a:ext cx="4327970" cy="374441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Технология интеллектуального развития, способ обретения культуры, посредник в общении, средство для решения жизненных проблем</a:t>
          </a:r>
          <a:endParaRPr lang="ru-RU" sz="1200" b="1" kern="1200" dirty="0">
            <a:latin typeface="Arial Narrow" panose="020B0606020202030204" pitchFamily="34" charset="0"/>
          </a:endParaRPr>
        </a:p>
      </dsp:txBody>
      <dsp:txXfrm>
        <a:off x="3344665" y="1565618"/>
        <a:ext cx="1545703" cy="1114408"/>
      </dsp:txXfrm>
    </dsp:sp>
    <dsp:sp modelId="{63FE4E83-FC72-44DB-BE9B-1E064CBA8281}">
      <dsp:nvSpPr>
        <dsp:cNvPr id="0" name=""/>
        <dsp:cNvSpPr/>
      </dsp:nvSpPr>
      <dsp:spPr>
        <a:xfrm>
          <a:off x="1163584" y="1077842"/>
          <a:ext cx="3951971" cy="3438727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Без чтения невозможно интеллектуальное развитие и самообразование, которое продолжается в течение всей жизни. </a:t>
          </a:r>
          <a:endParaRPr lang="ru-RU" sz="1200" b="1" kern="1200" dirty="0">
            <a:latin typeface="Arial Narrow" panose="020B0606020202030204" pitchFamily="34" charset="0"/>
          </a:endParaRPr>
        </a:p>
      </dsp:txBody>
      <dsp:txXfrm>
        <a:off x="2104529" y="3308921"/>
        <a:ext cx="2117127" cy="900619"/>
      </dsp:txXfrm>
    </dsp:sp>
    <dsp:sp modelId="{6771A720-F04D-4B77-8332-28AA721BD0B1}">
      <dsp:nvSpPr>
        <dsp:cNvPr id="0" name=""/>
        <dsp:cNvSpPr/>
      </dsp:nvSpPr>
      <dsp:spPr>
        <a:xfrm>
          <a:off x="873003" y="700156"/>
          <a:ext cx="4356857" cy="388842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Содержание текста всегда имеет множество степеней свободы: разные люди понимают один и тот же текст по-разному в силу своих индивидуальных особенностей и жизненного опыта (Л. Выготский). </a:t>
          </a:r>
          <a:endParaRPr lang="ru-RU" sz="1200" b="1" kern="1200" dirty="0">
            <a:latin typeface="Arial Narrow" panose="020B0606020202030204" pitchFamily="34" charset="0"/>
          </a:endParaRPr>
        </a:p>
      </dsp:txBody>
      <dsp:txXfrm>
        <a:off x="1377672" y="1524130"/>
        <a:ext cx="1556020" cy="1157267"/>
      </dsp:txXfrm>
    </dsp:sp>
    <dsp:sp modelId="{484531E6-7F84-4A7A-AF50-2569755F77A3}">
      <dsp:nvSpPr>
        <dsp:cNvPr id="0" name=""/>
        <dsp:cNvSpPr/>
      </dsp:nvSpPr>
      <dsp:spPr>
        <a:xfrm>
          <a:off x="936092" y="294744"/>
          <a:ext cx="4809372" cy="48093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13B277-A6BD-4F3D-AF12-96BA8C23490A}">
      <dsp:nvSpPr>
        <dsp:cNvPr id="0" name=""/>
        <dsp:cNvSpPr/>
      </dsp:nvSpPr>
      <dsp:spPr>
        <a:xfrm>
          <a:off x="720092" y="290535"/>
          <a:ext cx="4809372" cy="48093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770B48-34A9-430A-A67F-6140D3E8CBB8}">
      <dsp:nvSpPr>
        <dsp:cNvPr id="0" name=""/>
        <dsp:cNvSpPr/>
      </dsp:nvSpPr>
      <dsp:spPr>
        <a:xfrm>
          <a:off x="311834" y="237711"/>
          <a:ext cx="4873481" cy="48093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FB296-EC8C-44E9-B05D-BE73F7DD3327}">
      <dsp:nvSpPr>
        <dsp:cNvPr id="0" name=""/>
        <dsp:cNvSpPr/>
      </dsp:nvSpPr>
      <dsp:spPr>
        <a:xfrm>
          <a:off x="3688158" y="410"/>
          <a:ext cx="1118841" cy="16012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37EC8-C180-44D0-B54B-059A31DC7610}">
      <dsp:nvSpPr>
        <dsp:cNvPr id="0" name=""/>
        <dsp:cNvSpPr/>
      </dsp:nvSpPr>
      <dsp:spPr>
        <a:xfrm>
          <a:off x="1" y="0"/>
          <a:ext cx="3685360" cy="1601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Функциональное чтение - это чтение с целью поиска информации для решения конкретной задачи или выполнения определенного задания</a:t>
          </a:r>
          <a:endParaRPr lang="ru-RU" sz="1500" kern="1200" dirty="0"/>
        </a:p>
      </dsp:txBody>
      <dsp:txXfrm>
        <a:off x="78169" y="78168"/>
        <a:ext cx="3529024" cy="1444942"/>
      </dsp:txXfrm>
    </dsp:sp>
    <dsp:sp modelId="{CA5762F2-5CDE-427B-9072-DB7E8131E6CF}">
      <dsp:nvSpPr>
        <dsp:cNvPr id="0" name=""/>
        <dsp:cNvSpPr/>
      </dsp:nvSpPr>
      <dsp:spPr>
        <a:xfrm>
          <a:off x="3580478" y="1761816"/>
          <a:ext cx="1227344" cy="16012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C58A1-6730-4881-84C8-B2E5CFDC091A}">
      <dsp:nvSpPr>
        <dsp:cNvPr id="0" name=""/>
        <dsp:cNvSpPr/>
      </dsp:nvSpPr>
      <dsp:spPr>
        <a:xfrm>
          <a:off x="1976" y="1761816"/>
          <a:ext cx="3578502" cy="1601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При функциональном чтении применяются приемы просмотрового чтения (сканирования) и аналитического чтения (выделение ключевых слов, подбор цитат, составление схем, графиков, таблиц</a:t>
          </a:r>
          <a:endParaRPr lang="ru-RU" sz="1500" kern="1200" dirty="0"/>
        </a:p>
      </dsp:txBody>
      <dsp:txXfrm>
        <a:off x="80144" y="1839984"/>
        <a:ext cx="3422166" cy="14449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9E922-9A4D-478A-BFFB-E1004BEC369E}">
      <dsp:nvSpPr>
        <dsp:cNvPr id="0" name=""/>
        <dsp:cNvSpPr/>
      </dsp:nvSpPr>
      <dsp:spPr>
        <a:xfrm>
          <a:off x="3133" y="73666"/>
          <a:ext cx="2985196" cy="746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поиск в тексте нужной информации по простому критерию</a:t>
          </a:r>
        </a:p>
      </dsp:txBody>
      <dsp:txXfrm>
        <a:off x="24991" y="95524"/>
        <a:ext cx="2941480" cy="702583"/>
      </dsp:txXfrm>
    </dsp:sp>
    <dsp:sp modelId="{4550B9B8-4376-45AF-A6BA-AC9122C90429}">
      <dsp:nvSpPr>
        <dsp:cNvPr id="0" name=""/>
        <dsp:cNvSpPr/>
      </dsp:nvSpPr>
      <dsp:spPr>
        <a:xfrm rot="5400000">
          <a:off x="2591670" y="1442922"/>
          <a:ext cx="130602" cy="1306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C49DB-12DF-481F-B810-B1B45A37D129}">
      <dsp:nvSpPr>
        <dsp:cNvPr id="0" name=""/>
        <dsp:cNvSpPr/>
      </dsp:nvSpPr>
      <dsp:spPr>
        <a:xfrm>
          <a:off x="3133" y="1081169"/>
          <a:ext cx="2985196" cy="13402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поиск в тексте нужной информации, распознавание связи между отрывками информации, работа с известной, но противоречивой информацией</a:t>
          </a:r>
        </a:p>
      </dsp:txBody>
      <dsp:txXfrm>
        <a:off x="42387" y="1120423"/>
        <a:ext cx="2906688" cy="1261733"/>
      </dsp:txXfrm>
    </dsp:sp>
    <dsp:sp modelId="{6D16E857-BFC5-4FAC-8C62-CB55720B1496}">
      <dsp:nvSpPr>
        <dsp:cNvPr id="0" name=""/>
        <dsp:cNvSpPr/>
      </dsp:nvSpPr>
      <dsp:spPr>
        <a:xfrm rot="5312039">
          <a:off x="2459032" y="2696605"/>
          <a:ext cx="87125" cy="1306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41A40-216E-4747-95E0-0EE0C5417762}">
      <dsp:nvSpPr>
        <dsp:cNvPr id="0" name=""/>
        <dsp:cNvSpPr/>
      </dsp:nvSpPr>
      <dsp:spPr>
        <a:xfrm>
          <a:off x="35403" y="2639067"/>
          <a:ext cx="2985196" cy="74629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понимание сложных текстов и их интерпретация, формулирование </a:t>
          </a:r>
        </a:p>
      </dsp:txBody>
      <dsp:txXfrm>
        <a:off x="57261" y="2660925"/>
        <a:ext cx="2941480" cy="702583"/>
      </dsp:txXfrm>
    </dsp:sp>
    <dsp:sp modelId="{D4985020-F7C7-4905-BA69-CB48055A3050}">
      <dsp:nvSpPr>
        <dsp:cNvPr id="0" name=""/>
        <dsp:cNvSpPr/>
      </dsp:nvSpPr>
      <dsp:spPr>
        <a:xfrm>
          <a:off x="3406257" y="73666"/>
          <a:ext cx="2985196" cy="746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поиск в тексте нужной информации по множественным критериям</a:t>
          </a:r>
        </a:p>
      </dsp:txBody>
      <dsp:txXfrm>
        <a:off x="3428115" y="95524"/>
        <a:ext cx="2941480" cy="702583"/>
      </dsp:txXfrm>
    </dsp:sp>
    <dsp:sp modelId="{317B2365-1807-49B3-8826-FF2ED5E0C6EA}">
      <dsp:nvSpPr>
        <dsp:cNvPr id="0" name=""/>
        <dsp:cNvSpPr/>
      </dsp:nvSpPr>
      <dsp:spPr>
        <a:xfrm rot="5400000">
          <a:off x="4841590" y="1235097"/>
          <a:ext cx="130602" cy="1306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5297-C6B6-43FB-A263-1B15058CB088}">
      <dsp:nvSpPr>
        <dsp:cNvPr id="0" name=""/>
        <dsp:cNvSpPr/>
      </dsp:nvSpPr>
      <dsp:spPr>
        <a:xfrm>
          <a:off x="3406257" y="1081169"/>
          <a:ext cx="2985196" cy="14552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поиск и установление последовательности или комбинации отрывков, содержащих глубоко скрытую информацию, умение сделать вывод о том, какая информация в тексте необходима для выполнения задания</a:t>
          </a:r>
        </a:p>
      </dsp:txBody>
      <dsp:txXfrm>
        <a:off x="3448879" y="1123791"/>
        <a:ext cx="2899952" cy="1369979"/>
      </dsp:txXfrm>
    </dsp:sp>
    <dsp:sp modelId="{025BED3E-BA42-4391-A0A4-C03D02403006}">
      <dsp:nvSpPr>
        <dsp:cNvPr id="0" name=""/>
        <dsp:cNvSpPr/>
      </dsp:nvSpPr>
      <dsp:spPr>
        <a:xfrm rot="5504260">
          <a:off x="4875224" y="2522429"/>
          <a:ext cx="0" cy="13060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2418D-FC74-49E4-9F2C-8C507B0C8C04}">
      <dsp:nvSpPr>
        <dsp:cNvPr id="0" name=""/>
        <dsp:cNvSpPr/>
      </dsp:nvSpPr>
      <dsp:spPr>
        <a:xfrm>
          <a:off x="3369748" y="2639067"/>
          <a:ext cx="2985196" cy="74629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выводов и гипотез относительно содержания текста</a:t>
          </a:r>
        </a:p>
      </dsp:txBody>
      <dsp:txXfrm>
        <a:off x="3391606" y="2660925"/>
        <a:ext cx="2941480" cy="7025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CF21D-1245-4303-A4DD-A1DED841B9C0}">
      <dsp:nvSpPr>
        <dsp:cNvPr id="0" name=""/>
        <dsp:cNvSpPr/>
      </dsp:nvSpPr>
      <dsp:spPr>
        <a:xfrm>
          <a:off x="374952" y="0"/>
          <a:ext cx="2166708" cy="144446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2527A-6802-448C-9E8B-5829504FF4CE}">
      <dsp:nvSpPr>
        <dsp:cNvPr id="0" name=""/>
        <dsp:cNvSpPr/>
      </dsp:nvSpPr>
      <dsp:spPr>
        <a:xfrm>
          <a:off x="2632127" y="1534791"/>
          <a:ext cx="3069690" cy="1896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Что характеризует ученика, у которого сформированы навыки функционального чтения? </a:t>
          </a:r>
          <a:endParaRPr lang="ru-RU" sz="2100" b="1" kern="1200" dirty="0"/>
        </a:p>
      </dsp:txBody>
      <dsp:txXfrm>
        <a:off x="2632127" y="1534791"/>
        <a:ext cx="3069690" cy="1896093"/>
      </dsp:txXfrm>
    </dsp:sp>
    <dsp:sp modelId="{0F37F81A-1A41-45C9-B754-1CB7E394EE90}">
      <dsp:nvSpPr>
        <dsp:cNvPr id="0" name=""/>
        <dsp:cNvSpPr/>
      </dsp:nvSpPr>
      <dsp:spPr>
        <a:xfrm>
          <a:off x="2361288" y="1264185"/>
          <a:ext cx="737220" cy="73741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937CF-2AB4-4F0E-9FDB-9DD5936C6CD5}">
      <dsp:nvSpPr>
        <dsp:cNvPr id="0" name=""/>
        <dsp:cNvSpPr/>
      </dsp:nvSpPr>
      <dsp:spPr>
        <a:xfrm rot="5400000">
          <a:off x="5256693" y="1264281"/>
          <a:ext cx="737410" cy="73722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DC7B3-CCB9-48A7-9649-9EDEF802AA94}">
      <dsp:nvSpPr>
        <dsp:cNvPr id="0" name=""/>
        <dsp:cNvSpPr/>
      </dsp:nvSpPr>
      <dsp:spPr>
        <a:xfrm rot="16200000">
          <a:off x="2361193" y="2964546"/>
          <a:ext cx="737410" cy="73722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AC57C-668D-40A7-9482-7326A58CEB3D}">
      <dsp:nvSpPr>
        <dsp:cNvPr id="0" name=""/>
        <dsp:cNvSpPr/>
      </dsp:nvSpPr>
      <dsp:spPr>
        <a:xfrm rot="10800000">
          <a:off x="5256788" y="2964451"/>
          <a:ext cx="737220" cy="73741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927D9-2E07-4A17-A38B-EA6A2FABC196}">
      <dsp:nvSpPr>
        <dsp:cNvPr id="0" name=""/>
        <dsp:cNvSpPr/>
      </dsp:nvSpPr>
      <dsp:spPr>
        <a:xfrm>
          <a:off x="3615232" y="2267971"/>
          <a:ext cx="1651695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kern="1200" dirty="0">
              <a:latin typeface="Arial" panose="020B0604020202020204" pitchFamily="34" charset="0"/>
              <a:cs typeface="Arial" panose="020B0604020202020204" pitchFamily="34" charset="0"/>
            </a:rPr>
            <a:t>Наука и техника</a:t>
          </a:r>
        </a:p>
      </dsp:txBody>
      <dsp:txXfrm>
        <a:off x="4134244" y="2558955"/>
        <a:ext cx="1109180" cy="755437"/>
      </dsp:txXfrm>
    </dsp:sp>
    <dsp:sp modelId="{5E56E395-ADE0-4CBD-8CA5-8F643FB6AB5B}">
      <dsp:nvSpPr>
        <dsp:cNvPr id="0" name=""/>
        <dsp:cNvSpPr/>
      </dsp:nvSpPr>
      <dsp:spPr>
        <a:xfrm>
          <a:off x="192729" y="2273588"/>
          <a:ext cx="2169055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Мир профессий </a:t>
          </a:r>
        </a:p>
      </dsp:txBody>
      <dsp:txXfrm>
        <a:off x="216232" y="2564572"/>
        <a:ext cx="1471333" cy="755437"/>
      </dsp:txXfrm>
    </dsp:sp>
    <dsp:sp modelId="{A559118B-077C-4EA5-BD09-FA3C8A62B799}">
      <dsp:nvSpPr>
        <dsp:cNvPr id="0" name=""/>
        <dsp:cNvSpPr/>
      </dsp:nvSpPr>
      <dsp:spPr>
        <a:xfrm>
          <a:off x="2935361" y="0"/>
          <a:ext cx="2331566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kern="1200" dirty="0">
              <a:latin typeface="Arial" panose="020B0604020202020204" pitchFamily="34" charset="0"/>
              <a:cs typeface="Arial" panose="020B0604020202020204" pitchFamily="34" charset="0"/>
            </a:rPr>
            <a:t>Человек и природа</a:t>
          </a:r>
        </a:p>
      </dsp:txBody>
      <dsp:txXfrm>
        <a:off x="3658334" y="23503"/>
        <a:ext cx="1585090" cy="755437"/>
      </dsp:txXfrm>
    </dsp:sp>
    <dsp:sp modelId="{054B858F-9493-47D4-BBD9-096562F0B8C1}">
      <dsp:nvSpPr>
        <dsp:cNvPr id="0" name=""/>
        <dsp:cNvSpPr/>
      </dsp:nvSpPr>
      <dsp:spPr>
        <a:xfrm>
          <a:off x="129015" y="0"/>
          <a:ext cx="2296484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Этот волшебный мир</a:t>
          </a:r>
        </a:p>
      </dsp:txBody>
      <dsp:txXfrm>
        <a:off x="152518" y="23503"/>
        <a:ext cx="1560532" cy="755437"/>
      </dsp:txXfrm>
    </dsp:sp>
    <dsp:sp modelId="{6A6133A7-F2A0-466B-A358-777E09C9795A}">
      <dsp:nvSpPr>
        <dsp:cNvPr id="0" name=""/>
        <dsp:cNvSpPr/>
      </dsp:nvSpPr>
      <dsp:spPr>
        <a:xfrm>
          <a:off x="1152287" y="190580"/>
          <a:ext cx="1447741" cy="144774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1 класс</a:t>
          </a:r>
        </a:p>
      </dsp:txBody>
      <dsp:txXfrm>
        <a:off x="1576321" y="614614"/>
        <a:ext cx="1023707" cy="1023707"/>
      </dsp:txXfrm>
    </dsp:sp>
    <dsp:sp modelId="{F1169CD4-835B-4EF9-B542-D1DE60B68B4C}">
      <dsp:nvSpPr>
        <dsp:cNvPr id="0" name=""/>
        <dsp:cNvSpPr/>
      </dsp:nvSpPr>
      <dsp:spPr>
        <a:xfrm rot="5400000">
          <a:off x="2666899" y="190580"/>
          <a:ext cx="1447741" cy="144774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2 класс</a:t>
          </a:r>
        </a:p>
      </dsp:txBody>
      <dsp:txXfrm rot="-5400000">
        <a:off x="2666899" y="614614"/>
        <a:ext cx="1023707" cy="1023707"/>
      </dsp:txXfrm>
    </dsp:sp>
    <dsp:sp modelId="{F5231BC2-7C26-4A20-AD18-8C72C4A93C66}">
      <dsp:nvSpPr>
        <dsp:cNvPr id="0" name=""/>
        <dsp:cNvSpPr/>
      </dsp:nvSpPr>
      <dsp:spPr>
        <a:xfrm rot="10800000">
          <a:off x="2666899" y="1705191"/>
          <a:ext cx="1447741" cy="144774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3 класс</a:t>
          </a:r>
        </a:p>
      </dsp:txBody>
      <dsp:txXfrm rot="10800000">
        <a:off x="2666899" y="1705191"/>
        <a:ext cx="1023707" cy="1023707"/>
      </dsp:txXfrm>
    </dsp:sp>
    <dsp:sp modelId="{4D35545A-3849-4EE8-8873-F1958386EA0D}">
      <dsp:nvSpPr>
        <dsp:cNvPr id="0" name=""/>
        <dsp:cNvSpPr/>
      </dsp:nvSpPr>
      <dsp:spPr>
        <a:xfrm rot="16200000">
          <a:off x="1152287" y="1705191"/>
          <a:ext cx="1447741" cy="144774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4 класс</a:t>
          </a:r>
        </a:p>
      </dsp:txBody>
      <dsp:txXfrm rot="5400000">
        <a:off x="1576321" y="1705191"/>
        <a:ext cx="1023707" cy="1023707"/>
      </dsp:txXfrm>
    </dsp:sp>
    <dsp:sp modelId="{2D2DBE1E-B0C7-4514-81BB-7D6EC36214EE}">
      <dsp:nvSpPr>
        <dsp:cNvPr id="0" name=""/>
        <dsp:cNvSpPr/>
      </dsp:nvSpPr>
      <dsp:spPr>
        <a:xfrm>
          <a:off x="2383536" y="1370840"/>
          <a:ext cx="499855" cy="434656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826450B0-5DFD-482D-918E-A63D749CD671}">
      <dsp:nvSpPr>
        <dsp:cNvPr id="0" name=""/>
        <dsp:cNvSpPr/>
      </dsp:nvSpPr>
      <dsp:spPr>
        <a:xfrm rot="10800000">
          <a:off x="2383536" y="1538015"/>
          <a:ext cx="499855" cy="434656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3F4E-0C83-4183-94F0-B38D53BC1E9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1FD5C-EBC9-4C28-BB27-6F33933A6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0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.jpe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mailto:olga.gramotey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ool-ametist.ru/after-school/#cart" TargetMode="External"/><Relationship Id="rId5" Type="http://schemas.openxmlformats.org/officeDocument/2006/relationships/hyperlink" Target="http://school-ametist.ru/" TargetMode="External"/><Relationship Id="rId4" Type="http://schemas.openxmlformats.org/officeDocument/2006/relationships/hyperlink" Target="tel:+7495286914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845C3D4-9D09-4FB6-AF17-92BD0DA7810E}"/>
              </a:ext>
            </a:extLst>
          </p:cNvPr>
          <p:cNvSpPr txBox="1">
            <a:spLocks/>
          </p:cNvSpPr>
          <p:nvPr/>
        </p:nvSpPr>
        <p:spPr>
          <a:xfrm>
            <a:off x="427448" y="3088341"/>
            <a:ext cx="466578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Клементьева Ольга Павловна,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заместитель директора по УВР, </a:t>
            </a:r>
          </a:p>
          <a:p>
            <a:pPr algn="l"/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учитель начальных классов ЧОУ «Аметист»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1D2415F-5363-4739-82AE-6901817F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71" y="852604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</a:rPr>
              <a:t>Формирование функционального чтения у учащихся начальных классов как неотъемлемое условие развития функциональной грамотности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315996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" name="Объект 6">
            <a:extLst>
              <a:ext uri="{FF2B5EF4-FFF2-40B4-BE49-F238E27FC236}">
                <a16:creationId xmlns:a16="http://schemas.microsoft.com/office/drawing/2014/main" id="{510D074E-536C-411B-8280-1E3EB0C86D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580" y="598448"/>
            <a:ext cx="4713771" cy="3606035"/>
          </a:xfrm>
        </p:spPr>
      </p:pic>
    </p:spTree>
    <p:extLst>
      <p:ext uri="{BB962C8B-B14F-4D97-AF65-F5344CB8AC3E}">
        <p14:creationId xmlns:p14="http://schemas.microsoft.com/office/powerpoint/2010/main" val="15785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15" y="472550"/>
            <a:ext cx="8229600" cy="432048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87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200" b="0" i="0" dirty="0" err="1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ензитивный</a:t>
            </a:r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период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0CACDB3-DC37-4F55-A0C9-E7F97ACB00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5762" y="627534"/>
            <a:ext cx="8229600" cy="33940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Это такой период в жизни каждого ребенка, когда он учится чему-либо очень легко, овладевает навыками без особых усилий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В сенситивные периоды ребенок доверяет своим чувствам, логическое и критическое мышление не сформированы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 Сенситивные периоды длятся 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     определенное время и проходят безвозвратно.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70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406090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2">
            <a:extLst>
              <a:ext uri="{FF2B5EF4-FFF2-40B4-BE49-F238E27FC236}">
                <a16:creationId xmlns:a16="http://schemas.microsoft.com/office/drawing/2014/main" id="{24692C69-90D8-4762-8D0E-C80224E0C04A}"/>
              </a:ext>
            </a:extLst>
          </p:cNvPr>
          <p:cNvSpPr txBox="1">
            <a:spLocks/>
          </p:cNvSpPr>
          <p:nvPr/>
        </p:nvSpPr>
        <p:spPr>
          <a:xfrm>
            <a:off x="500063" y="142875"/>
            <a:ext cx="8178800" cy="803275"/>
          </a:xfrm>
          <a:prstGeom prst="rect">
            <a:avLst/>
          </a:prstGeom>
        </p:spPr>
        <p:txBody>
          <a:bodyPr vert="horz" lIns="80165" tIns="40083" rIns="80165" bIns="40083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ru-RU" dirty="0">
                <a:solidFill>
                  <a:srgbClr val="FF0000"/>
                </a:solidFill>
                <a:latin typeface="Arial Black" pitchFamily="34" charset="0"/>
                <a:ea typeface="Geneva"/>
              </a:rPr>
            </a:br>
            <a:br>
              <a:rPr lang="ru-RU" b="1" dirty="0">
                <a:ea typeface="Geneva"/>
              </a:rPr>
            </a:br>
            <a:r>
              <a:rPr lang="ru-RU" sz="5300" b="1" dirty="0">
                <a:solidFill>
                  <a:srgbClr val="0070C0"/>
                </a:solidFill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ЧЕТЫРЕ ПОКОЛЕНИЯ В РАБОЧЕЙ СРЕДЕ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9794CD87-5F4B-47F8-9BF6-1BA1ABB5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" y="879562"/>
            <a:ext cx="8229600" cy="33940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Традиционалисты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им уже за 70</a:t>
            </a:r>
          </a:p>
          <a:p>
            <a:pPr>
              <a:spcBef>
                <a:spcPts val="1200"/>
              </a:spcBef>
              <a:defRPr/>
            </a:pP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Бэби-бумеры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им около 50-70 ( с 1944 г.)</a:t>
            </a:r>
          </a:p>
          <a:p>
            <a:pPr>
              <a:spcBef>
                <a:spcPts val="1200"/>
              </a:spcBef>
              <a:defRPr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Поколение 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около 35-50 (1965-1984)</a:t>
            </a:r>
          </a:p>
          <a:p>
            <a:pPr>
              <a:spcBef>
                <a:spcPts val="1200"/>
              </a:spcBef>
              <a:defRPr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Поколение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- 25-35лет (с 1985 года) </a:t>
            </a:r>
          </a:p>
          <a:p>
            <a:pPr>
              <a:spcBef>
                <a:spcPts val="1200"/>
              </a:spcBef>
              <a:defRPr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Поколение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max 15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лет (с2000г. -2011 г.)</a:t>
            </a:r>
          </a:p>
          <a:p>
            <a:pPr>
              <a:spcBef>
                <a:spcPts val="1200"/>
              </a:spcBef>
              <a:defRPr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Поколение 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ma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4 года ( с 2011г. - н.в.)</a:t>
            </a:r>
          </a:p>
          <a:p>
            <a:pPr>
              <a:spcBef>
                <a:spcPts val="1200"/>
              </a:spcBef>
              <a:defRPr/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8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F3B3DE6-8072-43D8-9C05-32245A4C5073}"/>
              </a:ext>
            </a:extLst>
          </p:cNvPr>
          <p:cNvSpPr txBox="1">
            <a:spLocks/>
          </p:cNvSpPr>
          <p:nvPr/>
        </p:nvSpPr>
        <p:spPr>
          <a:xfrm>
            <a:off x="590352" y="339502"/>
            <a:ext cx="8178800" cy="642938"/>
          </a:xfrm>
          <a:prstGeom prst="rect">
            <a:avLst/>
          </a:prstGeom>
        </p:spPr>
        <p:txBody>
          <a:bodyPr vert="horz" lIns="80165" tIns="40083" rIns="80165" bIns="40083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Молчаливое поколение или традиционалисты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12EFC7E4-393A-49D4-98C1-A5A421F887C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1908" y="914300"/>
            <a:ext cx="8337243" cy="33940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Традиционалисты,  родились в 1923-1943 гг.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/>
              <a:t>Упорная работа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/>
              <a:t>Сбережения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/>
              <a:t>Стабильность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b="1" dirty="0"/>
              <a:t>Формальности важнее неформального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/>
              <a:t>Жертва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/>
              <a:t>Уважение к власти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/>
              <a:t>Личное общение</a:t>
            </a:r>
          </a:p>
        </p:txBody>
      </p:sp>
    </p:spTree>
    <p:extLst>
      <p:ext uri="{BB962C8B-B14F-4D97-AF65-F5344CB8AC3E}">
        <p14:creationId xmlns:p14="http://schemas.microsoft.com/office/powerpoint/2010/main" val="33871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75" y="549275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5AC468A-7D7B-488A-91E3-ED4F5D3B2D0C}"/>
              </a:ext>
            </a:extLst>
          </p:cNvPr>
          <p:cNvSpPr txBox="1">
            <a:spLocks/>
          </p:cNvSpPr>
          <p:nvPr/>
        </p:nvSpPr>
        <p:spPr>
          <a:xfrm>
            <a:off x="755650" y="625475"/>
            <a:ext cx="8178800" cy="642938"/>
          </a:xfrm>
          <a:prstGeom prst="rect">
            <a:avLst/>
          </a:prstGeom>
        </p:spPr>
        <p:txBody>
          <a:bodyPr vert="horz" lIns="80165" tIns="40083" rIns="80165" bIns="40083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70C0"/>
                </a:solidFill>
                <a:ea typeface="Geneva"/>
              </a:rPr>
              <a:t>Бэби-</a:t>
            </a:r>
            <a:r>
              <a:rPr lang="ru-RU" b="1" dirty="0" err="1">
                <a:solidFill>
                  <a:srgbClr val="0070C0"/>
                </a:solidFill>
                <a:ea typeface="Geneva"/>
              </a:rPr>
              <a:t>бумеры</a:t>
            </a:r>
            <a:endParaRPr lang="ru-RU" b="1" dirty="0">
              <a:solidFill>
                <a:srgbClr val="0070C0"/>
              </a:solidFill>
              <a:ea typeface="Geneva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8F8F1D5A-AFFC-4956-A69C-33C8F2A07FD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5536" y="1128701"/>
            <a:ext cx="8229600" cy="33940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eneva"/>
              </a:rPr>
              <a:t>Родились в 1944-1963 гг.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ea typeface="Geneva"/>
              </a:rPr>
              <a:t>Конкуренция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ea typeface="Geneva"/>
              </a:rPr>
              <a:t>Четкие шаги и фокус на движении вперед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ea typeface="Geneva"/>
              </a:rPr>
              <a:t>Командная работа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ea typeface="Geneva"/>
              </a:rPr>
              <a:t> Изменения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ea typeface="Geneva"/>
              </a:rPr>
              <a:t> Важность успеха</a:t>
            </a:r>
          </a:p>
          <a:p>
            <a:pPr marL="0" indent="0"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ea typeface="Genev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74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D99BF22-06B6-403D-9678-4D148337653E}"/>
              </a:ext>
            </a:extLst>
          </p:cNvPr>
          <p:cNvSpPr txBox="1">
            <a:spLocks/>
          </p:cNvSpPr>
          <p:nvPr/>
        </p:nvSpPr>
        <p:spPr>
          <a:xfrm>
            <a:off x="590352" y="378073"/>
            <a:ext cx="8178800" cy="642938"/>
          </a:xfrm>
          <a:prstGeom prst="rect">
            <a:avLst/>
          </a:prstGeom>
        </p:spPr>
        <p:txBody>
          <a:bodyPr vert="horz" lIns="80165" tIns="40083" rIns="80165" bIns="40083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Поколение х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EB7EB103-E5B5-4209-9A6E-619F231A02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879562"/>
            <a:ext cx="8229600" cy="27626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Родились в 1964-1984 гг.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sz="24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Предпринимательский настрой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sz="24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Дают обратную связь и слушают чужое мнение</a:t>
            </a:r>
          </a:p>
          <a:p>
            <a:pPr marL="0" indent="0">
              <a:lnSpc>
                <a:spcPct val="110000"/>
              </a:lnSpc>
              <a:buClr>
                <a:srgbClr val="CF0072"/>
              </a:buClr>
              <a:buNone/>
              <a:defRPr/>
            </a:pPr>
            <a:r>
              <a:rPr lang="ru-RU" sz="24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Многозадачность, но независимое планирование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sz="24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Технологии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sz="24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Креативность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rgbClr val="CF0072"/>
              </a:buClr>
              <a:buNone/>
              <a:defRPr/>
            </a:pPr>
            <a:r>
              <a:rPr lang="ru-RU" sz="2400" b="1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Акцент на качестве жизни</a:t>
            </a:r>
          </a:p>
        </p:txBody>
      </p:sp>
    </p:spTree>
    <p:extLst>
      <p:ext uri="{BB962C8B-B14F-4D97-AF65-F5344CB8AC3E}">
        <p14:creationId xmlns:p14="http://schemas.microsoft.com/office/powerpoint/2010/main" val="2395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3">
            <a:extLst>
              <a:ext uri="{FF2B5EF4-FFF2-40B4-BE49-F238E27FC236}">
                <a16:creationId xmlns:a16="http://schemas.microsoft.com/office/drawing/2014/main" id="{AC813E4C-A5CC-489E-B033-AF9EABDA8661}"/>
              </a:ext>
            </a:extLst>
          </p:cNvPr>
          <p:cNvSpPr txBox="1">
            <a:spLocks/>
          </p:cNvSpPr>
          <p:nvPr/>
        </p:nvSpPr>
        <p:spPr>
          <a:xfrm>
            <a:off x="482600" y="391154"/>
            <a:ext cx="8178800" cy="642938"/>
          </a:xfrm>
          <a:prstGeom prst="rect">
            <a:avLst/>
          </a:prstGeom>
        </p:spPr>
        <p:txBody>
          <a:bodyPr vert="horz" lIns="80165" tIns="40083" rIns="80165" bIns="4008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Поколение У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6BE5FC21-EE27-4E89-887E-2BBE616F4D42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457200" y="104324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0070C0"/>
                </a:solidFill>
                <a:latin typeface="Arial" panose="020B0604020202020204" pitchFamily="34" charset="0"/>
                <a:ea typeface="Geneva"/>
                <a:cs typeface="Geneva"/>
              </a:rPr>
              <a:t>Поколение Миллениум, родились в 1985- 2000 гг.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CF0072"/>
              </a:buClr>
              <a:buNone/>
            </a:pPr>
            <a: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  <a:t>Ускорение темпов + постоянное обучение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CF0072"/>
              </a:buClr>
              <a:buNone/>
            </a:pPr>
            <a: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  <a:t>Все большая зависимость от технологий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CF0072"/>
              </a:buClr>
              <a:buNone/>
            </a:pPr>
            <a: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  <a:t>Автономность – важно, как текущая задача соотносится с общей целью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CF0072"/>
              </a:buClr>
              <a:buNone/>
            </a:pPr>
            <a: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  <a:t>Разнообразие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CF0072"/>
              </a:buClr>
              <a:buNone/>
            </a:pPr>
            <a: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  <a:t>Ожидают положительной обратной связи НЕМЕДЛЕННО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CF0072"/>
              </a:buClr>
              <a:buNone/>
            </a:pPr>
            <a: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  <a:t>Коммуницируют неформально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CF0072"/>
              </a:buClr>
              <a:buNone/>
            </a:pPr>
            <a: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  <a:t>Я и Сейчас</a:t>
            </a:r>
            <a:b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</a:br>
            <a:r>
              <a:rPr lang="ru-RU" altLang="ru-RU" sz="1800" b="1" dirty="0">
                <a:latin typeface="Arial" panose="020B0604020202020204" pitchFamily="34" charset="0"/>
                <a:ea typeface="Geneva"/>
                <a:cs typeface="Geneva"/>
              </a:rPr>
              <a:t>Предприимчивые</a:t>
            </a:r>
          </a:p>
        </p:txBody>
      </p:sp>
    </p:spTree>
    <p:extLst>
      <p:ext uri="{BB962C8B-B14F-4D97-AF65-F5344CB8AC3E}">
        <p14:creationId xmlns:p14="http://schemas.microsoft.com/office/powerpoint/2010/main" val="42352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3">
            <a:extLst>
              <a:ext uri="{FF2B5EF4-FFF2-40B4-BE49-F238E27FC236}">
                <a16:creationId xmlns:a16="http://schemas.microsoft.com/office/drawing/2014/main" id="{31308541-C0BF-4492-9206-54831295F096}"/>
              </a:ext>
            </a:extLst>
          </p:cNvPr>
          <p:cNvSpPr txBox="1">
            <a:spLocks/>
          </p:cNvSpPr>
          <p:nvPr/>
        </p:nvSpPr>
        <p:spPr>
          <a:xfrm>
            <a:off x="736779" y="339502"/>
            <a:ext cx="8178800" cy="642938"/>
          </a:xfrm>
          <a:prstGeom prst="rect">
            <a:avLst/>
          </a:prstGeom>
        </p:spPr>
        <p:txBody>
          <a:bodyPr vert="horz" lIns="80165" tIns="40083" rIns="80165" bIns="40083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0070C0"/>
                </a:solidFill>
                <a:ea typeface="Geneva"/>
              </a:rPr>
              <a:t>Поколение </a:t>
            </a:r>
            <a:r>
              <a:rPr lang="en-US" b="1" dirty="0">
                <a:solidFill>
                  <a:srgbClr val="0070C0"/>
                </a:solidFill>
                <a:ea typeface="Geneva"/>
              </a:rPr>
              <a:t>Z</a:t>
            </a:r>
            <a:endParaRPr lang="ru-RU" b="1" dirty="0">
              <a:solidFill>
                <a:srgbClr val="0070C0"/>
              </a:solidFill>
              <a:ea typeface="Geneva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CA56D18E-05B3-4F5B-B2D5-4D441E949C8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3125" y="900390"/>
            <a:ext cx="8229600" cy="3394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000" b="1" i="1" dirty="0">
                <a:solidFill>
                  <a:srgbClr val="0070C0"/>
                </a:solidFill>
                <a:ea typeface="Geneva"/>
              </a:rPr>
              <a:t>Поколение </a:t>
            </a:r>
            <a:r>
              <a:rPr lang="en-US" sz="2000" b="1" i="1" dirty="0">
                <a:solidFill>
                  <a:srgbClr val="0070C0"/>
                </a:solidFill>
                <a:ea typeface="Geneva"/>
              </a:rPr>
              <a:t> Z</a:t>
            </a:r>
            <a:r>
              <a:rPr lang="ru-RU" sz="2000" b="1" i="1" dirty="0">
                <a:solidFill>
                  <a:srgbClr val="0070C0"/>
                </a:solidFill>
                <a:ea typeface="Geneva"/>
              </a:rPr>
              <a:t>, родились </a:t>
            </a:r>
            <a:r>
              <a:rPr lang="en-US" sz="2000" b="1" i="1" dirty="0">
                <a:solidFill>
                  <a:srgbClr val="0070C0"/>
                </a:solidFill>
                <a:ea typeface="Geneva"/>
              </a:rPr>
              <a:t> c </a:t>
            </a:r>
            <a:r>
              <a:rPr lang="ru-RU" sz="2000" b="1" i="1" dirty="0">
                <a:solidFill>
                  <a:srgbClr val="0070C0"/>
                </a:solidFill>
                <a:ea typeface="Geneva"/>
              </a:rPr>
              <a:t>2000 </a:t>
            </a:r>
            <a:r>
              <a:rPr lang="en-US" sz="2000" b="1" i="1" dirty="0">
                <a:solidFill>
                  <a:srgbClr val="0070C0"/>
                </a:solidFill>
                <a:ea typeface="Geneva"/>
              </a:rPr>
              <a:t> – 2011</a:t>
            </a:r>
            <a:r>
              <a:rPr lang="ru-RU" sz="2000" b="1" i="1" dirty="0" err="1">
                <a:solidFill>
                  <a:srgbClr val="0070C0"/>
                </a:solidFill>
                <a:ea typeface="Geneva"/>
              </a:rPr>
              <a:t>гг</a:t>
            </a:r>
            <a:endParaRPr lang="ru-RU" sz="2000" b="1" i="1" dirty="0">
              <a:solidFill>
                <a:srgbClr val="0070C0"/>
              </a:solidFill>
              <a:ea typeface="Geneva"/>
            </a:endParaRP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sz="2000" b="1" dirty="0">
                <a:ea typeface="Geneva"/>
              </a:rPr>
              <a:t>Сопротивляются современной системе образования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sz="2000" b="1" dirty="0">
                <a:ea typeface="Geneva"/>
              </a:rPr>
              <a:t> Все большая зависят от технологий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sz="2000" b="1" dirty="0">
                <a:ea typeface="Geneva"/>
              </a:rPr>
              <a:t>Делают только то, что интересно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sz="2000" b="1" dirty="0">
                <a:ea typeface="Geneva"/>
              </a:rPr>
              <a:t> Интересы не устойчивы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sz="2000" b="1" dirty="0">
                <a:ea typeface="Geneva"/>
              </a:rPr>
              <a:t>Клиповое мышление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sz="2000" b="1" dirty="0">
                <a:ea typeface="Geneva"/>
              </a:rPr>
              <a:t>Неустойчивое внимание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sz="2000" b="1" dirty="0">
                <a:ea typeface="Geneva"/>
              </a:rPr>
              <a:t> Ценность -быть в комфорте</a:t>
            </a:r>
          </a:p>
          <a:p>
            <a:pPr marL="0" indent="0">
              <a:buClr>
                <a:srgbClr val="CF0072"/>
              </a:buClr>
              <a:buNone/>
              <a:defRPr/>
            </a:pPr>
            <a:r>
              <a:rPr lang="ru-RU" sz="2000" b="1" dirty="0">
                <a:ea typeface="Geneva"/>
              </a:rPr>
              <a:t>Ценность  - позитив</a:t>
            </a:r>
          </a:p>
          <a:p>
            <a:pPr>
              <a:buClr>
                <a:srgbClr val="CF0072"/>
              </a:buClr>
              <a:buFont typeface="Arial" pitchFamily="34" charset="0"/>
              <a:buChar char="•"/>
              <a:defRPr/>
            </a:pPr>
            <a:endParaRPr lang="ru-RU" sz="2000" dirty="0">
              <a:effectLst>
                <a:outerShdw blurRad="38100" dist="38100" dir="2700000" algn="tl">
                  <a:srgbClr val="FFFFFF"/>
                </a:outerShdw>
              </a:effectLst>
              <a:ea typeface="Geneva"/>
            </a:endParaRPr>
          </a:p>
          <a:p>
            <a:pPr>
              <a:buClr>
                <a:srgbClr val="CF0072"/>
              </a:buClr>
              <a:buFont typeface="Arial" pitchFamily="34" charset="0"/>
              <a:buChar char="•"/>
              <a:defRPr/>
            </a:pPr>
            <a:endParaRPr lang="ru-RU" sz="2000" dirty="0">
              <a:effectLst>
                <a:outerShdw blurRad="38100" dist="38100" dir="2700000" algn="tl">
                  <a:srgbClr val="FFFFFF"/>
                </a:outerShdw>
              </a:effectLst>
              <a:ea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2021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F5A3C0-0492-4057-8F63-731E01F58A42}"/>
              </a:ext>
            </a:extLst>
          </p:cNvPr>
          <p:cNvSpPr txBox="1">
            <a:spLocks/>
          </p:cNvSpPr>
          <p:nvPr/>
        </p:nvSpPr>
        <p:spPr>
          <a:xfrm>
            <a:off x="590352" y="558093"/>
            <a:ext cx="8178800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Поколение  </a:t>
            </a:r>
            <a:r>
              <a:rPr lang="el-GR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льфа</a:t>
            </a: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????????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060F62-C34F-44F8-A6B7-753E204720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05917"/>
            <a:ext cx="1880932" cy="23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>
            <a:extLst>
              <a:ext uri="{FF2B5EF4-FFF2-40B4-BE49-F238E27FC236}">
                <a16:creationId xmlns:a16="http://schemas.microsoft.com/office/drawing/2014/main" id="{D2905A60-B2B1-457E-853D-78C25421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26" y="-1333614"/>
            <a:ext cx="3884374" cy="452628"/>
          </a:xfrm>
        </p:spPr>
        <p:txBody>
          <a:bodyPr>
            <a:normAutofit fontScale="90000"/>
          </a:bodyPr>
          <a:lstStyle/>
          <a:p>
            <a:pPr eaLnBrk="1" hangingPunct="1"/>
            <a:endParaRPr lang="ru-RU" altLang="ru-RU" dirty="0">
              <a:solidFill>
                <a:srgbClr val="7B9899"/>
              </a:solidFill>
            </a:endParaRPr>
          </a:p>
        </p:txBody>
      </p:sp>
      <p:sp>
        <p:nvSpPr>
          <p:cNvPr id="32833" name="Нижний колонтитул 1">
            <a:extLst>
              <a:ext uri="{FF2B5EF4-FFF2-40B4-BE49-F238E27FC236}">
                <a16:creationId xmlns:a16="http://schemas.microsoft.com/office/drawing/2014/main" id="{2E82F259-5104-446B-B979-97693029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834" name="Номер слайда 2">
            <a:extLst>
              <a:ext uri="{FF2B5EF4-FFF2-40B4-BE49-F238E27FC236}">
                <a16:creationId xmlns:a16="http://schemas.microsoft.com/office/drawing/2014/main" id="{EC331E36-954F-4997-BB9D-1EF5D462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chemeClr val="accent3">
                  <a:shade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9A1B317F-0C5C-4ACE-B8A3-26315A3DF502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03227911"/>
              </p:ext>
            </p:extLst>
          </p:nvPr>
        </p:nvGraphicFramePr>
        <p:xfrm>
          <a:off x="539552" y="483519"/>
          <a:ext cx="5400599" cy="4283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0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FFFF00"/>
                        </a:solidFill>
                        <a:latin typeface="Arial Black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FFFF0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70+ Молчаливое поколение</a:t>
                      </a:r>
                      <a:endParaRPr lang="ru-RU" sz="8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FFFF0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50-70 </a:t>
                      </a:r>
                      <a:r>
                        <a:rPr lang="ru-RU" sz="800" dirty="0" err="1">
                          <a:solidFill>
                            <a:srgbClr val="FFFF0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Бумеры</a:t>
                      </a:r>
                      <a:endParaRPr lang="ru-RU" sz="8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FFFF0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45-50 (Х)</a:t>
                      </a:r>
                      <a:endParaRPr lang="ru-RU" sz="8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FFFF0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17-30 (</a:t>
                      </a:r>
                      <a:r>
                        <a:rPr lang="en-US" sz="800" dirty="0">
                          <a:solidFill>
                            <a:srgbClr val="FFFF0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Y)</a:t>
                      </a:r>
                      <a:endParaRPr lang="ru-RU" sz="8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Технологии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Виниловая пластинка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Кассета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Arial Black"/>
                          <a:ea typeface="Calibri"/>
                          <a:cs typeface="Times New Roman"/>
                        </a:rPr>
                        <a:t>CD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Arial Black"/>
                          <a:ea typeface="Calibri"/>
                          <a:cs typeface="Times New Roman"/>
                        </a:rPr>
                        <a:t>MP3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Оптимальный способ коммуникации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лично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телефон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Сотовый телефон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Arial Black"/>
                          <a:ea typeface="Calibri"/>
                          <a:cs typeface="Times New Roman"/>
                        </a:rPr>
                        <a:t>SMS</a:t>
                      </a: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, электронная почта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Время на работе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Точно по часам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Быть на виду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Какая разница? Главное чтобы работа была сделана.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Уже 5 вечера, у меня есть другие дела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Поощрения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уважение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Должность , признание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Гибкая работа, позитивная среда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Работа должна иметь смысл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6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Общий настрой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Практичный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Оптимистичный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Скептический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Оптимистичный /высокая самооценка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Отношение к власти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уважение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Ровное равнодушие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Вежливость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Открытое безразличие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6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Отношения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самопожертвование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Личное вознаграждение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Нежелание брать обязательства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Разнообразие, общение, находчивость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Arial Black"/>
                          <a:ea typeface="Calibri"/>
                          <a:cs typeface="Times New Roman"/>
                        </a:rPr>
                        <a:t>Изменения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Ставят под сомнение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Сопротивляются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Принимают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Arial Black"/>
                          <a:ea typeface="Calibri"/>
                          <a:cs typeface="Times New Roman"/>
                        </a:rPr>
                        <a:t>Стремятся к переменам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8AB5C680-BA8E-47C2-9FFC-22BA9EB8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3519"/>
            <a:ext cx="2715766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6B8B2B6-E527-43AE-AF79-EB59F525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FA3E1F-10B1-450E-ACD5-61DA671FC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50AB5B6-3E8C-400B-A03E-A2109B014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110949"/>
              </p:ext>
            </p:extLst>
          </p:nvPr>
        </p:nvGraphicFramePr>
        <p:xfrm>
          <a:off x="138927" y="622400"/>
          <a:ext cx="5463130" cy="3393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879B734-5EF0-4B9E-98C0-776F46D9F865}"/>
              </a:ext>
            </a:extLst>
          </p:cNvPr>
          <p:cNvSpPr txBox="1"/>
          <p:nvPr/>
        </p:nvSpPr>
        <p:spPr>
          <a:xfrm>
            <a:off x="5724128" y="555526"/>
            <a:ext cx="30243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Nova" panose="020B0504020202020204" pitchFamily="34" charset="0"/>
              </a:rPr>
              <a:t>Источники полноценного развития ребенка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F9D76B-F8E0-497A-B935-706D4770C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0232" y="1571189"/>
            <a:ext cx="1537903" cy="15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777679" y="-293424"/>
            <a:ext cx="3500331" cy="581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2A97377-EC3F-4E80-8001-3135E4B58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24" y="720012"/>
            <a:ext cx="67109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Поколение Z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— думающие исполнители. Это поколение легко поддается влиянию. Из них можно слепить добросовестных работников. Секреты, которые помогут в воспитательном процессе: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Говорите коротко, пишите развёрнуто и по пунктам.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В головы поколения Z встроен восьмисекундный фильтр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Рисуйте образы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Ставьте лайки.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Поколение Z не может работать без «поглаживаний». Похвала для них — не морковка для кролика, а топливо для поезда.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Не отбирайте гаджеты. 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Они в них живут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Займите их досуг. 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Поколение привыкло к развлечению. С детства информацию подавали с плясками и бубнами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Найдите им друзей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Чётко оговаривайте </a:t>
            </a:r>
            <a:r>
              <a:rPr lang="ru-RU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дедлайн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Понимают, что такое сроки, но из-за постоянной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прокрастинации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часто их нарушают. Установите строгий, но справедливый контроль действием. Лентяи отсеются сами.</a:t>
            </a:r>
          </a:p>
          <a:p>
            <a:pPr>
              <a:buFont typeface="Arial" pitchFamily="34" charset="0"/>
              <a:buChar char="•"/>
              <a:defRPr/>
            </a:pP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0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2C1D26D-440C-4839-962F-F8FE43E0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668" y="600068"/>
            <a:ext cx="1640780" cy="21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860A9-F85B-493F-A0F1-CC721FBB84B5}"/>
              </a:ext>
            </a:extLst>
          </p:cNvPr>
          <p:cNvSpPr txBox="1"/>
          <p:nvPr/>
        </p:nvSpPr>
        <p:spPr>
          <a:xfrm>
            <a:off x="103985" y="674831"/>
            <a:ext cx="6052191" cy="343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Современному обществу нужны эффективные граждане, способные максимально реализовать свои потенциальные возможности. Недостаточный уровень функциональной грамотности подрастающего поколения затрудняет их адаптацию и социализацию. 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развития функциональной грамотности обоснована еще и тем, что субъекты образовательной деятельности заинтересованы в высоких академических и социальных достижениях обучающихся, чему способствует их функциональная грамотность.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2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80B3BC45-9975-4156-B06B-EEEC945F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3518"/>
            <a:ext cx="195821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4512E994-8C85-4DD9-B311-6F182C717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129298"/>
              </p:ext>
            </p:extLst>
          </p:nvPr>
        </p:nvGraphicFramePr>
        <p:xfrm>
          <a:off x="338265" y="521896"/>
          <a:ext cx="5673895" cy="424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7131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53FA04-6A78-4A3D-B055-B36B3666927F}"/>
              </a:ext>
            </a:extLst>
          </p:cNvPr>
          <p:cNvSpPr txBox="1"/>
          <p:nvPr/>
        </p:nvSpPr>
        <p:spPr>
          <a:xfrm>
            <a:off x="122241" y="710339"/>
            <a:ext cx="5601887" cy="3290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Федеральном компоненте государственного стандарта общего образования среди прочих направлений модернизации общего образования выделяется задача </a:t>
            </a:r>
            <a:r>
              <a:rPr lang="ru-RU" sz="15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«формирования ключевых компетенций – готовности учащихся использовать усвоенные знания, умения и способы деятельности в реальной жизни для решения практических задач»</a:t>
            </a:r>
            <a:r>
              <a:rPr lang="ru-RU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Так же, отмечается, что одним из базовых требований к содержанию образования на ступени основного общего образования </a:t>
            </a:r>
            <a:r>
              <a:rPr lang="ru-RU" sz="15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«… является достижение выпускниками уровня функциональной грамотности, необходимой в современном обществе, как по математическому и естественнонаучному, так и социально-культурному направлениям». </a:t>
            </a:r>
            <a:endParaRPr lang="ru-RU" sz="15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062DF-40DC-419D-8D6A-5482847EA38D}"/>
              </a:ext>
            </a:extLst>
          </p:cNvPr>
          <p:cNvSpPr txBox="1"/>
          <p:nvPr/>
        </p:nvSpPr>
        <p:spPr>
          <a:xfrm>
            <a:off x="609600" y="693556"/>
            <a:ext cx="7924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понятие «чтение»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отличается от понятия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«функциональное чтение»?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35EAC41-264D-46BF-9427-31963EE6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5" y="2068939"/>
            <a:ext cx="2615947" cy="16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48EFFD4-4480-4E32-B76C-CEE9E88A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15652"/>
            <a:ext cx="2304044" cy="172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1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0E8B2C62-FE00-45B6-9643-765BF3677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014247"/>
              </p:ext>
            </p:extLst>
          </p:nvPr>
        </p:nvGraphicFramePr>
        <p:xfrm>
          <a:off x="899592" y="-92546"/>
          <a:ext cx="6264696" cy="5094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50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BE643FDF-25F1-4547-A937-2D9933C4F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322636"/>
              </p:ext>
            </p:extLst>
          </p:nvPr>
        </p:nvGraphicFramePr>
        <p:xfrm>
          <a:off x="457200" y="564376"/>
          <a:ext cx="4809799" cy="336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A387D494-D06C-4AFA-9522-9F27CAC7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71" y="565578"/>
            <a:ext cx="3272601" cy="217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3C4C4-1F48-43AD-9744-532190F0F673}"/>
              </a:ext>
            </a:extLst>
          </p:cNvPr>
          <p:cNvSpPr txBox="1"/>
          <p:nvPr/>
        </p:nvSpPr>
        <p:spPr>
          <a:xfrm>
            <a:off x="6871803" y="456592"/>
            <a:ext cx="20917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 сколько уровней можно подразделить грамотность чтения?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B94E86C7-238A-445B-95ED-BEDF4BC61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076137"/>
              </p:ext>
            </p:extLst>
          </p:nvPr>
        </p:nvGraphicFramePr>
        <p:xfrm>
          <a:off x="405644" y="508662"/>
          <a:ext cx="6394587" cy="3617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37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341240AD-3961-4EB0-A659-5ED59AD24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2462270"/>
              </p:ext>
            </p:extLst>
          </p:nvPr>
        </p:nvGraphicFramePr>
        <p:xfrm>
          <a:off x="108794" y="562076"/>
          <a:ext cx="6368961" cy="3701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25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3F4F0-9454-496E-81BF-84C9711EE0BC}"/>
              </a:ext>
            </a:extLst>
          </p:cNvPr>
          <p:cNvSpPr txBox="1"/>
          <p:nvPr/>
        </p:nvSpPr>
        <p:spPr>
          <a:xfrm>
            <a:off x="295590" y="633264"/>
            <a:ext cx="5572554" cy="3337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Ученик, у которого сформированы навыки функционального чтения, может «свободно использовать навыки чтения и письма для получения информации из текста – для его понимания, сжатия, преобразования и т.д.». (по А.А. Леонтьеву).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Ученик, у которого сформированы навыки функциональной грамотности, умеет пользоваться различными видами чтения (изучающим, просмотровым, ознакомительным). Он способен переходить от одной системы приемов чтения и понимания текста к другой, адекватной данной цели чтения и понимания и данному виду текстов. 	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1C7D4FA-F2C0-4B44-AF18-6C6E9F1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99" y="648924"/>
            <a:ext cx="2492896" cy="18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4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6B8B2B6-E527-43AE-AF79-EB59F525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FA3E1F-10B1-450E-ACD5-61DA671FC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06B0AE7-383A-497B-8A60-62A75E4F3A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857649"/>
              </p:ext>
            </p:extLst>
          </p:nvPr>
        </p:nvGraphicFramePr>
        <p:xfrm>
          <a:off x="-684584" y="580417"/>
          <a:ext cx="7848872" cy="1637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Объект 1">
            <a:extLst>
              <a:ext uri="{FF2B5EF4-FFF2-40B4-BE49-F238E27FC236}">
                <a16:creationId xmlns:a16="http://schemas.microsoft.com/office/drawing/2014/main" id="{A4EB91C8-B7DE-40F0-8073-0D1B8B929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5736563"/>
              </p:ext>
            </p:extLst>
          </p:nvPr>
        </p:nvGraphicFramePr>
        <p:xfrm>
          <a:off x="-972616" y="2346438"/>
          <a:ext cx="8229600" cy="1521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56470BD-ABB1-45B2-BD19-7136ADCEB8AC}"/>
              </a:ext>
            </a:extLst>
          </p:cNvPr>
          <p:cNvSpPr txBox="1"/>
          <p:nvPr/>
        </p:nvSpPr>
        <p:spPr>
          <a:xfrm>
            <a:off x="6638212" y="538744"/>
            <a:ext cx="1512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Nova" panose="020B0504020202020204" pitchFamily="34" charset="0"/>
              </a:rPr>
              <a:t>Задачи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6FB113-0299-4CCD-A953-765139DB1C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4208" y="990274"/>
            <a:ext cx="1826584" cy="18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021FE2-748C-4E68-906A-4AE5F5983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69" y="566708"/>
            <a:ext cx="2810711" cy="40100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ED3DEB-753C-4065-B440-795217479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38" y="1327655"/>
            <a:ext cx="2387412" cy="23874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40434F-19AA-4FE2-A60B-C50FDBD80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25" y="555526"/>
            <a:ext cx="3190751" cy="26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B814F9DC-26DB-4D62-945D-1E8041E09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9312084"/>
              </p:ext>
            </p:extLst>
          </p:nvPr>
        </p:nvGraphicFramePr>
        <p:xfrm>
          <a:off x="586411" y="539953"/>
          <a:ext cx="5266928" cy="334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25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8DE499-1F8E-42E1-868F-436763D5B680}"/>
              </a:ext>
            </a:extLst>
          </p:cNvPr>
          <p:cNvSpPr txBox="1"/>
          <p:nvPr/>
        </p:nvSpPr>
        <p:spPr>
          <a:xfrm>
            <a:off x="122241" y="835671"/>
            <a:ext cx="5529879" cy="271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проблемных заданий на уроках, позволяет развивать такие качества личности как: </a:t>
            </a:r>
            <a:b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находчивость, сообразительность, способность к нестандартным решениям, проблемное видение, гибкость ума, мобильность, информационная и коммуникативная культура. </a:t>
            </a:r>
            <a:b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пособии мы работаем с текстами разных видов и жанров, такими как научные тексты, биографии, документы, статьи из газет и журналов, деловые инструкции, географические карты и т.п.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2CC3D-3805-469F-A16E-65B7E407A3FA}"/>
              </a:ext>
            </a:extLst>
          </p:cNvPr>
          <p:cNvSpPr txBox="1"/>
          <p:nvPr/>
        </p:nvSpPr>
        <p:spPr>
          <a:xfrm>
            <a:off x="457200" y="627534"/>
            <a:ext cx="7772400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же методы работы мы предлагаем в пособии?</a:t>
            </a:r>
            <a:endParaRPr lang="ru-RU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C3BFE-4BB8-48DA-AE22-BF47C4043900}"/>
              </a:ext>
            </a:extLst>
          </p:cNvPr>
          <p:cNvSpPr txBox="1"/>
          <p:nvPr/>
        </p:nvSpPr>
        <p:spPr>
          <a:xfrm>
            <a:off x="654158" y="1202531"/>
            <a:ext cx="4205536" cy="2616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предлагаем работу над сказками по таксономии Блума; приемы по развитию функционального навыка чтения: «Читаем и спрашиваем», «Дневник двойных записей», «Чтение с пометками», «Чтение - сравнение»; приём «Работа с вопросником»;  упражнения по развитию функционального навыка чтения «Заколдованное слово»;  чтение текста с добавлением недостающего слога, слова; поиск в тексте смысловых несуразностей, «Кластер», «Тонкие и толстые вопросы», «Шифры»  и др.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76E984-BECD-42C3-A34A-12CBE0BC6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765">
            <a:off x="6952005" y="783263"/>
            <a:ext cx="1538145" cy="21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50"/>
            <a:ext cx="8229600" cy="1019080"/>
          </a:xfrm>
        </p:spPr>
        <p:txBody>
          <a:bodyPr>
            <a:noAutofit/>
          </a:bodyPr>
          <a:lstStyle/>
          <a:p>
            <a:pPr algn="r"/>
            <a:r>
              <a:rPr lang="ru-RU" sz="1800" dirty="0">
                <a:latin typeface="Arial" panose="020B0604020202020204" pitchFamily="34" charset="0"/>
                <a:cs typeface="Arial" pitchFamily="34" charset="0"/>
              </a:rPr>
              <a:t>«ЧТЕНИЕ –ЭТО ОКОШКО, ЧЕРЕЗ КОТОРОЕ ДЕТИ ПОЗНАЮТ </a:t>
            </a:r>
            <a:br>
              <a:rPr lang="ru-RU" sz="1800" dirty="0">
                <a:latin typeface="Arial" panose="020B0604020202020204" pitchFamily="34" charset="0"/>
                <a:cs typeface="Arial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itchFamily="34" charset="0"/>
              </a:rPr>
              <a:t>И ВИДЯТ МИР И САМИХ СЕБЯ»,– </a:t>
            </a:r>
            <a:br>
              <a:rPr lang="ru-RU" sz="1800" dirty="0">
                <a:latin typeface="Arial" panose="020B0604020202020204" pitchFamily="34" charset="0"/>
                <a:cs typeface="Arial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itchFamily="34" charset="0"/>
              </a:rPr>
              <a:t>ГОВОРИЛ В.А. СУХОМЛИНСКИЙ.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F6B745-4C59-4172-BFBE-682F5D33A1B9}"/>
              </a:ext>
            </a:extLst>
          </p:cNvPr>
          <p:cNvSpPr/>
          <p:nvPr/>
        </p:nvSpPr>
        <p:spPr>
          <a:xfrm>
            <a:off x="140007" y="1264671"/>
            <a:ext cx="55007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itchFamily="34" charset="0"/>
            </a:endParaRP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itchFamily="34" charset="0"/>
              </a:rPr>
              <a:t>Художественная литература открывает и объясняет ребенку жизнь общества и природы, мир человеческих чувств и взаимоотношений. Она развивает мышление и воображение ребенка, обогащает его эмоции, дает прекрасные образцы русского литературного языка. Огромно ее воспитательное, познавательное и эстетическое значение, так как, расширяя знания ребенка об окружающем мире, она воздействует на его личность, развивает умение тонко чувствовать форму и ритм родного языка.</a:t>
            </a:r>
          </a:p>
        </p:txBody>
      </p:sp>
    </p:spTree>
    <p:extLst>
      <p:ext uri="{BB962C8B-B14F-4D97-AF65-F5344CB8AC3E}">
        <p14:creationId xmlns:p14="http://schemas.microsoft.com/office/powerpoint/2010/main" val="23647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941" y="-48250"/>
            <a:ext cx="3712682" cy="480298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C688702-51BE-445E-AF0D-56A4F0C78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10" y="763878"/>
            <a:ext cx="6105943" cy="34562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i="0" u="none" strike="noStrike" dirty="0">
                <a:solidFill>
                  <a:srgbClr val="3C3C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Регулярное чтение не просто позволяет нам отвлечься и узнать новое, но и способно буквально перестроить работу мозга. Оно повышает эмоциональный интеллект, способствует лучшему запоминанию фактов, а также учит эффективнее искать альтернативные решения для сложных проблем. Исследования психологов и нейробиологов показывают, что положительный эффект от чтения можно ощутить как в краткосрочной, так и в долгосрочной перспективе.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EEE0337-104B-49E7-8571-0F3EC879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40" y="899396"/>
            <a:ext cx="2652018" cy="232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" name="Объект 3" descr="https://ds02.infourok.ru/uploads/ex/0708/0000f167-8d63ef2c/img3.jpg">
            <a:extLst>
              <a:ext uri="{FF2B5EF4-FFF2-40B4-BE49-F238E27FC236}">
                <a16:creationId xmlns:a16="http://schemas.microsoft.com/office/drawing/2014/main" id="{CA31DF73-E5ED-46E3-AA40-48CE9F81CBE7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13691" r="4760" b="52440"/>
          <a:stretch/>
        </p:blipFill>
        <p:spPr bwMode="auto">
          <a:xfrm>
            <a:off x="457200" y="620688"/>
            <a:ext cx="7848871" cy="1951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0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D5A5C813-C247-4404-9565-4D1CD1CF0E83}"/>
              </a:ext>
            </a:extLst>
          </p:cNvPr>
          <p:cNvSpPr txBox="1">
            <a:spLocks/>
          </p:cNvSpPr>
          <p:nvPr/>
        </p:nvSpPr>
        <p:spPr>
          <a:xfrm>
            <a:off x="122241" y="531490"/>
            <a:ext cx="6609999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Без овладения функциональным чтением проблематичным становится дальнейшее образование и самообразование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Clr>
                <a:srgbClr val="3891A7"/>
              </a:buClr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Данное умение выходит далеко за рамки образовательного процесса в школе, т.к. отсутствие навыка функционального чтения порождает  безоговорочное доверие людей средствам массовой информации (как телевизионным, так и печатным), фактическое отсутствие критичности в восприятии информационного потока</a:t>
            </a:r>
            <a:r>
              <a:rPr lang="ru-RU" sz="2000" b="1" dirty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530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7A0AD319-A7D3-4508-AAF7-7399F32DF8D8}"/>
              </a:ext>
            </a:extLst>
          </p:cNvPr>
          <p:cNvSpPr txBox="1">
            <a:spLocks/>
          </p:cNvSpPr>
          <p:nvPr/>
        </p:nvSpPr>
        <p:spPr>
          <a:xfrm>
            <a:off x="179512" y="598885"/>
            <a:ext cx="6048672" cy="344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Анализ результатов международных тестирований(результаты России в турнирной таблице из 65 стран – участниц оказались статистически ниже среднего балла: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41 – 44 место) показывает, что пока отечественная система обучения не обеспечивает отвечающую современным мировым требованиям достаточную готовность школьников к жизни в постиндустриальном информационном обществе.</a:t>
            </a:r>
          </a:p>
          <a:p>
            <a:pPr marL="82296" indent="0">
              <a:buFont typeface="Arial" panose="020B0604020202020204" pitchFamily="34" charset="0"/>
              <a:buNone/>
            </a:pPr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36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5A83967-25AB-4B30-A568-44494D74FD62}"/>
              </a:ext>
            </a:extLst>
          </p:cNvPr>
          <p:cNvSpPr txBox="1">
            <a:spLocks/>
          </p:cNvSpPr>
          <p:nvPr/>
        </p:nvSpPr>
        <p:spPr>
          <a:xfrm>
            <a:off x="338265" y="549982"/>
            <a:ext cx="8554215" cy="5339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 выполнении заданий, требующих анализа содержания текста, его интерпретации и преобразования его в иные знаковые формы (таблицу, схему, знаковый конспект), даже успешные учащиеся допускали ошибки при формулировании вопросов или суждений. Но ещё более парадоксальным стало невнимательное отношение к формулировкам самих заданий, что приводило учеников к выполнению какого-то “своего задания”.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Таким образом, очевидным стал факт несформированности функционального чтения у  выпускников.</a:t>
            </a:r>
          </a:p>
        </p:txBody>
      </p:sp>
    </p:spTree>
    <p:extLst>
      <p:ext uri="{BB962C8B-B14F-4D97-AF65-F5344CB8AC3E}">
        <p14:creationId xmlns:p14="http://schemas.microsoft.com/office/powerpoint/2010/main" val="8625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F7B6FC8-0392-4719-8839-61EDDA6956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70239"/>
            <a:ext cx="5745903" cy="42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BAF1A0C-441E-4145-96C3-FCFEFB8C0C14}"/>
              </a:ext>
            </a:extLst>
          </p:cNvPr>
          <p:cNvSpPr txBox="1">
            <a:spLocks/>
          </p:cNvSpPr>
          <p:nvPr/>
        </p:nvSpPr>
        <p:spPr>
          <a:xfrm>
            <a:off x="179512" y="433747"/>
            <a:ext cx="4968552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Существует стереотип: вдумчиво читать текст должны учить на уроках литературы. Следствием такого понимания   являются проблемы: </a:t>
            </a: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Выпускники  не умеют читать учебные и научно- популярные тексты; не умеют выделять главную мысль; не умеют соотносить прочитанное со своим личным опытом; чтение механическое. </a:t>
            </a: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Проблемы при подготовке   к ВПР, НИКО, ОГЭ и ЕГЭ.</a:t>
            </a: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Преодолеть их можно только  в случае , если формированию функционального чтения будет уделяться должное внимание на всех предметах школьного курса!</a:t>
            </a:r>
          </a:p>
          <a:p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20FF16A-93A8-49A4-9741-3B131F42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29791"/>
            <a:ext cx="2948947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0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3" y="4202886"/>
            <a:ext cx="922481" cy="61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5" y="4297147"/>
            <a:ext cx="1377382" cy="448002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C688702-51BE-445E-AF0D-56A4F0C78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3" descr="https://fs00.infourok.ru/images/doc/263/268564/img32.jpg">
            <a:extLst>
              <a:ext uri="{FF2B5EF4-FFF2-40B4-BE49-F238E27FC236}">
                <a16:creationId xmlns:a16="http://schemas.microsoft.com/office/drawing/2014/main" id="{EC24BC9D-F84A-4ED4-B739-180ED812DB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6" y="469401"/>
            <a:ext cx="6764640" cy="3735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28D65-66BE-4C7D-B6EA-76E04574851C}"/>
              </a:ext>
            </a:extLst>
          </p:cNvPr>
          <p:cNvSpPr txBox="1"/>
          <p:nvPr/>
        </p:nvSpPr>
        <p:spPr>
          <a:xfrm>
            <a:off x="313184" y="553757"/>
            <a:ext cx="51949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Прием «Усовершенствование учебника»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сформировать умения целенаправленно читать текст, преобразовывать текстовую информацию с учётом цели дальнейшего использования.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Данные задания носят творческий характер. Отличительной чертой этой группы заданий является их конструирование на основе нетекстовых ситуаций.. Учащимся предлагается обратить внимание на рисунки учебника и предложить свой (более полный) вариант иллюстраций к данной теме. </a:t>
            </a:r>
          </a:p>
        </p:txBody>
      </p:sp>
    </p:spTree>
    <p:extLst>
      <p:ext uri="{BB962C8B-B14F-4D97-AF65-F5344CB8AC3E}">
        <p14:creationId xmlns:p14="http://schemas.microsoft.com/office/powerpoint/2010/main" val="8321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C688702-51BE-445E-AF0D-56A4F0C78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" y="635000"/>
            <a:ext cx="475252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Прием «Гипертекст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Текст разбивается на крупные смысловые блоки по отдельным частям темы, с которыми на уроке работают разные ученики. Структурирование гипертекста (деление на смысловые части и выделение основных мыслей) проводит сам ученик.</a:t>
            </a:r>
          </a:p>
          <a:p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EDCAF4C-1623-46BB-86C4-8A52D3460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68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52A69-49BF-4D43-B0D4-04D22580E776}"/>
              </a:ext>
            </a:extLst>
          </p:cNvPr>
          <p:cNvSpPr txBox="1"/>
          <p:nvPr/>
        </p:nvSpPr>
        <p:spPr>
          <a:xfrm>
            <a:off x="251520" y="406551"/>
            <a:ext cx="630775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Прием «Пять предложений»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помогает кратко сформулировать основные идеи по определенной теме. Можно использовать как домашнее задание или для его проверки, а также для закрепления нового материала.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Текст предлагается преобразовать в пять тезисов: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тезис 1 – введение (поясняет, о чем идет речь в тексте; составляется в виде общей фразы, часто с использованием названия статьи);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тезис 2 – раскрывает суть проблемы, изложенной в тексте (более узкий контекст, более конкретный круг вопросов);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тезис 3 – может быть в виде вопроса или призыва (заставляет задуматься, почему данная проблема актуальна);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тезис 4 – новый аргумент (повторяться нежелательно) в пользу значимости изучаемой проблемы или ответ на вопрос, поставленный в тезисе 3;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тезис 5 – заключение (подведение итогов задания). </a:t>
            </a:r>
          </a:p>
        </p:txBody>
      </p:sp>
    </p:spTree>
    <p:extLst>
      <p:ext uri="{BB962C8B-B14F-4D97-AF65-F5344CB8AC3E}">
        <p14:creationId xmlns:p14="http://schemas.microsoft.com/office/powerpoint/2010/main" val="3133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907F42-6106-4AB5-BFDC-7F93A79DDC06}"/>
              </a:ext>
            </a:extLst>
          </p:cNvPr>
          <p:cNvSpPr txBox="1"/>
          <p:nvPr/>
        </p:nvSpPr>
        <p:spPr>
          <a:xfrm>
            <a:off x="200827" y="521180"/>
            <a:ext cx="5100653" cy="294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по развитию функционального чтения способствуют интеллектуальному развитию, расширению культурного багажа и самообразованию, которое продолжается в течение всей жизни. Оно научит не только внимательному, выразительному, осознанному чтению, им наши читатели будут пользоваться всю жизнь. Нужно правильно использовать методы современного чтения, систематически работать над этим, контролировать и корректировать результаты учащихся, которые, непременно, будут меняться в лучшую сторону.</a:t>
            </a:r>
            <a:endParaRPr lang="ru-RU" sz="1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648B56-F435-4283-B84A-B3C5F06E7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46" y="504371"/>
            <a:ext cx="1816188" cy="25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675921-5A5B-460C-8425-F5E6D43C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64" y="1589121"/>
            <a:ext cx="1965258" cy="196525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14408EF-0133-4DE7-AB4E-21728685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44" y="1646451"/>
            <a:ext cx="2915119" cy="23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965508" y="767592"/>
            <a:ext cx="3871913" cy="32635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99" y="4227934"/>
            <a:ext cx="1713945" cy="55747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6" y="3939902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4C5C19-5A75-4404-9558-BC3956007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78" y="483518"/>
            <a:ext cx="2919427" cy="418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" name="Рисунок 9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429411E-2D90-4458-AFBB-24A1D27C2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24897"/>
            <a:ext cx="2420333" cy="3722179"/>
          </a:xfrm>
          <a:prstGeom prst="rect">
            <a:avLst/>
          </a:prstGeom>
        </p:spPr>
      </p:pic>
      <p:pic>
        <p:nvPicPr>
          <p:cNvPr id="11" name="Объект 10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44E68C68-A8D2-4705-BFBB-17E681171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88" y="1267782"/>
            <a:ext cx="2164271" cy="2160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D7B3B3-353A-4099-B917-B4644E1F3D47}"/>
              </a:ext>
            </a:extLst>
          </p:cNvPr>
          <p:cNvSpPr txBox="1"/>
          <p:nvPr/>
        </p:nvSpPr>
        <p:spPr>
          <a:xfrm>
            <a:off x="4355976" y="577966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</a:t>
            </a: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ифровое обозначение ошибок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E1C7B-EB98-42C6-B0A9-4A6E9623DE73}"/>
              </a:ext>
            </a:extLst>
          </p:cNvPr>
          <p:cNvSpPr txBox="1"/>
          <p:nvPr/>
        </p:nvSpPr>
        <p:spPr>
          <a:xfrm>
            <a:off x="2215952" y="507943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правочник правил по русскому языку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3155D0-C8E3-48B3-8176-72D7A3936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45561"/>
            <a:ext cx="2192293" cy="3263806"/>
          </a:xfrm>
          <a:prstGeom prst="rect">
            <a:avLst/>
          </a:prstGeom>
        </p:spPr>
      </p:pic>
      <p:pic>
        <p:nvPicPr>
          <p:cNvPr id="12" name="Объект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E99B13B-219D-4B8F-884F-A698588A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94" y="928088"/>
            <a:ext cx="2130223" cy="303058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2D7CEF03-A269-4500-AFAA-9E59D43E9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17" y="928088"/>
            <a:ext cx="2374012" cy="34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EA2E37-6162-41F8-A164-7858EFAE6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" y="873948"/>
            <a:ext cx="4086795" cy="280074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ADC1D5E8-D7A9-4A30-906C-3EA98BD05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9" y="1287816"/>
            <a:ext cx="3953427" cy="25816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32611E-5037-4646-AB44-A535B8A56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26" y="548877"/>
            <a:ext cx="2535154" cy="3877273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33D31AA-B5C7-490E-A0F3-B137998D0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73" y="595450"/>
            <a:ext cx="2711368" cy="24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FF3D6C62-A334-4455-A826-6C5F4F260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8" y="627534"/>
            <a:ext cx="8708575" cy="2886571"/>
          </a:xfrm>
        </p:spPr>
        <p:txBody>
          <a:bodyPr>
            <a:noAutofit/>
          </a:bodyPr>
          <a:lstStyle/>
          <a:p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Академический интеллект </a:t>
            </a:r>
            <a:r>
              <a:rPr lang="en-US" alt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</a:t>
            </a:r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(эрудированность, измеряется тестами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IQ)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интеллект</a:t>
            </a:r>
            <a:r>
              <a:rPr lang="en-US" alt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адаптация и успех в социуме, образ «нового русского», Онегин)</a:t>
            </a:r>
          </a:p>
          <a:p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Эмоциональный интеллект Е</a:t>
            </a:r>
            <a:r>
              <a:rPr lang="en-US" altLang="ru-R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характеризуется развитыми психологическими структурами, которые помогают </a:t>
            </a:r>
          </a:p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человеку опираться на себя, </a:t>
            </a:r>
            <a:b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не искать поддержку извне. </a:t>
            </a:r>
            <a:b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Включает в себя: понимание собственных эмоций, </a:t>
            </a:r>
            <a:b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своими эмоциями, понимание эмоций других, </a:t>
            </a:r>
            <a:b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отношениями  </a:t>
            </a:r>
          </a:p>
        </p:txBody>
      </p:sp>
    </p:spTree>
    <p:extLst>
      <p:ext uri="{BB962C8B-B14F-4D97-AF65-F5344CB8AC3E}">
        <p14:creationId xmlns:p14="http://schemas.microsoft.com/office/powerpoint/2010/main" val="20061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BBEC1-061B-4408-A4DF-1448202FCDA3}"/>
              </a:ext>
            </a:extLst>
          </p:cNvPr>
          <p:cNvSpPr txBox="1"/>
          <p:nvPr/>
        </p:nvSpPr>
        <p:spPr>
          <a:xfrm>
            <a:off x="2280822" y="451222"/>
            <a:ext cx="6405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ворческие и практические задания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A9802D-8E88-462B-8E6E-EF418BFF3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5" y="875162"/>
            <a:ext cx="2714411" cy="2824805"/>
          </a:xfrm>
          <a:prstGeom prst="rect">
            <a:avLst/>
          </a:prstGeom>
        </p:spPr>
      </p:pic>
      <p:pic>
        <p:nvPicPr>
          <p:cNvPr id="12" name="Объект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23FA76-36D7-416F-BAE6-2F7888FB2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1887"/>
            <a:ext cx="4934242" cy="33940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6DEDA7-B291-4D4B-B6CD-36FD3BE77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65" y="882899"/>
            <a:ext cx="4915586" cy="28960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48307B-380C-4E84-BB5C-91FD5AD9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0" y="882899"/>
            <a:ext cx="2528258" cy="32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4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Содержимое 5">
            <a:extLst>
              <a:ext uri="{FF2B5EF4-FFF2-40B4-BE49-F238E27FC236}">
                <a16:creationId xmlns:a16="http://schemas.microsoft.com/office/drawing/2014/main" id="{EBD2F85D-3C21-4EF3-9A46-D8F4DAAC658D}"/>
              </a:ext>
            </a:extLst>
          </p:cNvPr>
          <p:cNvSpPr txBox="1">
            <a:spLocks/>
          </p:cNvSpPr>
          <p:nvPr/>
        </p:nvSpPr>
        <p:spPr>
          <a:xfrm>
            <a:off x="1600200" y="591897"/>
            <a:ext cx="5162550" cy="361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sz="200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нтересный познавательный материал</a:t>
            </a:r>
            <a:endParaRPr lang="ru-RU" alt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FD182E-6557-4335-AAEE-D70EACD71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4" y="957908"/>
            <a:ext cx="3558444" cy="2524250"/>
          </a:xfrm>
          <a:prstGeom prst="rect">
            <a:avLst/>
          </a:prstGeom>
        </p:spPr>
      </p:pic>
      <p:pic>
        <p:nvPicPr>
          <p:cNvPr id="12" name="Объект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E0C0383-4ED0-4CE8-84B8-40A2667B1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29" y="953610"/>
            <a:ext cx="2114845" cy="321989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2262513-01AF-4C8C-AE50-8B412E7559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61" y="945609"/>
            <a:ext cx="4152406" cy="2816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34CF7FD-E2BA-405B-B59E-0A79C91D3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4922"/>
            <a:ext cx="3927267" cy="26537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039C63-440E-475A-9084-336BF9124D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50" y="1654900"/>
            <a:ext cx="3546441" cy="25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37602-919C-4B1B-8673-763D8A5E21C4}"/>
              </a:ext>
            </a:extLst>
          </p:cNvPr>
          <p:cNvSpPr txBox="1"/>
          <p:nvPr/>
        </p:nvSpPr>
        <p:spPr>
          <a:xfrm>
            <a:off x="1077714" y="391154"/>
            <a:ext cx="7153275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остался без внимания и вопрос самооценки и внутреннего контроля обучающегося</a:t>
            </a:r>
            <a:endParaRPr lang="ru-RU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E2CEB2F-07EF-43D9-8880-68A66281B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1" y="789099"/>
            <a:ext cx="2339522" cy="30612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96761C-4176-47A4-AF29-98E820BCE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57" y="1018111"/>
            <a:ext cx="2650801" cy="34686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D3A3A9-A0F6-4AE9-A3DB-1E5EC2D1B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01" y="1219638"/>
            <a:ext cx="2584380" cy="34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C688702-51BE-445E-AF0D-56A4F0C78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064D5A8-1527-4A65-970D-B5DB387C8933}"/>
              </a:ext>
            </a:extLst>
          </p:cNvPr>
          <p:cNvSpPr/>
          <p:nvPr/>
        </p:nvSpPr>
        <p:spPr>
          <a:xfrm>
            <a:off x="457200" y="770874"/>
            <a:ext cx="6115551" cy="26642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целью активизации учебной деятельности учащихся в процессе выполнения работы над ошибками и осуществления индивидуально-дифференцированного подхода к исправлению ошибок, </a:t>
            </a:r>
          </a:p>
          <a:p>
            <a:pPr algn="ctr"/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учителям рекомендуется использовать различные способы исправления ошибок. </a:t>
            </a:r>
          </a:p>
          <a:p>
            <a:pPr algn="ctr"/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Выбор способа должен учитывать индивидуальные особенности учащихся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8859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18" y="927934"/>
            <a:ext cx="4429545" cy="28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5" y="604226"/>
            <a:ext cx="1337771" cy="89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5906" y="347974"/>
            <a:ext cx="70756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000" b="1" dirty="0">
                <a:solidFill>
                  <a:srgbClr val="0000FF"/>
                </a:solidFill>
              </a:rPr>
              <a:t>    Издательство «Интеллект-Центр»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771800" y="3613350"/>
            <a:ext cx="4212431" cy="1079897"/>
          </a:xfrm>
          <a:prstGeom prst="roundRect">
            <a:avLst>
              <a:gd name="adj" fmla="val 50000"/>
            </a:avLst>
          </a:prstGeom>
          <a:solidFill>
            <a:srgbClr val="0202D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30000"/>
              </a:spcBef>
            </a:pP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www.intellectcentre.ru</a:t>
            </a: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E-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mail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intellect@izentr.ru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Тел./факс: (495)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660-34-53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7"/>
    </mc:Choice>
    <mc:Fallback xmlns="">
      <p:transition spd="slow" advTm="13467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1C84886F-BFFF-42AE-AE26-5F55AC82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83918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logo">
            <a:extLst>
              <a:ext uri="{FF2B5EF4-FFF2-40B4-BE49-F238E27FC236}">
                <a16:creationId xmlns:a16="http://schemas.microsoft.com/office/drawing/2014/main" id="{112612B7-EAD2-4EBA-8557-CB6CBD716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5" y="838404"/>
            <a:ext cx="5533697" cy="18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68BD1-D624-43A1-A201-855EBB549F7C}"/>
              </a:ext>
            </a:extLst>
          </p:cNvPr>
          <p:cNvSpPr txBox="1"/>
          <p:nvPr/>
        </p:nvSpPr>
        <p:spPr>
          <a:xfrm>
            <a:off x="5851187" y="771550"/>
            <a:ext cx="30963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+7 (495) 286-91-49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school-ametist@mail.ru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Московская область, город Химки,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</a:br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улица Чкалова, дом 5</a:t>
            </a:r>
            <a:endParaRPr lang="en-US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7C7C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http://school-ametist.ru/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C03122C-B080-4ABA-8756-10E3EAAAFF8E}"/>
              </a:ext>
            </a:extLst>
          </p:cNvPr>
          <p:cNvSpPr txBox="1">
            <a:spLocks/>
          </p:cNvSpPr>
          <p:nvPr/>
        </p:nvSpPr>
        <p:spPr>
          <a:xfrm>
            <a:off x="1438590" y="3435846"/>
            <a:ext cx="4069514" cy="115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Клементьева Ольга Павловна</a:t>
            </a:r>
          </a:p>
          <a:p>
            <a:r>
              <a:rPr lang="ru-RU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+7 916 854 667 45</a:t>
            </a:r>
          </a:p>
          <a:p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olga.gramotey@gmail.com</a:t>
            </a:r>
            <a:endParaRPr lang="ru-RU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4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EF45A9D6-A968-4E71-ADA8-19D6432EB7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5" y="461799"/>
            <a:ext cx="4248472" cy="398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8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ABBD15B-651E-4780-B98F-3951F8EBE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06" y="456315"/>
            <a:ext cx="8229600" cy="33940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Формирование эмоциональной сферы </a:t>
            </a:r>
            <a:b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ребенка. Актуальные проблемы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AC53B52A-6082-48C4-953A-0C4E8CCE49A5}"/>
              </a:ext>
            </a:extLst>
          </p:cNvPr>
          <p:cNvSpPr txBox="1">
            <a:spLocks/>
          </p:cNvSpPr>
          <p:nvPr/>
        </p:nvSpPr>
        <p:spPr>
          <a:xfrm>
            <a:off x="179512" y="1422272"/>
            <a:ext cx="7904162" cy="3721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Ребенок рождается со спектром негативных эмоций, а позитивные эмоции  должна дать семья</a:t>
            </a: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не могут самостоятельно освоить все компоненты эмоционального интеллекта, если семья или школа не поможет им в этом. Многие родители не владеют подобными знаниями. Не умеющие это делать сами, они не могут обучить этому и своих детей</a:t>
            </a: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 ребенка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формируется то, что не вложено</a:t>
            </a:r>
          </a:p>
        </p:txBody>
      </p:sp>
    </p:spTree>
    <p:extLst>
      <p:ext uri="{BB962C8B-B14F-4D97-AF65-F5344CB8AC3E}">
        <p14:creationId xmlns:p14="http://schemas.microsoft.com/office/powerpoint/2010/main" val="6177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36F70B6-1C21-4F16-891D-C73B3E96E713}"/>
              </a:ext>
            </a:extLst>
          </p:cNvPr>
          <p:cNvSpPr txBox="1">
            <a:spLocks noChangeArrowheads="1"/>
          </p:cNvSpPr>
          <p:nvPr/>
        </p:nvSpPr>
        <p:spPr>
          <a:xfrm>
            <a:off x="299985" y="541421"/>
            <a:ext cx="6500813" cy="928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Алекситимия</a:t>
            </a:r>
            <a:b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(отсутствие слов для выражения эмоций)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C10472A-28A5-4C34-967E-0F345350FB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00150"/>
            <a:ext cx="4474840" cy="3394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Неумение перерабатывать собственные эмоции лежит в основе многих психосоматических заболеваний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Важно научить детей перерабатывать те эмоции, которые у них возникают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503233-2097-4CF6-A8FE-FCFEFC7C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38" y="627534"/>
            <a:ext cx="1823371" cy="24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EE98175-38FC-4936-9917-A4A41B3D9784}"/>
              </a:ext>
            </a:extLst>
          </p:cNvPr>
          <p:cNvSpPr txBox="1">
            <a:spLocks/>
          </p:cNvSpPr>
          <p:nvPr/>
        </p:nvSpPr>
        <p:spPr>
          <a:xfrm>
            <a:off x="650317" y="879562"/>
            <a:ext cx="4748687" cy="27993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В начальной школе акцент смещен на интеллектуальное развитие детей. Детей начинают обучать культуре сдерживания чувств еще до того, как они открывают для себя мир собственных и чужих эмоций. Это приводит к тому, что ребенок вообще не овладевает способами распознавания, узнавания эмоциональных проявлений.</a:t>
            </a:r>
            <a:br>
              <a:rPr lang="ru-RU" sz="1800" dirty="0">
                <a:latin typeface="Arial" pitchFamily="34" charset="0"/>
                <a:cs typeface="Arial" pitchFamily="34" charset="0"/>
              </a:rPr>
            </a:br>
            <a:b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412AC6-F453-4927-882F-8B1FA5EAB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83602"/>
            <a:ext cx="1692188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2508</Words>
  <Application>Microsoft Office PowerPoint</Application>
  <PresentationFormat>Экран (16:9)</PresentationFormat>
  <Paragraphs>703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2" baseType="lpstr">
      <vt:lpstr>-apple-system</vt:lpstr>
      <vt:lpstr>Arial</vt:lpstr>
      <vt:lpstr>Arial Black</vt:lpstr>
      <vt:lpstr>Arial Narrow</vt:lpstr>
      <vt:lpstr>Arial Nova</vt:lpstr>
      <vt:lpstr>Calibri</vt:lpstr>
      <vt:lpstr>Тема Office</vt:lpstr>
      <vt:lpstr> 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Сензитивный период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«ЧТЕНИЕ –ЭТО ОКОШКО, ЧЕРЕЗ КОТОРОЕ ДЕТИ ПОЗНАЮТ  И ВИДЯТ МИР И САМИХ СЕБЯ»,–  ГОВОРИЛ В.А. СУХОМЛИНСКИЙ.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Olga Sh</cp:lastModifiedBy>
  <cp:revision>106</cp:revision>
  <dcterms:created xsi:type="dcterms:W3CDTF">2019-11-08T08:59:02Z</dcterms:created>
  <dcterms:modified xsi:type="dcterms:W3CDTF">2021-04-21T08:55:46Z</dcterms:modified>
</cp:coreProperties>
</file>