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90" d="100"/>
          <a:sy n="190" d="100"/>
        </p:scale>
        <p:origin x="-1284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3936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c69b75e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g1bc69b75e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15b601805d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15b601805d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5b601805d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215b601805d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5b601805d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15b601805d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5b601805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15b601805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c128476fd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c128476fd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c128476fdc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1c128476fdc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5b601805d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15b601805d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15b601805d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15b601805d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5b601805d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15b601805d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5b601805d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15b601805d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26638002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1b26638002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c0a3338ab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g1c0a3338ab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f0f7077cb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" name="Google Shape;208;g11f0f7077cb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45dfdf6e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45dfdf6e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5dfdf6eb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45dfdf6eb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f0f70779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g11f0f70779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128476fdc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c128476fdc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c128476fdc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1c128476fdc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c128476fd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c128476fd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c128476fd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c128476fd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5b601805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215b601805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5b601805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215b601805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7421c6f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37421c6f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voimirukamy.com/" TargetMode="External"/><Relationship Id="rId7" Type="http://schemas.openxmlformats.org/officeDocument/2006/relationships/hyperlink" Target="https://masterclasso.ru/page/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krokotak.com/" TargetMode="External"/><Relationship Id="rId5" Type="http://schemas.openxmlformats.org/officeDocument/2006/relationships/hyperlink" Target="https://www.pinterest.com/search/pins/?rs=ac&amp;len=2&amp;q=handmade&amp;term_meta%5b%5d=handmade|autocomplete|0" TargetMode="External"/><Relationship Id="rId4" Type="http://schemas.openxmlformats.org/officeDocument/2006/relationships/hyperlink" Target="https://planetaorigami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ok.ru/digital.september" TargetMode="External"/><Relationship Id="rId18" Type="http://schemas.openxmlformats.org/officeDocument/2006/relationships/image" Target="../media/image19.png"/><Relationship Id="rId3" Type="http://schemas.openxmlformats.org/officeDocument/2006/relationships/hyperlink" Target="https://edu.1sept.ru/" TargetMode="External"/><Relationship Id="rId7" Type="http://schemas.openxmlformats.org/officeDocument/2006/relationships/hyperlink" Target="https://1sept.ru/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s://www.youtube.com/user/PervoeSentyabrya" TargetMode="External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video.1sept.ru/" TargetMode="External"/><Relationship Id="rId15" Type="http://schemas.openxmlformats.org/officeDocument/2006/relationships/hyperlink" Target="https://vk.com/digital.september" TargetMode="External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hyperlink" Target="https://urok.1sept.ru/" TargetMode="Externa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5637544" y="2493769"/>
            <a:ext cx="34260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2247"/>
              <a:buFont typeface="Arial"/>
              <a:buNone/>
            </a:pPr>
            <a:endParaRPr sz="3411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5308"/>
              <a:buFont typeface="Arial"/>
              <a:buNone/>
            </a:pPr>
            <a:r>
              <a:rPr lang="ru-RU" sz="2427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Завтра будет мастер-класс!</a:t>
            </a:r>
            <a:endParaRPr sz="2427" u="sng">
              <a:solidFill>
                <a:srgbClr val="00558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6666"/>
              <a:buFont typeface="Arial"/>
              <a:buNone/>
            </a:pPr>
            <a:endParaRPr sz="3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0768"/>
              <a:buFont typeface="Arial"/>
              <a:buNone/>
            </a:pPr>
            <a:endParaRPr sz="26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5598459" y="3563170"/>
            <a:ext cx="30654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lang="ru-RU" sz="1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sz="1500" b="1">
              <a:solidFill>
                <a:srgbClr val="FF0000"/>
              </a:solidFill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25" y="630525"/>
            <a:ext cx="4729977" cy="404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Мастер-класс и где он уместен?</a:t>
            </a:r>
            <a:endParaRPr sz="2500" b="1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Фестивали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Ярмарки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Соседские и семейные праздники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Библиотечные уроки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Знаменательные даты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Дни открытых дверей</a:t>
            </a: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Научился делать мастер-классы и куда развиваться?</a:t>
            </a:r>
            <a:endParaRPr sz="2500" b="1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00" b="1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Стандартный набор инструментов для мастер-классов.</a:t>
            </a:r>
            <a:endParaRPr sz="25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5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4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64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Ножницы шт. 4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Клеевые карандаши шт. 4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Клей ПВА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Картон 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Цветная бумага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Обычная бумага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Цветные карандаши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Гофрированная бумага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Шерстяные нитки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Краски (гуашь/акварель)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Кисточки шт. 4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Тушь/чернила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Фигурные дыроколы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00400" lvl="0" indent="-3556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Прищепки</a:t>
            </a: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75"/>
            <a:ext cx="5395675" cy="43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/>
        </p:nvSpPr>
        <p:spPr>
          <a:xfrm>
            <a:off x="5395675" y="2402800"/>
            <a:ext cx="374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Обычное чудо №1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575" y="470275"/>
            <a:ext cx="5489424" cy="43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-14525" y="2402800"/>
            <a:ext cx="3669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Обычное чудо №2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4775"/>
            <a:ext cx="5207075" cy="4323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/>
        </p:nvSpPr>
        <p:spPr>
          <a:xfrm>
            <a:off x="5395675" y="2402800"/>
            <a:ext cx="3748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Обычное чудо №3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Ошибки при организации мастер-класса.</a:t>
            </a:r>
            <a:endParaRPr sz="2200" b="1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Неинтересный мастер-класс</a:t>
            </a:r>
            <a:endParaRPr sz="2000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Слишком затратный мастер-класс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-RU" sz="2000"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Провожу без наглядного материала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-RU" sz="2000"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Никто не пришёл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-RU" sz="2000"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Слишком много пришли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-RU" sz="2000"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Нет ему конца и края 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-RU" sz="2000"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Один за всех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Мастер-класс как мини-проект.</a:t>
            </a:r>
            <a:endParaRPr sz="25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2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Сценарий или пошаговая инструкция мастер-класса.</a:t>
            </a:r>
            <a:endParaRPr sz="2200" b="1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Идея</a:t>
            </a:r>
            <a:endParaRPr sz="2000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Font typeface="Times New Roman"/>
              <a:buChar char="-"/>
            </a:pPr>
            <a:r>
              <a:rPr lang="ru-RU" sz="2000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Смета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-RU" sz="2000"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Презентация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-RU" sz="2000"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Форма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-RU" sz="2000"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Практика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-RU" sz="2000"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Результат 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ru-RU" sz="2000"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Рефлексия</a:t>
            </a:r>
            <a:endParaRPr sz="2000"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559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вебинара</a:t>
            </a:r>
            <a:endParaRPr sz="3559"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6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Font typeface="Times New Roman"/>
              <a:buChar char="-"/>
            </a:pPr>
            <a:r>
              <a:rPr lang="ru-RU" sz="20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МК и истории из личного опыта.</a:t>
            </a:r>
            <a:endParaRPr sz="20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Font typeface="Times New Roman"/>
              <a:buChar char="-"/>
            </a:pPr>
            <a:r>
              <a:rPr lang="ru-RU" sz="20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МК и где он уместен?</a:t>
            </a:r>
            <a:endParaRPr sz="20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Font typeface="Times New Roman"/>
              <a:buChar char="-"/>
            </a:pPr>
            <a:r>
              <a:rPr lang="ru-RU" sz="20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Научился делать мастер-классы и куда развиваться?</a:t>
            </a:r>
            <a:endParaRPr sz="20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Font typeface="Times New Roman"/>
              <a:buChar char="-"/>
            </a:pPr>
            <a:r>
              <a:rPr lang="ru-RU" sz="20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Стандартный набор инструментов для МК.</a:t>
            </a:r>
            <a:endParaRPr sz="20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Font typeface="Times New Roman"/>
              <a:buChar char="-"/>
            </a:pPr>
            <a:r>
              <a:rPr lang="ru-RU" sz="20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Ошибки при организации МК.</a:t>
            </a:r>
            <a:endParaRPr sz="20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Font typeface="Times New Roman"/>
              <a:buChar char="-"/>
            </a:pPr>
            <a:r>
              <a:rPr lang="ru-RU" sz="20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МК как мини-проект.</a:t>
            </a:r>
            <a:endParaRPr sz="20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Font typeface="Times New Roman"/>
              <a:buChar char="-"/>
            </a:pPr>
            <a:r>
              <a:rPr lang="ru-RU" sz="20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Сценарий или пошаговая инструкция МК.</a:t>
            </a:r>
            <a:endParaRPr sz="20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-3587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50"/>
              <a:buFont typeface="Times New Roman"/>
              <a:buChar char="-"/>
            </a:pPr>
            <a:r>
              <a:rPr lang="ru-RU" sz="20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Полезные ссылки для новых идей.</a:t>
            </a:r>
            <a:endParaRPr sz="20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/>
        </p:nvSpPr>
        <p:spPr>
          <a:xfrm>
            <a:off x="31800" y="486375"/>
            <a:ext cx="9144000" cy="4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700" b="1" i="0" u="none" strike="noStrike" cap="none">
              <a:solidFill>
                <a:schemeClr val="dk2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Полезные ссылки для новых идей:</a:t>
            </a:r>
            <a:endParaRPr sz="30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683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Своими руками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Планета Оригами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Pinterest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krokotak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masterclasso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4550" y="479550"/>
            <a:ext cx="9144000" cy="3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4100" b="1" i="0" u="none" strike="noStrike" cap="none">
              <a:solidFill>
                <a:schemeClr val="dk2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Список используемой литературы</a:t>
            </a:r>
            <a:endParaRPr sz="30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2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Полезные ссылки для новых идей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 -- Ричард Тейлор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проводить творческие мастер-классы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 -- 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Любовь Чернова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«Творческий девичник. 10 идей для вдохновения, экспериментов и дружеских встреч</a:t>
            </a:r>
            <a:r>
              <a:rPr lang="ru-RU" sz="22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200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--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Ротман Д. и др.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body" idx="1"/>
          </p:nvPr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0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ru-RU" sz="3900" b="1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ВАШИ ВОПРОСЫ</a:t>
            </a:r>
            <a:endParaRPr sz="3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1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1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7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3900" b="1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ВСЕМ СПАСИБО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/>
          <p:nvPr/>
        </p:nvSpPr>
        <p:spPr>
          <a:xfrm>
            <a:off x="-2558" y="2005403"/>
            <a:ext cx="91491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lang="ru-RU"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300" b="0" i="0" u="sng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sz="3300" b="0" i="0" u="sng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None/>
            </a:pPr>
            <a:r>
              <a:rPr lang="ru-RU" sz="1800">
                <a:solidFill>
                  <a:srgbClr val="CE4A1F"/>
                </a:solidFill>
                <a:latin typeface="Roboto"/>
                <a:ea typeface="Roboto"/>
                <a:cs typeface="Roboto"/>
                <a:sym typeface="Roboto"/>
              </a:rPr>
              <a:t>Наши социальные сети</a:t>
            </a:r>
            <a:endParaRPr/>
          </a:p>
        </p:txBody>
      </p:sp>
      <p:grpSp>
        <p:nvGrpSpPr>
          <p:cNvPr id="231" name="Google Shape;231;p38"/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232" name="Google Shape;232;p38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38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38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38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38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7" name="Google Shape;237;p38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32072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8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986799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31894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652872" y="3723877"/>
            <a:ext cx="504057" cy="50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Мастер-класс и истории из личного опыта.</a:t>
            </a:r>
            <a:endParaRPr sz="25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460172"/>
            <a:ext cx="7421545" cy="4332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" y="477298"/>
            <a:ext cx="4351785" cy="4311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4642525" y="2098000"/>
            <a:ext cx="4501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Серия мастер-классов или Арт-объект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0250" y="462200"/>
            <a:ext cx="5943750" cy="434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28050" y="2326600"/>
            <a:ext cx="3172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Выездные мастер-классы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971650" y="2326600"/>
            <a:ext cx="3172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Мастер-класс,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как </a:t>
            </a:r>
            <a:r>
              <a:rPr lang="ru-RU" sz="23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конвейер.</a:t>
            </a:r>
            <a:endParaRPr sz="2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l="6018" r="6508"/>
          <a:stretch/>
        </p:blipFill>
        <p:spPr>
          <a:xfrm>
            <a:off x="11775" y="467625"/>
            <a:ext cx="5971652" cy="43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475" y="458950"/>
            <a:ext cx="5874524" cy="43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0" y="2268325"/>
            <a:ext cx="3269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Выездные мастер-классы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8548"/>
            <a:ext cx="5678600" cy="436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678600" y="2344525"/>
            <a:ext cx="3458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Экспресс мастер-классы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>
                <a:latin typeface="Times New Roman"/>
                <a:ea typeface="Times New Roman"/>
                <a:cs typeface="Times New Roman"/>
                <a:sym typeface="Times New Roman"/>
              </a:rPr>
              <a:t>в библиотеки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Экран (16:9)</PresentationFormat>
  <Paragraphs>163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Calibri</vt:lpstr>
      <vt:lpstr>Roboto</vt:lpstr>
      <vt:lpstr>Тема Office</vt:lpstr>
      <vt:lpstr>                               Завтра будет мастер-класс!     </vt:lpstr>
      <vt:lpstr>План вебинара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Завтра будет мастер-класс!     </dc:title>
  <cp:lastModifiedBy>Арсений Соловейчик</cp:lastModifiedBy>
  <cp:revision>1</cp:revision>
  <dcterms:modified xsi:type="dcterms:W3CDTF">2023-03-04T06:46:19Z</dcterms:modified>
</cp:coreProperties>
</file>