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329" r:id="rId2"/>
    <p:sldId id="330" r:id="rId3"/>
    <p:sldId id="331" r:id="rId4"/>
    <p:sldId id="332" r:id="rId5"/>
    <p:sldId id="333" r:id="rId6"/>
    <p:sldId id="334" r:id="rId7"/>
    <p:sldId id="335" r:id="rId8"/>
    <p:sldId id="336" r:id="rId9"/>
    <p:sldId id="337" r:id="rId10"/>
    <p:sldId id="338" r:id="rId11"/>
    <p:sldId id="339" r:id="rId12"/>
    <p:sldId id="340" r:id="rId13"/>
    <p:sldId id="341" r:id="rId14"/>
    <p:sldId id="342" r:id="rId15"/>
    <p:sldId id="343" r:id="rId16"/>
    <p:sldId id="344" r:id="rId17"/>
    <p:sldId id="345" r:id="rId18"/>
    <p:sldId id="346" r:id="rId19"/>
    <p:sldId id="347" r:id="rId20"/>
    <p:sldId id="348" r:id="rId21"/>
    <p:sldId id="349" r:id="rId22"/>
    <p:sldId id="350" r:id="rId23"/>
    <p:sldId id="372" r:id="rId24"/>
    <p:sldId id="373" r:id="rId25"/>
    <p:sldId id="371" r:id="rId26"/>
    <p:sldId id="359" r:id="rId27"/>
    <p:sldId id="360" r:id="rId28"/>
    <p:sldId id="361" r:id="rId29"/>
    <p:sldId id="259" r:id="rId30"/>
  </p:sldIdLst>
  <p:sldSz cx="9144000" cy="5143500" type="screen16x9"/>
  <p:notesSz cx="6858000" cy="9144000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196" autoAdjust="0"/>
    <p:restoredTop sz="94660"/>
  </p:normalViewPr>
  <p:slideViewPr>
    <p:cSldViewPr>
      <p:cViewPr varScale="1">
        <p:scale>
          <a:sx n="108" d="100"/>
          <a:sy n="108" d="100"/>
        </p:scale>
        <p:origin x="293" y="77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09C486D5-6C43-4E07-A3EE-E4184FBC5DCF}" type="datetimeFigureOut">
              <a:rPr lang="ru-RU"/>
              <a:pPr>
                <a:defRPr/>
              </a:pPr>
              <a:t>26.08.2021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691F206D-4FFC-44A6-AC9C-EA23CD900168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98013061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8674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ru-RU" altLang="ru-RU" dirty="0"/>
          </a:p>
        </p:txBody>
      </p:sp>
      <p:sp>
        <p:nvSpPr>
          <p:cNvPr id="28675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5C2AF4B4-5806-784C-AA19-5B5158FA90F3}" type="slidenum">
              <a:rPr lang="ru-RU" altLang="ru-RU"/>
              <a:pPr/>
              <a:t>2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1768902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741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  <p:sp>
        <p:nvSpPr>
          <p:cNvPr id="1741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</a:defRPr>
            </a:lvl9pPr>
          </a:lstStyle>
          <a:p>
            <a:pPr>
              <a:spcBef>
                <a:spcPct val="0"/>
              </a:spcBef>
            </a:pPr>
            <a:fld id="{8F58C867-1375-FC40-963E-B32E0F0342B1}" type="slidenum">
              <a:rPr lang="ru-RU" altLang="ru-RU">
                <a:ea typeface="Arial" charset="0"/>
                <a:cs typeface="Arial" charset="0"/>
              </a:rPr>
              <a:pPr>
                <a:spcBef>
                  <a:spcPct val="0"/>
                </a:spcBef>
              </a:pPr>
              <a:t>17</a:t>
            </a:fld>
            <a:endParaRPr lang="ru-RU" altLang="ru-RU"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34109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E52D2A-BD74-4C32-9293-853341D81A0E}" type="datetimeFigureOut">
              <a:rPr lang="ru-RU"/>
              <a:pPr>
                <a:defRPr/>
              </a:pPr>
              <a:t>26.08.2021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5D089E-89BD-451A-972C-E80BF6240156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4567189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2C2E29-4397-4E50-A099-0E62513396AE}" type="datetimeFigureOut">
              <a:rPr lang="ru-RU"/>
              <a:pPr>
                <a:defRPr/>
              </a:pPr>
              <a:t>26.08.2021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E71388E-F565-45E7-8BDC-644ECD518FDE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0367735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CC47CD-A067-423C-9CEB-D3300DB08867}" type="datetimeFigureOut">
              <a:rPr lang="ru-RU"/>
              <a:pPr>
                <a:defRPr/>
              </a:pPr>
              <a:t>26.08.2021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67927F7-AF73-4AD7-BD85-B337688B219E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8529159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Группа 12"/>
          <p:cNvGrpSpPr/>
          <p:nvPr userDrawn="1"/>
        </p:nvGrpSpPr>
        <p:grpSpPr>
          <a:xfrm>
            <a:off x="8763000" y="0"/>
            <a:ext cx="381000" cy="5143500"/>
            <a:chOff x="11684000" y="0"/>
            <a:chExt cx="508000" cy="6858000"/>
          </a:xfrm>
        </p:grpSpPr>
        <p:sp>
          <p:nvSpPr>
            <p:cNvPr id="14" name="Прямоугольник 13"/>
            <p:cNvSpPr/>
            <p:nvPr/>
          </p:nvSpPr>
          <p:spPr bwMode="auto">
            <a:xfrm>
              <a:off x="11785600" y="0"/>
              <a:ext cx="406400" cy="685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  <a:alpha val="87000"/>
              </a:schemeClr>
            </a:solidFill>
            <a:ln w="38100" cap="rnd" cmpd="sng" algn="ctr">
              <a:noFill/>
              <a:prstDash val="solid"/>
            </a:ln>
            <a:effectLst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latinLnBrk="0" hangingPunct="1"/>
              <a:endParaRPr kumimoji="0" lang="en-US"/>
            </a:p>
          </p:txBody>
        </p:sp>
        <p:sp>
          <p:nvSpPr>
            <p:cNvPr id="16" name="Прямая соединительная линия 15"/>
            <p:cNvSpPr>
              <a:spLocks noChangeShapeType="1"/>
            </p:cNvSpPr>
            <p:nvPr/>
          </p:nvSpPr>
          <p:spPr bwMode="auto">
            <a:xfrm>
              <a:off x="11684000" y="0"/>
              <a:ext cx="0" cy="6858000"/>
            </a:xfrm>
            <a:prstGeom prst="line">
              <a:avLst/>
            </a:prstGeom>
            <a:noFill/>
            <a:ln w="38100" cap="flat" cmpd="sng" algn="ctr">
              <a:solidFill>
                <a:srgbClr val="FF5050">
                  <a:alpha val="61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 dirty="0"/>
            </a:p>
          </p:txBody>
        </p:sp>
        <p:sp>
          <p:nvSpPr>
            <p:cNvPr id="17" name="Прямая соединительная линия 16"/>
            <p:cNvSpPr>
              <a:spLocks noChangeShapeType="1"/>
            </p:cNvSpPr>
            <p:nvPr/>
          </p:nvSpPr>
          <p:spPr bwMode="auto">
            <a:xfrm>
              <a:off x="11955848" y="0"/>
              <a:ext cx="0" cy="6858000"/>
            </a:xfrm>
            <a:prstGeom prst="line">
              <a:avLst/>
            </a:prstGeom>
            <a:noFill/>
            <a:ln w="1905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8" name="Прямая соединительная линия 17"/>
            <p:cNvSpPr>
              <a:spLocks noChangeShapeType="1"/>
            </p:cNvSpPr>
            <p:nvPr/>
          </p:nvSpPr>
          <p:spPr bwMode="auto">
            <a:xfrm>
              <a:off x="11887200" y="0"/>
              <a:ext cx="0" cy="6858000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  <p:grpSp>
        <p:nvGrpSpPr>
          <p:cNvPr id="21" name="Группа 20"/>
          <p:cNvGrpSpPr/>
          <p:nvPr userDrawn="1"/>
        </p:nvGrpSpPr>
        <p:grpSpPr>
          <a:xfrm flipH="1">
            <a:off x="-1" y="0"/>
            <a:ext cx="380700" cy="5143500"/>
            <a:chOff x="11684000" y="0"/>
            <a:chExt cx="508000" cy="6858000"/>
          </a:xfrm>
        </p:grpSpPr>
        <p:sp>
          <p:nvSpPr>
            <p:cNvPr id="22" name="Прямоугольник 21"/>
            <p:cNvSpPr/>
            <p:nvPr/>
          </p:nvSpPr>
          <p:spPr bwMode="auto">
            <a:xfrm>
              <a:off x="11785600" y="0"/>
              <a:ext cx="406400" cy="685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  <a:alpha val="87000"/>
              </a:schemeClr>
            </a:solidFill>
            <a:ln w="38100" cap="rnd" cmpd="sng" algn="ctr">
              <a:noFill/>
              <a:prstDash val="solid"/>
            </a:ln>
            <a:effectLst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latinLnBrk="0" hangingPunct="1"/>
              <a:endParaRPr kumimoji="0" lang="en-US"/>
            </a:p>
          </p:txBody>
        </p:sp>
        <p:sp>
          <p:nvSpPr>
            <p:cNvPr id="23" name="Прямая соединительная линия 22"/>
            <p:cNvSpPr>
              <a:spLocks noChangeShapeType="1"/>
            </p:cNvSpPr>
            <p:nvPr/>
          </p:nvSpPr>
          <p:spPr bwMode="auto">
            <a:xfrm>
              <a:off x="11684000" y="0"/>
              <a:ext cx="0" cy="6858000"/>
            </a:xfrm>
            <a:prstGeom prst="line">
              <a:avLst/>
            </a:prstGeom>
            <a:noFill/>
            <a:ln w="38100" cap="flat" cmpd="sng" algn="ctr">
              <a:solidFill>
                <a:srgbClr val="FF5050">
                  <a:alpha val="61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 dirty="0"/>
            </a:p>
          </p:txBody>
        </p:sp>
        <p:sp>
          <p:nvSpPr>
            <p:cNvPr id="24" name="Прямая соединительная линия 23"/>
            <p:cNvSpPr>
              <a:spLocks noChangeShapeType="1"/>
            </p:cNvSpPr>
            <p:nvPr/>
          </p:nvSpPr>
          <p:spPr bwMode="auto">
            <a:xfrm>
              <a:off x="11955848" y="0"/>
              <a:ext cx="0" cy="6858000"/>
            </a:xfrm>
            <a:prstGeom prst="line">
              <a:avLst/>
            </a:prstGeom>
            <a:noFill/>
            <a:ln w="1905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25" name="Прямая соединительная линия 24"/>
            <p:cNvSpPr>
              <a:spLocks noChangeShapeType="1"/>
            </p:cNvSpPr>
            <p:nvPr/>
          </p:nvSpPr>
          <p:spPr bwMode="auto">
            <a:xfrm>
              <a:off x="11887200" y="0"/>
              <a:ext cx="0" cy="6858000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  <p:extLst>
      <p:ext uri="{BB962C8B-B14F-4D97-AF65-F5344CB8AC3E}">
        <p14:creationId xmlns:p14="http://schemas.microsoft.com/office/powerpoint/2010/main" val="33753496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8_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Группа 12"/>
          <p:cNvGrpSpPr/>
          <p:nvPr userDrawn="1"/>
        </p:nvGrpSpPr>
        <p:grpSpPr>
          <a:xfrm>
            <a:off x="8763000" y="0"/>
            <a:ext cx="381000" cy="5143500"/>
            <a:chOff x="11684000" y="0"/>
            <a:chExt cx="508000" cy="6858000"/>
          </a:xfrm>
        </p:grpSpPr>
        <p:sp>
          <p:nvSpPr>
            <p:cNvPr id="14" name="Прямоугольник 13"/>
            <p:cNvSpPr/>
            <p:nvPr/>
          </p:nvSpPr>
          <p:spPr bwMode="auto">
            <a:xfrm>
              <a:off x="11785600" y="0"/>
              <a:ext cx="406400" cy="685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  <a:alpha val="87000"/>
              </a:schemeClr>
            </a:solidFill>
            <a:ln w="38100" cap="rnd" cmpd="sng" algn="ctr">
              <a:noFill/>
              <a:prstDash val="solid"/>
            </a:ln>
            <a:effectLst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latinLnBrk="0" hangingPunct="1"/>
              <a:endParaRPr kumimoji="0" lang="en-US" sz="1350"/>
            </a:p>
          </p:txBody>
        </p:sp>
        <p:sp>
          <p:nvSpPr>
            <p:cNvPr id="16" name="Прямая соединительная линия 15"/>
            <p:cNvSpPr>
              <a:spLocks noChangeShapeType="1"/>
            </p:cNvSpPr>
            <p:nvPr/>
          </p:nvSpPr>
          <p:spPr bwMode="auto">
            <a:xfrm>
              <a:off x="11684000" y="0"/>
              <a:ext cx="0" cy="6858000"/>
            </a:xfrm>
            <a:prstGeom prst="line">
              <a:avLst/>
            </a:prstGeom>
            <a:noFill/>
            <a:ln w="38100" cap="flat" cmpd="sng" algn="ctr">
              <a:solidFill>
                <a:srgbClr val="FF5050">
                  <a:alpha val="61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 sz="1350" dirty="0"/>
            </a:p>
          </p:txBody>
        </p:sp>
        <p:sp>
          <p:nvSpPr>
            <p:cNvPr id="17" name="Прямая соединительная линия 16"/>
            <p:cNvSpPr>
              <a:spLocks noChangeShapeType="1"/>
            </p:cNvSpPr>
            <p:nvPr/>
          </p:nvSpPr>
          <p:spPr bwMode="auto">
            <a:xfrm>
              <a:off x="11955848" y="0"/>
              <a:ext cx="0" cy="6858000"/>
            </a:xfrm>
            <a:prstGeom prst="line">
              <a:avLst/>
            </a:prstGeom>
            <a:noFill/>
            <a:ln w="1905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 sz="1350"/>
            </a:p>
          </p:txBody>
        </p:sp>
        <p:sp>
          <p:nvSpPr>
            <p:cNvPr id="18" name="Прямая соединительная линия 17"/>
            <p:cNvSpPr>
              <a:spLocks noChangeShapeType="1"/>
            </p:cNvSpPr>
            <p:nvPr/>
          </p:nvSpPr>
          <p:spPr bwMode="auto">
            <a:xfrm>
              <a:off x="11887200" y="0"/>
              <a:ext cx="0" cy="6858000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 sz="1350"/>
            </a:p>
          </p:txBody>
        </p:sp>
      </p:grpSp>
      <p:grpSp>
        <p:nvGrpSpPr>
          <p:cNvPr id="21" name="Группа 20"/>
          <p:cNvGrpSpPr/>
          <p:nvPr userDrawn="1"/>
        </p:nvGrpSpPr>
        <p:grpSpPr>
          <a:xfrm flipH="1">
            <a:off x="-1" y="0"/>
            <a:ext cx="380700" cy="5143500"/>
            <a:chOff x="11684000" y="0"/>
            <a:chExt cx="508000" cy="6858000"/>
          </a:xfrm>
        </p:grpSpPr>
        <p:sp>
          <p:nvSpPr>
            <p:cNvPr id="22" name="Прямоугольник 21"/>
            <p:cNvSpPr/>
            <p:nvPr/>
          </p:nvSpPr>
          <p:spPr bwMode="auto">
            <a:xfrm>
              <a:off x="11785600" y="0"/>
              <a:ext cx="406400" cy="685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  <a:alpha val="87000"/>
              </a:schemeClr>
            </a:solidFill>
            <a:ln w="38100" cap="rnd" cmpd="sng" algn="ctr">
              <a:noFill/>
              <a:prstDash val="solid"/>
            </a:ln>
            <a:effectLst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latinLnBrk="0" hangingPunct="1"/>
              <a:endParaRPr kumimoji="0" lang="en-US" sz="1350"/>
            </a:p>
          </p:txBody>
        </p:sp>
        <p:sp>
          <p:nvSpPr>
            <p:cNvPr id="23" name="Прямая соединительная линия 22"/>
            <p:cNvSpPr>
              <a:spLocks noChangeShapeType="1"/>
            </p:cNvSpPr>
            <p:nvPr/>
          </p:nvSpPr>
          <p:spPr bwMode="auto">
            <a:xfrm>
              <a:off x="11684000" y="0"/>
              <a:ext cx="0" cy="6858000"/>
            </a:xfrm>
            <a:prstGeom prst="line">
              <a:avLst/>
            </a:prstGeom>
            <a:noFill/>
            <a:ln w="38100" cap="flat" cmpd="sng" algn="ctr">
              <a:solidFill>
                <a:srgbClr val="FF5050">
                  <a:alpha val="61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 sz="1350" dirty="0"/>
            </a:p>
          </p:txBody>
        </p:sp>
        <p:sp>
          <p:nvSpPr>
            <p:cNvPr id="24" name="Прямая соединительная линия 23"/>
            <p:cNvSpPr>
              <a:spLocks noChangeShapeType="1"/>
            </p:cNvSpPr>
            <p:nvPr/>
          </p:nvSpPr>
          <p:spPr bwMode="auto">
            <a:xfrm>
              <a:off x="11955848" y="0"/>
              <a:ext cx="0" cy="6858000"/>
            </a:xfrm>
            <a:prstGeom prst="line">
              <a:avLst/>
            </a:prstGeom>
            <a:noFill/>
            <a:ln w="1905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 sz="1350"/>
            </a:p>
          </p:txBody>
        </p:sp>
        <p:sp>
          <p:nvSpPr>
            <p:cNvPr id="25" name="Прямая соединительная линия 24"/>
            <p:cNvSpPr>
              <a:spLocks noChangeShapeType="1"/>
            </p:cNvSpPr>
            <p:nvPr/>
          </p:nvSpPr>
          <p:spPr bwMode="auto">
            <a:xfrm>
              <a:off x="11887200" y="0"/>
              <a:ext cx="0" cy="6858000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 sz="1350"/>
            </a:p>
          </p:txBody>
        </p:sp>
      </p:grpSp>
    </p:spTree>
    <p:extLst>
      <p:ext uri="{BB962C8B-B14F-4D97-AF65-F5344CB8AC3E}">
        <p14:creationId xmlns:p14="http://schemas.microsoft.com/office/powerpoint/2010/main" val="23342935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9_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Группа 12"/>
          <p:cNvGrpSpPr/>
          <p:nvPr userDrawn="1"/>
        </p:nvGrpSpPr>
        <p:grpSpPr>
          <a:xfrm>
            <a:off x="8763000" y="0"/>
            <a:ext cx="381000" cy="5143500"/>
            <a:chOff x="11684000" y="0"/>
            <a:chExt cx="508000" cy="6858000"/>
          </a:xfrm>
        </p:grpSpPr>
        <p:sp>
          <p:nvSpPr>
            <p:cNvPr id="14" name="Прямоугольник 13"/>
            <p:cNvSpPr/>
            <p:nvPr/>
          </p:nvSpPr>
          <p:spPr bwMode="auto">
            <a:xfrm>
              <a:off x="11785600" y="0"/>
              <a:ext cx="406400" cy="685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  <a:alpha val="87000"/>
              </a:schemeClr>
            </a:solidFill>
            <a:ln w="38100" cap="rnd" cmpd="sng" algn="ctr">
              <a:noFill/>
              <a:prstDash val="solid"/>
            </a:ln>
            <a:effectLst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latinLnBrk="0" hangingPunct="1"/>
              <a:endParaRPr kumimoji="0" lang="en-US" sz="1350"/>
            </a:p>
          </p:txBody>
        </p:sp>
        <p:sp>
          <p:nvSpPr>
            <p:cNvPr id="16" name="Прямая соединительная линия 15"/>
            <p:cNvSpPr>
              <a:spLocks noChangeShapeType="1"/>
            </p:cNvSpPr>
            <p:nvPr/>
          </p:nvSpPr>
          <p:spPr bwMode="auto">
            <a:xfrm>
              <a:off x="11684000" y="0"/>
              <a:ext cx="0" cy="6858000"/>
            </a:xfrm>
            <a:prstGeom prst="line">
              <a:avLst/>
            </a:prstGeom>
            <a:noFill/>
            <a:ln w="38100" cap="flat" cmpd="sng" algn="ctr">
              <a:solidFill>
                <a:srgbClr val="FF5050">
                  <a:alpha val="61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 sz="1350" dirty="0"/>
            </a:p>
          </p:txBody>
        </p:sp>
        <p:sp>
          <p:nvSpPr>
            <p:cNvPr id="17" name="Прямая соединительная линия 16"/>
            <p:cNvSpPr>
              <a:spLocks noChangeShapeType="1"/>
            </p:cNvSpPr>
            <p:nvPr/>
          </p:nvSpPr>
          <p:spPr bwMode="auto">
            <a:xfrm>
              <a:off x="11955848" y="0"/>
              <a:ext cx="0" cy="6858000"/>
            </a:xfrm>
            <a:prstGeom prst="line">
              <a:avLst/>
            </a:prstGeom>
            <a:noFill/>
            <a:ln w="1905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 sz="1350"/>
            </a:p>
          </p:txBody>
        </p:sp>
        <p:sp>
          <p:nvSpPr>
            <p:cNvPr id="18" name="Прямая соединительная линия 17"/>
            <p:cNvSpPr>
              <a:spLocks noChangeShapeType="1"/>
            </p:cNvSpPr>
            <p:nvPr/>
          </p:nvSpPr>
          <p:spPr bwMode="auto">
            <a:xfrm>
              <a:off x="11887200" y="0"/>
              <a:ext cx="0" cy="6858000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 sz="1350"/>
            </a:p>
          </p:txBody>
        </p:sp>
      </p:grpSp>
      <p:grpSp>
        <p:nvGrpSpPr>
          <p:cNvPr id="21" name="Группа 20"/>
          <p:cNvGrpSpPr/>
          <p:nvPr userDrawn="1"/>
        </p:nvGrpSpPr>
        <p:grpSpPr>
          <a:xfrm flipH="1">
            <a:off x="-1" y="0"/>
            <a:ext cx="380700" cy="5143500"/>
            <a:chOff x="11684000" y="0"/>
            <a:chExt cx="508000" cy="6858000"/>
          </a:xfrm>
        </p:grpSpPr>
        <p:sp>
          <p:nvSpPr>
            <p:cNvPr id="22" name="Прямоугольник 21"/>
            <p:cNvSpPr/>
            <p:nvPr/>
          </p:nvSpPr>
          <p:spPr bwMode="auto">
            <a:xfrm>
              <a:off x="11785600" y="0"/>
              <a:ext cx="406400" cy="685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  <a:alpha val="87000"/>
              </a:schemeClr>
            </a:solidFill>
            <a:ln w="38100" cap="rnd" cmpd="sng" algn="ctr">
              <a:noFill/>
              <a:prstDash val="solid"/>
            </a:ln>
            <a:effectLst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latinLnBrk="0" hangingPunct="1"/>
              <a:endParaRPr kumimoji="0" lang="en-US" sz="1350"/>
            </a:p>
          </p:txBody>
        </p:sp>
        <p:sp>
          <p:nvSpPr>
            <p:cNvPr id="23" name="Прямая соединительная линия 22"/>
            <p:cNvSpPr>
              <a:spLocks noChangeShapeType="1"/>
            </p:cNvSpPr>
            <p:nvPr/>
          </p:nvSpPr>
          <p:spPr bwMode="auto">
            <a:xfrm>
              <a:off x="11684000" y="0"/>
              <a:ext cx="0" cy="6858000"/>
            </a:xfrm>
            <a:prstGeom prst="line">
              <a:avLst/>
            </a:prstGeom>
            <a:noFill/>
            <a:ln w="38100" cap="flat" cmpd="sng" algn="ctr">
              <a:solidFill>
                <a:srgbClr val="FF5050">
                  <a:alpha val="61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 sz="1350" dirty="0"/>
            </a:p>
          </p:txBody>
        </p:sp>
        <p:sp>
          <p:nvSpPr>
            <p:cNvPr id="24" name="Прямая соединительная линия 23"/>
            <p:cNvSpPr>
              <a:spLocks noChangeShapeType="1"/>
            </p:cNvSpPr>
            <p:nvPr/>
          </p:nvSpPr>
          <p:spPr bwMode="auto">
            <a:xfrm>
              <a:off x="11955848" y="0"/>
              <a:ext cx="0" cy="6858000"/>
            </a:xfrm>
            <a:prstGeom prst="line">
              <a:avLst/>
            </a:prstGeom>
            <a:noFill/>
            <a:ln w="1905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 sz="1350"/>
            </a:p>
          </p:txBody>
        </p:sp>
        <p:sp>
          <p:nvSpPr>
            <p:cNvPr id="25" name="Прямая соединительная линия 24"/>
            <p:cNvSpPr>
              <a:spLocks noChangeShapeType="1"/>
            </p:cNvSpPr>
            <p:nvPr/>
          </p:nvSpPr>
          <p:spPr bwMode="auto">
            <a:xfrm>
              <a:off x="11887200" y="0"/>
              <a:ext cx="0" cy="6858000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 sz="1350"/>
            </a:p>
          </p:txBody>
        </p:sp>
      </p:grpSp>
    </p:spTree>
    <p:extLst>
      <p:ext uri="{BB962C8B-B14F-4D97-AF65-F5344CB8AC3E}">
        <p14:creationId xmlns:p14="http://schemas.microsoft.com/office/powerpoint/2010/main" val="253025843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0_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Группа 12"/>
          <p:cNvGrpSpPr/>
          <p:nvPr userDrawn="1"/>
        </p:nvGrpSpPr>
        <p:grpSpPr>
          <a:xfrm>
            <a:off x="8763000" y="0"/>
            <a:ext cx="381000" cy="5143500"/>
            <a:chOff x="11684000" y="0"/>
            <a:chExt cx="508000" cy="6858000"/>
          </a:xfrm>
        </p:grpSpPr>
        <p:sp>
          <p:nvSpPr>
            <p:cNvPr id="14" name="Прямоугольник 13"/>
            <p:cNvSpPr/>
            <p:nvPr/>
          </p:nvSpPr>
          <p:spPr bwMode="auto">
            <a:xfrm>
              <a:off x="11785600" y="0"/>
              <a:ext cx="406400" cy="685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  <a:alpha val="87000"/>
              </a:schemeClr>
            </a:solidFill>
            <a:ln w="38100" cap="rnd" cmpd="sng" algn="ctr">
              <a:noFill/>
              <a:prstDash val="solid"/>
            </a:ln>
            <a:effectLst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latinLnBrk="0" hangingPunct="1"/>
              <a:endParaRPr kumimoji="0" lang="en-US" sz="1350"/>
            </a:p>
          </p:txBody>
        </p:sp>
        <p:sp>
          <p:nvSpPr>
            <p:cNvPr id="16" name="Прямая соединительная линия 15"/>
            <p:cNvSpPr>
              <a:spLocks noChangeShapeType="1"/>
            </p:cNvSpPr>
            <p:nvPr/>
          </p:nvSpPr>
          <p:spPr bwMode="auto">
            <a:xfrm>
              <a:off x="11684000" y="0"/>
              <a:ext cx="0" cy="6858000"/>
            </a:xfrm>
            <a:prstGeom prst="line">
              <a:avLst/>
            </a:prstGeom>
            <a:noFill/>
            <a:ln w="38100" cap="flat" cmpd="sng" algn="ctr">
              <a:solidFill>
                <a:srgbClr val="FF5050">
                  <a:alpha val="61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 sz="1350" dirty="0"/>
            </a:p>
          </p:txBody>
        </p:sp>
        <p:sp>
          <p:nvSpPr>
            <p:cNvPr id="17" name="Прямая соединительная линия 16"/>
            <p:cNvSpPr>
              <a:spLocks noChangeShapeType="1"/>
            </p:cNvSpPr>
            <p:nvPr/>
          </p:nvSpPr>
          <p:spPr bwMode="auto">
            <a:xfrm>
              <a:off x="11955848" y="0"/>
              <a:ext cx="0" cy="6858000"/>
            </a:xfrm>
            <a:prstGeom prst="line">
              <a:avLst/>
            </a:prstGeom>
            <a:noFill/>
            <a:ln w="1905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 sz="1350"/>
            </a:p>
          </p:txBody>
        </p:sp>
        <p:sp>
          <p:nvSpPr>
            <p:cNvPr id="18" name="Прямая соединительная линия 17"/>
            <p:cNvSpPr>
              <a:spLocks noChangeShapeType="1"/>
            </p:cNvSpPr>
            <p:nvPr/>
          </p:nvSpPr>
          <p:spPr bwMode="auto">
            <a:xfrm>
              <a:off x="11887200" y="0"/>
              <a:ext cx="0" cy="6858000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 sz="1350"/>
            </a:p>
          </p:txBody>
        </p:sp>
      </p:grpSp>
      <p:grpSp>
        <p:nvGrpSpPr>
          <p:cNvPr id="21" name="Группа 20"/>
          <p:cNvGrpSpPr/>
          <p:nvPr userDrawn="1"/>
        </p:nvGrpSpPr>
        <p:grpSpPr>
          <a:xfrm flipH="1">
            <a:off x="-1" y="0"/>
            <a:ext cx="380700" cy="5143500"/>
            <a:chOff x="11684000" y="0"/>
            <a:chExt cx="508000" cy="6858000"/>
          </a:xfrm>
        </p:grpSpPr>
        <p:sp>
          <p:nvSpPr>
            <p:cNvPr id="22" name="Прямоугольник 21"/>
            <p:cNvSpPr/>
            <p:nvPr/>
          </p:nvSpPr>
          <p:spPr bwMode="auto">
            <a:xfrm>
              <a:off x="11785600" y="0"/>
              <a:ext cx="406400" cy="685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  <a:alpha val="87000"/>
              </a:schemeClr>
            </a:solidFill>
            <a:ln w="38100" cap="rnd" cmpd="sng" algn="ctr">
              <a:noFill/>
              <a:prstDash val="solid"/>
            </a:ln>
            <a:effectLst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latinLnBrk="0" hangingPunct="1"/>
              <a:endParaRPr kumimoji="0" lang="en-US" sz="1350"/>
            </a:p>
          </p:txBody>
        </p:sp>
        <p:sp>
          <p:nvSpPr>
            <p:cNvPr id="23" name="Прямая соединительная линия 22"/>
            <p:cNvSpPr>
              <a:spLocks noChangeShapeType="1"/>
            </p:cNvSpPr>
            <p:nvPr/>
          </p:nvSpPr>
          <p:spPr bwMode="auto">
            <a:xfrm>
              <a:off x="11684000" y="0"/>
              <a:ext cx="0" cy="6858000"/>
            </a:xfrm>
            <a:prstGeom prst="line">
              <a:avLst/>
            </a:prstGeom>
            <a:noFill/>
            <a:ln w="38100" cap="flat" cmpd="sng" algn="ctr">
              <a:solidFill>
                <a:srgbClr val="FF5050">
                  <a:alpha val="61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 sz="1350" dirty="0"/>
            </a:p>
          </p:txBody>
        </p:sp>
        <p:sp>
          <p:nvSpPr>
            <p:cNvPr id="24" name="Прямая соединительная линия 23"/>
            <p:cNvSpPr>
              <a:spLocks noChangeShapeType="1"/>
            </p:cNvSpPr>
            <p:nvPr/>
          </p:nvSpPr>
          <p:spPr bwMode="auto">
            <a:xfrm>
              <a:off x="11955848" y="0"/>
              <a:ext cx="0" cy="6858000"/>
            </a:xfrm>
            <a:prstGeom prst="line">
              <a:avLst/>
            </a:prstGeom>
            <a:noFill/>
            <a:ln w="1905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 sz="1350"/>
            </a:p>
          </p:txBody>
        </p:sp>
        <p:sp>
          <p:nvSpPr>
            <p:cNvPr id="25" name="Прямая соединительная линия 24"/>
            <p:cNvSpPr>
              <a:spLocks noChangeShapeType="1"/>
            </p:cNvSpPr>
            <p:nvPr/>
          </p:nvSpPr>
          <p:spPr bwMode="auto">
            <a:xfrm>
              <a:off x="11887200" y="0"/>
              <a:ext cx="0" cy="6858000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 sz="1350"/>
            </a:p>
          </p:txBody>
        </p:sp>
      </p:grpSp>
    </p:spTree>
    <p:extLst>
      <p:ext uri="{BB962C8B-B14F-4D97-AF65-F5344CB8AC3E}">
        <p14:creationId xmlns:p14="http://schemas.microsoft.com/office/powerpoint/2010/main" val="264152995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1_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Группа 12"/>
          <p:cNvGrpSpPr/>
          <p:nvPr userDrawn="1"/>
        </p:nvGrpSpPr>
        <p:grpSpPr>
          <a:xfrm>
            <a:off x="8763000" y="0"/>
            <a:ext cx="381000" cy="5143500"/>
            <a:chOff x="11684000" y="0"/>
            <a:chExt cx="508000" cy="6858000"/>
          </a:xfrm>
        </p:grpSpPr>
        <p:sp>
          <p:nvSpPr>
            <p:cNvPr id="14" name="Прямоугольник 13"/>
            <p:cNvSpPr/>
            <p:nvPr/>
          </p:nvSpPr>
          <p:spPr bwMode="auto">
            <a:xfrm>
              <a:off x="11785600" y="0"/>
              <a:ext cx="406400" cy="685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  <a:alpha val="87000"/>
              </a:schemeClr>
            </a:solidFill>
            <a:ln w="38100" cap="rnd" cmpd="sng" algn="ctr">
              <a:noFill/>
              <a:prstDash val="solid"/>
            </a:ln>
            <a:effectLst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latinLnBrk="0" hangingPunct="1"/>
              <a:endParaRPr kumimoji="0" lang="en-US" sz="1350"/>
            </a:p>
          </p:txBody>
        </p:sp>
        <p:sp>
          <p:nvSpPr>
            <p:cNvPr id="16" name="Прямая соединительная линия 15"/>
            <p:cNvSpPr>
              <a:spLocks noChangeShapeType="1"/>
            </p:cNvSpPr>
            <p:nvPr/>
          </p:nvSpPr>
          <p:spPr bwMode="auto">
            <a:xfrm>
              <a:off x="11684000" y="0"/>
              <a:ext cx="0" cy="6858000"/>
            </a:xfrm>
            <a:prstGeom prst="line">
              <a:avLst/>
            </a:prstGeom>
            <a:noFill/>
            <a:ln w="38100" cap="flat" cmpd="sng" algn="ctr">
              <a:solidFill>
                <a:srgbClr val="FF5050">
                  <a:alpha val="61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 sz="1350" dirty="0"/>
            </a:p>
          </p:txBody>
        </p:sp>
        <p:sp>
          <p:nvSpPr>
            <p:cNvPr id="17" name="Прямая соединительная линия 16"/>
            <p:cNvSpPr>
              <a:spLocks noChangeShapeType="1"/>
            </p:cNvSpPr>
            <p:nvPr/>
          </p:nvSpPr>
          <p:spPr bwMode="auto">
            <a:xfrm>
              <a:off x="11955848" y="0"/>
              <a:ext cx="0" cy="6858000"/>
            </a:xfrm>
            <a:prstGeom prst="line">
              <a:avLst/>
            </a:prstGeom>
            <a:noFill/>
            <a:ln w="1905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 sz="1350"/>
            </a:p>
          </p:txBody>
        </p:sp>
        <p:sp>
          <p:nvSpPr>
            <p:cNvPr id="18" name="Прямая соединительная линия 17"/>
            <p:cNvSpPr>
              <a:spLocks noChangeShapeType="1"/>
            </p:cNvSpPr>
            <p:nvPr/>
          </p:nvSpPr>
          <p:spPr bwMode="auto">
            <a:xfrm>
              <a:off x="11887200" y="0"/>
              <a:ext cx="0" cy="6858000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 sz="1350"/>
            </a:p>
          </p:txBody>
        </p:sp>
      </p:grpSp>
      <p:grpSp>
        <p:nvGrpSpPr>
          <p:cNvPr id="21" name="Группа 20"/>
          <p:cNvGrpSpPr/>
          <p:nvPr userDrawn="1"/>
        </p:nvGrpSpPr>
        <p:grpSpPr>
          <a:xfrm flipH="1">
            <a:off x="-1" y="0"/>
            <a:ext cx="380700" cy="5143500"/>
            <a:chOff x="11684000" y="0"/>
            <a:chExt cx="508000" cy="6858000"/>
          </a:xfrm>
        </p:grpSpPr>
        <p:sp>
          <p:nvSpPr>
            <p:cNvPr id="22" name="Прямоугольник 21"/>
            <p:cNvSpPr/>
            <p:nvPr/>
          </p:nvSpPr>
          <p:spPr bwMode="auto">
            <a:xfrm>
              <a:off x="11785600" y="0"/>
              <a:ext cx="406400" cy="685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  <a:alpha val="87000"/>
              </a:schemeClr>
            </a:solidFill>
            <a:ln w="38100" cap="rnd" cmpd="sng" algn="ctr">
              <a:noFill/>
              <a:prstDash val="solid"/>
            </a:ln>
            <a:effectLst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latinLnBrk="0" hangingPunct="1"/>
              <a:endParaRPr kumimoji="0" lang="en-US" sz="1350"/>
            </a:p>
          </p:txBody>
        </p:sp>
        <p:sp>
          <p:nvSpPr>
            <p:cNvPr id="23" name="Прямая соединительная линия 22"/>
            <p:cNvSpPr>
              <a:spLocks noChangeShapeType="1"/>
            </p:cNvSpPr>
            <p:nvPr/>
          </p:nvSpPr>
          <p:spPr bwMode="auto">
            <a:xfrm>
              <a:off x="11684000" y="0"/>
              <a:ext cx="0" cy="6858000"/>
            </a:xfrm>
            <a:prstGeom prst="line">
              <a:avLst/>
            </a:prstGeom>
            <a:noFill/>
            <a:ln w="38100" cap="flat" cmpd="sng" algn="ctr">
              <a:solidFill>
                <a:srgbClr val="FF5050">
                  <a:alpha val="61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 sz="1350" dirty="0"/>
            </a:p>
          </p:txBody>
        </p:sp>
        <p:sp>
          <p:nvSpPr>
            <p:cNvPr id="24" name="Прямая соединительная линия 23"/>
            <p:cNvSpPr>
              <a:spLocks noChangeShapeType="1"/>
            </p:cNvSpPr>
            <p:nvPr/>
          </p:nvSpPr>
          <p:spPr bwMode="auto">
            <a:xfrm>
              <a:off x="11955848" y="0"/>
              <a:ext cx="0" cy="6858000"/>
            </a:xfrm>
            <a:prstGeom prst="line">
              <a:avLst/>
            </a:prstGeom>
            <a:noFill/>
            <a:ln w="1905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 sz="1350"/>
            </a:p>
          </p:txBody>
        </p:sp>
        <p:sp>
          <p:nvSpPr>
            <p:cNvPr id="25" name="Прямая соединительная линия 24"/>
            <p:cNvSpPr>
              <a:spLocks noChangeShapeType="1"/>
            </p:cNvSpPr>
            <p:nvPr/>
          </p:nvSpPr>
          <p:spPr bwMode="auto">
            <a:xfrm>
              <a:off x="11887200" y="0"/>
              <a:ext cx="0" cy="6858000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 sz="1350"/>
            </a:p>
          </p:txBody>
        </p:sp>
      </p:grpSp>
    </p:spTree>
    <p:extLst>
      <p:ext uri="{BB962C8B-B14F-4D97-AF65-F5344CB8AC3E}">
        <p14:creationId xmlns:p14="http://schemas.microsoft.com/office/powerpoint/2010/main" val="149663191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2_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Группа 12"/>
          <p:cNvGrpSpPr/>
          <p:nvPr userDrawn="1"/>
        </p:nvGrpSpPr>
        <p:grpSpPr>
          <a:xfrm>
            <a:off x="8763000" y="0"/>
            <a:ext cx="381000" cy="5143500"/>
            <a:chOff x="11684000" y="0"/>
            <a:chExt cx="508000" cy="6858000"/>
          </a:xfrm>
        </p:grpSpPr>
        <p:sp>
          <p:nvSpPr>
            <p:cNvPr id="14" name="Прямоугольник 13"/>
            <p:cNvSpPr/>
            <p:nvPr/>
          </p:nvSpPr>
          <p:spPr bwMode="auto">
            <a:xfrm>
              <a:off x="11785600" y="0"/>
              <a:ext cx="406400" cy="685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  <a:alpha val="87000"/>
              </a:schemeClr>
            </a:solidFill>
            <a:ln w="38100" cap="rnd" cmpd="sng" algn="ctr">
              <a:noFill/>
              <a:prstDash val="solid"/>
            </a:ln>
            <a:effectLst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latinLnBrk="0" hangingPunct="1"/>
              <a:endParaRPr kumimoji="0" lang="en-US" sz="1350"/>
            </a:p>
          </p:txBody>
        </p:sp>
        <p:sp>
          <p:nvSpPr>
            <p:cNvPr id="16" name="Прямая соединительная линия 15"/>
            <p:cNvSpPr>
              <a:spLocks noChangeShapeType="1"/>
            </p:cNvSpPr>
            <p:nvPr/>
          </p:nvSpPr>
          <p:spPr bwMode="auto">
            <a:xfrm>
              <a:off x="11684000" y="0"/>
              <a:ext cx="0" cy="6858000"/>
            </a:xfrm>
            <a:prstGeom prst="line">
              <a:avLst/>
            </a:prstGeom>
            <a:noFill/>
            <a:ln w="38100" cap="flat" cmpd="sng" algn="ctr">
              <a:solidFill>
                <a:srgbClr val="FF5050">
                  <a:alpha val="61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 sz="1350" dirty="0"/>
            </a:p>
          </p:txBody>
        </p:sp>
        <p:sp>
          <p:nvSpPr>
            <p:cNvPr id="17" name="Прямая соединительная линия 16"/>
            <p:cNvSpPr>
              <a:spLocks noChangeShapeType="1"/>
            </p:cNvSpPr>
            <p:nvPr/>
          </p:nvSpPr>
          <p:spPr bwMode="auto">
            <a:xfrm>
              <a:off x="11955848" y="0"/>
              <a:ext cx="0" cy="6858000"/>
            </a:xfrm>
            <a:prstGeom prst="line">
              <a:avLst/>
            </a:prstGeom>
            <a:noFill/>
            <a:ln w="1905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 sz="1350"/>
            </a:p>
          </p:txBody>
        </p:sp>
        <p:sp>
          <p:nvSpPr>
            <p:cNvPr id="18" name="Прямая соединительная линия 17"/>
            <p:cNvSpPr>
              <a:spLocks noChangeShapeType="1"/>
            </p:cNvSpPr>
            <p:nvPr/>
          </p:nvSpPr>
          <p:spPr bwMode="auto">
            <a:xfrm>
              <a:off x="11887200" y="0"/>
              <a:ext cx="0" cy="6858000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 sz="1350"/>
            </a:p>
          </p:txBody>
        </p:sp>
      </p:grpSp>
      <p:grpSp>
        <p:nvGrpSpPr>
          <p:cNvPr id="21" name="Группа 20"/>
          <p:cNvGrpSpPr/>
          <p:nvPr userDrawn="1"/>
        </p:nvGrpSpPr>
        <p:grpSpPr>
          <a:xfrm flipH="1">
            <a:off x="-1" y="0"/>
            <a:ext cx="380700" cy="5143500"/>
            <a:chOff x="11684000" y="0"/>
            <a:chExt cx="508000" cy="6858000"/>
          </a:xfrm>
        </p:grpSpPr>
        <p:sp>
          <p:nvSpPr>
            <p:cNvPr id="22" name="Прямоугольник 21"/>
            <p:cNvSpPr/>
            <p:nvPr/>
          </p:nvSpPr>
          <p:spPr bwMode="auto">
            <a:xfrm>
              <a:off x="11785600" y="0"/>
              <a:ext cx="406400" cy="685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  <a:alpha val="87000"/>
              </a:schemeClr>
            </a:solidFill>
            <a:ln w="38100" cap="rnd" cmpd="sng" algn="ctr">
              <a:noFill/>
              <a:prstDash val="solid"/>
            </a:ln>
            <a:effectLst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latinLnBrk="0" hangingPunct="1"/>
              <a:endParaRPr kumimoji="0" lang="en-US" sz="1350"/>
            </a:p>
          </p:txBody>
        </p:sp>
        <p:sp>
          <p:nvSpPr>
            <p:cNvPr id="23" name="Прямая соединительная линия 22"/>
            <p:cNvSpPr>
              <a:spLocks noChangeShapeType="1"/>
            </p:cNvSpPr>
            <p:nvPr/>
          </p:nvSpPr>
          <p:spPr bwMode="auto">
            <a:xfrm>
              <a:off x="11684000" y="0"/>
              <a:ext cx="0" cy="6858000"/>
            </a:xfrm>
            <a:prstGeom prst="line">
              <a:avLst/>
            </a:prstGeom>
            <a:noFill/>
            <a:ln w="38100" cap="flat" cmpd="sng" algn="ctr">
              <a:solidFill>
                <a:srgbClr val="FF5050">
                  <a:alpha val="61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 sz="1350" dirty="0"/>
            </a:p>
          </p:txBody>
        </p:sp>
        <p:sp>
          <p:nvSpPr>
            <p:cNvPr id="24" name="Прямая соединительная линия 23"/>
            <p:cNvSpPr>
              <a:spLocks noChangeShapeType="1"/>
            </p:cNvSpPr>
            <p:nvPr/>
          </p:nvSpPr>
          <p:spPr bwMode="auto">
            <a:xfrm>
              <a:off x="11955848" y="0"/>
              <a:ext cx="0" cy="6858000"/>
            </a:xfrm>
            <a:prstGeom prst="line">
              <a:avLst/>
            </a:prstGeom>
            <a:noFill/>
            <a:ln w="1905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 sz="1350"/>
            </a:p>
          </p:txBody>
        </p:sp>
        <p:sp>
          <p:nvSpPr>
            <p:cNvPr id="25" name="Прямая соединительная линия 24"/>
            <p:cNvSpPr>
              <a:spLocks noChangeShapeType="1"/>
            </p:cNvSpPr>
            <p:nvPr/>
          </p:nvSpPr>
          <p:spPr bwMode="auto">
            <a:xfrm>
              <a:off x="11887200" y="0"/>
              <a:ext cx="0" cy="6858000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 sz="1350"/>
            </a:p>
          </p:txBody>
        </p:sp>
      </p:grpSp>
    </p:spTree>
    <p:extLst>
      <p:ext uri="{BB962C8B-B14F-4D97-AF65-F5344CB8AC3E}">
        <p14:creationId xmlns:p14="http://schemas.microsoft.com/office/powerpoint/2010/main" val="351739702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731721" y="339960"/>
            <a:ext cx="3433716" cy="0"/>
          </a:xfrm>
          <a:custGeom>
            <a:avLst/>
            <a:gdLst/>
            <a:ahLst/>
            <a:cxnLst/>
            <a:rect l="l" t="t" r="r" b="b"/>
            <a:pathLst>
              <a:path w="4392295">
                <a:moveTo>
                  <a:pt x="0" y="0"/>
                </a:moveTo>
                <a:lnTo>
                  <a:pt x="4392002" y="0"/>
                </a:lnTo>
              </a:path>
            </a:pathLst>
          </a:custGeom>
          <a:ln w="635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 sz="1196"/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8/26/2021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8426861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C7C29-1F75-3749-9778-0E90C09842F8}" type="datetimeFigureOut">
              <a:rPr lang="ru-RU" smtClean="0"/>
              <a:pPr/>
              <a:t>26.08.2021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57151"/>
            <a:ext cx="2895600" cy="216694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4855464"/>
            <a:ext cx="758952" cy="185166"/>
          </a:xfrm>
        </p:spPr>
        <p:txBody>
          <a:bodyPr/>
          <a:lstStyle/>
          <a:p>
            <a:fld id="{08FCD51D-059B-2147-932A-9D4C6FF30A8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18128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15FC60-1BA0-4F29-8C4A-3D319D2B8609}" type="datetimeFigureOut">
              <a:rPr lang="ru-RU"/>
              <a:pPr>
                <a:defRPr/>
              </a:pPr>
              <a:t>26.08.2021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3B7455B-4AFE-41FD-B47B-2FEAA1A4A3E0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22950811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Группа 12"/>
          <p:cNvGrpSpPr/>
          <p:nvPr userDrawn="1"/>
        </p:nvGrpSpPr>
        <p:grpSpPr>
          <a:xfrm>
            <a:off x="8763000" y="0"/>
            <a:ext cx="381000" cy="5143500"/>
            <a:chOff x="11684000" y="0"/>
            <a:chExt cx="508000" cy="6858000"/>
          </a:xfrm>
        </p:grpSpPr>
        <p:sp>
          <p:nvSpPr>
            <p:cNvPr id="14" name="Прямоугольник 13"/>
            <p:cNvSpPr/>
            <p:nvPr/>
          </p:nvSpPr>
          <p:spPr bwMode="auto">
            <a:xfrm>
              <a:off x="11785600" y="0"/>
              <a:ext cx="406400" cy="685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  <a:alpha val="87000"/>
              </a:schemeClr>
            </a:solidFill>
            <a:ln w="38100" cap="rnd" cmpd="sng" algn="ctr">
              <a:noFill/>
              <a:prstDash val="solid"/>
            </a:ln>
            <a:effectLst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latinLnBrk="0" hangingPunct="1"/>
              <a:endParaRPr kumimoji="0" lang="en-US" sz="1350"/>
            </a:p>
          </p:txBody>
        </p:sp>
        <p:sp>
          <p:nvSpPr>
            <p:cNvPr id="16" name="Прямая соединительная линия 15"/>
            <p:cNvSpPr>
              <a:spLocks noChangeShapeType="1"/>
            </p:cNvSpPr>
            <p:nvPr/>
          </p:nvSpPr>
          <p:spPr bwMode="auto">
            <a:xfrm>
              <a:off x="11684000" y="0"/>
              <a:ext cx="0" cy="6858000"/>
            </a:xfrm>
            <a:prstGeom prst="line">
              <a:avLst/>
            </a:prstGeom>
            <a:noFill/>
            <a:ln w="38100" cap="flat" cmpd="sng" algn="ctr">
              <a:solidFill>
                <a:srgbClr val="FF5050">
                  <a:alpha val="61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 sz="1350" dirty="0"/>
            </a:p>
          </p:txBody>
        </p:sp>
        <p:sp>
          <p:nvSpPr>
            <p:cNvPr id="17" name="Прямая соединительная линия 16"/>
            <p:cNvSpPr>
              <a:spLocks noChangeShapeType="1"/>
            </p:cNvSpPr>
            <p:nvPr/>
          </p:nvSpPr>
          <p:spPr bwMode="auto">
            <a:xfrm>
              <a:off x="11955848" y="0"/>
              <a:ext cx="0" cy="6858000"/>
            </a:xfrm>
            <a:prstGeom prst="line">
              <a:avLst/>
            </a:prstGeom>
            <a:noFill/>
            <a:ln w="1905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 sz="1350"/>
            </a:p>
          </p:txBody>
        </p:sp>
        <p:sp>
          <p:nvSpPr>
            <p:cNvPr id="18" name="Прямая соединительная линия 17"/>
            <p:cNvSpPr>
              <a:spLocks noChangeShapeType="1"/>
            </p:cNvSpPr>
            <p:nvPr/>
          </p:nvSpPr>
          <p:spPr bwMode="auto">
            <a:xfrm>
              <a:off x="11887200" y="0"/>
              <a:ext cx="0" cy="6858000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 sz="1350"/>
            </a:p>
          </p:txBody>
        </p:sp>
      </p:grpSp>
      <p:grpSp>
        <p:nvGrpSpPr>
          <p:cNvPr id="21" name="Группа 20"/>
          <p:cNvGrpSpPr/>
          <p:nvPr userDrawn="1"/>
        </p:nvGrpSpPr>
        <p:grpSpPr>
          <a:xfrm flipH="1">
            <a:off x="-1" y="0"/>
            <a:ext cx="380700" cy="5143500"/>
            <a:chOff x="11684000" y="0"/>
            <a:chExt cx="508000" cy="6858000"/>
          </a:xfrm>
        </p:grpSpPr>
        <p:sp>
          <p:nvSpPr>
            <p:cNvPr id="22" name="Прямоугольник 21"/>
            <p:cNvSpPr/>
            <p:nvPr/>
          </p:nvSpPr>
          <p:spPr bwMode="auto">
            <a:xfrm>
              <a:off x="11785600" y="0"/>
              <a:ext cx="406400" cy="685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  <a:alpha val="87000"/>
              </a:schemeClr>
            </a:solidFill>
            <a:ln w="38100" cap="rnd" cmpd="sng" algn="ctr">
              <a:noFill/>
              <a:prstDash val="solid"/>
            </a:ln>
            <a:effectLst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latinLnBrk="0" hangingPunct="1"/>
              <a:endParaRPr kumimoji="0" lang="en-US" sz="1350"/>
            </a:p>
          </p:txBody>
        </p:sp>
        <p:sp>
          <p:nvSpPr>
            <p:cNvPr id="23" name="Прямая соединительная линия 22"/>
            <p:cNvSpPr>
              <a:spLocks noChangeShapeType="1"/>
            </p:cNvSpPr>
            <p:nvPr/>
          </p:nvSpPr>
          <p:spPr bwMode="auto">
            <a:xfrm>
              <a:off x="11684000" y="0"/>
              <a:ext cx="0" cy="6858000"/>
            </a:xfrm>
            <a:prstGeom prst="line">
              <a:avLst/>
            </a:prstGeom>
            <a:noFill/>
            <a:ln w="38100" cap="flat" cmpd="sng" algn="ctr">
              <a:solidFill>
                <a:srgbClr val="FF5050">
                  <a:alpha val="61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 sz="1350" dirty="0"/>
            </a:p>
          </p:txBody>
        </p:sp>
        <p:sp>
          <p:nvSpPr>
            <p:cNvPr id="24" name="Прямая соединительная линия 23"/>
            <p:cNvSpPr>
              <a:spLocks noChangeShapeType="1"/>
            </p:cNvSpPr>
            <p:nvPr/>
          </p:nvSpPr>
          <p:spPr bwMode="auto">
            <a:xfrm>
              <a:off x="11955848" y="0"/>
              <a:ext cx="0" cy="6858000"/>
            </a:xfrm>
            <a:prstGeom prst="line">
              <a:avLst/>
            </a:prstGeom>
            <a:noFill/>
            <a:ln w="1905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 sz="1350"/>
            </a:p>
          </p:txBody>
        </p:sp>
        <p:sp>
          <p:nvSpPr>
            <p:cNvPr id="25" name="Прямая соединительная линия 24"/>
            <p:cNvSpPr>
              <a:spLocks noChangeShapeType="1"/>
            </p:cNvSpPr>
            <p:nvPr/>
          </p:nvSpPr>
          <p:spPr bwMode="auto">
            <a:xfrm>
              <a:off x="11887200" y="0"/>
              <a:ext cx="0" cy="6858000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 sz="1350"/>
            </a:p>
          </p:txBody>
        </p:sp>
      </p:grpSp>
    </p:spTree>
    <p:extLst>
      <p:ext uri="{BB962C8B-B14F-4D97-AF65-F5344CB8AC3E}">
        <p14:creationId xmlns:p14="http://schemas.microsoft.com/office/powerpoint/2010/main" val="232841716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_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Группа 12"/>
          <p:cNvGrpSpPr/>
          <p:nvPr userDrawn="1"/>
        </p:nvGrpSpPr>
        <p:grpSpPr>
          <a:xfrm>
            <a:off x="8763000" y="0"/>
            <a:ext cx="381000" cy="5143500"/>
            <a:chOff x="11684000" y="0"/>
            <a:chExt cx="508000" cy="6858000"/>
          </a:xfrm>
        </p:grpSpPr>
        <p:sp>
          <p:nvSpPr>
            <p:cNvPr id="14" name="Прямоугольник 13"/>
            <p:cNvSpPr/>
            <p:nvPr/>
          </p:nvSpPr>
          <p:spPr bwMode="auto">
            <a:xfrm>
              <a:off x="11785600" y="0"/>
              <a:ext cx="406400" cy="685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  <a:alpha val="87000"/>
              </a:schemeClr>
            </a:solidFill>
            <a:ln w="38100" cap="rnd" cmpd="sng" algn="ctr">
              <a:noFill/>
              <a:prstDash val="solid"/>
            </a:ln>
            <a:effectLst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latinLnBrk="0" hangingPunct="1"/>
              <a:endParaRPr kumimoji="0" lang="en-US" sz="1350"/>
            </a:p>
          </p:txBody>
        </p:sp>
        <p:sp>
          <p:nvSpPr>
            <p:cNvPr id="16" name="Прямая соединительная линия 15"/>
            <p:cNvSpPr>
              <a:spLocks noChangeShapeType="1"/>
            </p:cNvSpPr>
            <p:nvPr/>
          </p:nvSpPr>
          <p:spPr bwMode="auto">
            <a:xfrm>
              <a:off x="11684000" y="0"/>
              <a:ext cx="0" cy="6858000"/>
            </a:xfrm>
            <a:prstGeom prst="line">
              <a:avLst/>
            </a:prstGeom>
            <a:noFill/>
            <a:ln w="38100" cap="flat" cmpd="sng" algn="ctr">
              <a:solidFill>
                <a:srgbClr val="FF5050">
                  <a:alpha val="61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 sz="1350" dirty="0"/>
            </a:p>
          </p:txBody>
        </p:sp>
        <p:sp>
          <p:nvSpPr>
            <p:cNvPr id="17" name="Прямая соединительная линия 16"/>
            <p:cNvSpPr>
              <a:spLocks noChangeShapeType="1"/>
            </p:cNvSpPr>
            <p:nvPr/>
          </p:nvSpPr>
          <p:spPr bwMode="auto">
            <a:xfrm>
              <a:off x="11955848" y="0"/>
              <a:ext cx="0" cy="6858000"/>
            </a:xfrm>
            <a:prstGeom prst="line">
              <a:avLst/>
            </a:prstGeom>
            <a:noFill/>
            <a:ln w="1905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 sz="1350"/>
            </a:p>
          </p:txBody>
        </p:sp>
        <p:sp>
          <p:nvSpPr>
            <p:cNvPr id="18" name="Прямая соединительная линия 17"/>
            <p:cNvSpPr>
              <a:spLocks noChangeShapeType="1"/>
            </p:cNvSpPr>
            <p:nvPr/>
          </p:nvSpPr>
          <p:spPr bwMode="auto">
            <a:xfrm>
              <a:off x="11887200" y="0"/>
              <a:ext cx="0" cy="6858000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 sz="1350"/>
            </a:p>
          </p:txBody>
        </p:sp>
      </p:grpSp>
      <p:grpSp>
        <p:nvGrpSpPr>
          <p:cNvPr id="21" name="Группа 20"/>
          <p:cNvGrpSpPr/>
          <p:nvPr userDrawn="1"/>
        </p:nvGrpSpPr>
        <p:grpSpPr>
          <a:xfrm flipH="1">
            <a:off x="-1" y="0"/>
            <a:ext cx="380700" cy="5143500"/>
            <a:chOff x="11684000" y="0"/>
            <a:chExt cx="508000" cy="6858000"/>
          </a:xfrm>
        </p:grpSpPr>
        <p:sp>
          <p:nvSpPr>
            <p:cNvPr id="22" name="Прямоугольник 21"/>
            <p:cNvSpPr/>
            <p:nvPr/>
          </p:nvSpPr>
          <p:spPr bwMode="auto">
            <a:xfrm>
              <a:off x="11785600" y="0"/>
              <a:ext cx="406400" cy="685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  <a:alpha val="87000"/>
              </a:schemeClr>
            </a:solidFill>
            <a:ln w="38100" cap="rnd" cmpd="sng" algn="ctr">
              <a:noFill/>
              <a:prstDash val="solid"/>
            </a:ln>
            <a:effectLst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latinLnBrk="0" hangingPunct="1"/>
              <a:endParaRPr kumimoji="0" lang="en-US" sz="1350"/>
            </a:p>
          </p:txBody>
        </p:sp>
        <p:sp>
          <p:nvSpPr>
            <p:cNvPr id="23" name="Прямая соединительная линия 22"/>
            <p:cNvSpPr>
              <a:spLocks noChangeShapeType="1"/>
            </p:cNvSpPr>
            <p:nvPr/>
          </p:nvSpPr>
          <p:spPr bwMode="auto">
            <a:xfrm>
              <a:off x="11684000" y="0"/>
              <a:ext cx="0" cy="6858000"/>
            </a:xfrm>
            <a:prstGeom prst="line">
              <a:avLst/>
            </a:prstGeom>
            <a:noFill/>
            <a:ln w="38100" cap="flat" cmpd="sng" algn="ctr">
              <a:solidFill>
                <a:srgbClr val="FF5050">
                  <a:alpha val="61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 sz="1350" dirty="0"/>
            </a:p>
          </p:txBody>
        </p:sp>
        <p:sp>
          <p:nvSpPr>
            <p:cNvPr id="24" name="Прямая соединительная линия 23"/>
            <p:cNvSpPr>
              <a:spLocks noChangeShapeType="1"/>
            </p:cNvSpPr>
            <p:nvPr/>
          </p:nvSpPr>
          <p:spPr bwMode="auto">
            <a:xfrm>
              <a:off x="11955848" y="0"/>
              <a:ext cx="0" cy="6858000"/>
            </a:xfrm>
            <a:prstGeom prst="line">
              <a:avLst/>
            </a:prstGeom>
            <a:noFill/>
            <a:ln w="1905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 sz="1350"/>
            </a:p>
          </p:txBody>
        </p:sp>
        <p:sp>
          <p:nvSpPr>
            <p:cNvPr id="25" name="Прямая соединительная линия 24"/>
            <p:cNvSpPr>
              <a:spLocks noChangeShapeType="1"/>
            </p:cNvSpPr>
            <p:nvPr/>
          </p:nvSpPr>
          <p:spPr bwMode="auto">
            <a:xfrm>
              <a:off x="11887200" y="0"/>
              <a:ext cx="0" cy="6858000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 sz="1350"/>
            </a:p>
          </p:txBody>
        </p:sp>
      </p:grpSp>
    </p:spTree>
    <p:extLst>
      <p:ext uri="{BB962C8B-B14F-4D97-AF65-F5344CB8AC3E}">
        <p14:creationId xmlns:p14="http://schemas.microsoft.com/office/powerpoint/2010/main" val="420149640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4_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Группа 12"/>
          <p:cNvGrpSpPr/>
          <p:nvPr userDrawn="1"/>
        </p:nvGrpSpPr>
        <p:grpSpPr>
          <a:xfrm>
            <a:off x="8763000" y="0"/>
            <a:ext cx="381000" cy="5143500"/>
            <a:chOff x="11684000" y="0"/>
            <a:chExt cx="508000" cy="6858000"/>
          </a:xfrm>
        </p:grpSpPr>
        <p:sp>
          <p:nvSpPr>
            <p:cNvPr id="14" name="Прямоугольник 13"/>
            <p:cNvSpPr/>
            <p:nvPr/>
          </p:nvSpPr>
          <p:spPr bwMode="auto">
            <a:xfrm>
              <a:off x="11785600" y="0"/>
              <a:ext cx="406400" cy="685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  <a:alpha val="87000"/>
              </a:schemeClr>
            </a:solidFill>
            <a:ln w="38100" cap="rnd" cmpd="sng" algn="ctr">
              <a:noFill/>
              <a:prstDash val="solid"/>
            </a:ln>
            <a:effectLst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latinLnBrk="0" hangingPunct="1"/>
              <a:endParaRPr kumimoji="0" lang="en-US" sz="1350"/>
            </a:p>
          </p:txBody>
        </p:sp>
        <p:sp>
          <p:nvSpPr>
            <p:cNvPr id="16" name="Прямая соединительная линия 15"/>
            <p:cNvSpPr>
              <a:spLocks noChangeShapeType="1"/>
            </p:cNvSpPr>
            <p:nvPr/>
          </p:nvSpPr>
          <p:spPr bwMode="auto">
            <a:xfrm>
              <a:off x="11684000" y="0"/>
              <a:ext cx="0" cy="6858000"/>
            </a:xfrm>
            <a:prstGeom prst="line">
              <a:avLst/>
            </a:prstGeom>
            <a:noFill/>
            <a:ln w="38100" cap="flat" cmpd="sng" algn="ctr">
              <a:solidFill>
                <a:srgbClr val="FF5050">
                  <a:alpha val="61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 sz="1350" dirty="0"/>
            </a:p>
          </p:txBody>
        </p:sp>
        <p:sp>
          <p:nvSpPr>
            <p:cNvPr id="17" name="Прямая соединительная линия 16"/>
            <p:cNvSpPr>
              <a:spLocks noChangeShapeType="1"/>
            </p:cNvSpPr>
            <p:nvPr/>
          </p:nvSpPr>
          <p:spPr bwMode="auto">
            <a:xfrm>
              <a:off x="11955848" y="0"/>
              <a:ext cx="0" cy="6858000"/>
            </a:xfrm>
            <a:prstGeom prst="line">
              <a:avLst/>
            </a:prstGeom>
            <a:noFill/>
            <a:ln w="1905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 sz="1350"/>
            </a:p>
          </p:txBody>
        </p:sp>
        <p:sp>
          <p:nvSpPr>
            <p:cNvPr id="18" name="Прямая соединительная линия 17"/>
            <p:cNvSpPr>
              <a:spLocks noChangeShapeType="1"/>
            </p:cNvSpPr>
            <p:nvPr/>
          </p:nvSpPr>
          <p:spPr bwMode="auto">
            <a:xfrm>
              <a:off x="11887200" y="0"/>
              <a:ext cx="0" cy="6858000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 sz="1350"/>
            </a:p>
          </p:txBody>
        </p:sp>
      </p:grpSp>
      <p:grpSp>
        <p:nvGrpSpPr>
          <p:cNvPr id="21" name="Группа 20"/>
          <p:cNvGrpSpPr/>
          <p:nvPr userDrawn="1"/>
        </p:nvGrpSpPr>
        <p:grpSpPr>
          <a:xfrm flipH="1">
            <a:off x="-1" y="0"/>
            <a:ext cx="380700" cy="5143500"/>
            <a:chOff x="11684000" y="0"/>
            <a:chExt cx="508000" cy="6858000"/>
          </a:xfrm>
        </p:grpSpPr>
        <p:sp>
          <p:nvSpPr>
            <p:cNvPr id="22" name="Прямоугольник 21"/>
            <p:cNvSpPr/>
            <p:nvPr/>
          </p:nvSpPr>
          <p:spPr bwMode="auto">
            <a:xfrm>
              <a:off x="11785600" y="0"/>
              <a:ext cx="406400" cy="685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  <a:alpha val="87000"/>
              </a:schemeClr>
            </a:solidFill>
            <a:ln w="38100" cap="rnd" cmpd="sng" algn="ctr">
              <a:noFill/>
              <a:prstDash val="solid"/>
            </a:ln>
            <a:effectLst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latinLnBrk="0" hangingPunct="1"/>
              <a:endParaRPr kumimoji="0" lang="en-US" sz="1350"/>
            </a:p>
          </p:txBody>
        </p:sp>
        <p:sp>
          <p:nvSpPr>
            <p:cNvPr id="23" name="Прямая соединительная линия 22"/>
            <p:cNvSpPr>
              <a:spLocks noChangeShapeType="1"/>
            </p:cNvSpPr>
            <p:nvPr/>
          </p:nvSpPr>
          <p:spPr bwMode="auto">
            <a:xfrm>
              <a:off x="11684000" y="0"/>
              <a:ext cx="0" cy="6858000"/>
            </a:xfrm>
            <a:prstGeom prst="line">
              <a:avLst/>
            </a:prstGeom>
            <a:noFill/>
            <a:ln w="38100" cap="flat" cmpd="sng" algn="ctr">
              <a:solidFill>
                <a:srgbClr val="FF5050">
                  <a:alpha val="61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 sz="1350" dirty="0"/>
            </a:p>
          </p:txBody>
        </p:sp>
        <p:sp>
          <p:nvSpPr>
            <p:cNvPr id="24" name="Прямая соединительная линия 23"/>
            <p:cNvSpPr>
              <a:spLocks noChangeShapeType="1"/>
            </p:cNvSpPr>
            <p:nvPr/>
          </p:nvSpPr>
          <p:spPr bwMode="auto">
            <a:xfrm>
              <a:off x="11955848" y="0"/>
              <a:ext cx="0" cy="6858000"/>
            </a:xfrm>
            <a:prstGeom prst="line">
              <a:avLst/>
            </a:prstGeom>
            <a:noFill/>
            <a:ln w="1905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 sz="1350"/>
            </a:p>
          </p:txBody>
        </p:sp>
        <p:sp>
          <p:nvSpPr>
            <p:cNvPr id="25" name="Прямая соединительная линия 24"/>
            <p:cNvSpPr>
              <a:spLocks noChangeShapeType="1"/>
            </p:cNvSpPr>
            <p:nvPr/>
          </p:nvSpPr>
          <p:spPr bwMode="auto">
            <a:xfrm>
              <a:off x="11887200" y="0"/>
              <a:ext cx="0" cy="6858000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 sz="1350"/>
            </a:p>
          </p:txBody>
        </p:sp>
      </p:grpSp>
    </p:spTree>
    <p:extLst>
      <p:ext uri="{BB962C8B-B14F-4D97-AF65-F5344CB8AC3E}">
        <p14:creationId xmlns:p14="http://schemas.microsoft.com/office/powerpoint/2010/main" val="162446205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5_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Группа 12"/>
          <p:cNvGrpSpPr/>
          <p:nvPr userDrawn="1"/>
        </p:nvGrpSpPr>
        <p:grpSpPr>
          <a:xfrm>
            <a:off x="8763000" y="0"/>
            <a:ext cx="381000" cy="5143500"/>
            <a:chOff x="11684000" y="0"/>
            <a:chExt cx="508000" cy="6858000"/>
          </a:xfrm>
        </p:grpSpPr>
        <p:sp>
          <p:nvSpPr>
            <p:cNvPr id="14" name="Прямоугольник 13"/>
            <p:cNvSpPr/>
            <p:nvPr/>
          </p:nvSpPr>
          <p:spPr bwMode="auto">
            <a:xfrm>
              <a:off x="11785600" y="0"/>
              <a:ext cx="406400" cy="685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  <a:alpha val="87000"/>
              </a:schemeClr>
            </a:solidFill>
            <a:ln w="38100" cap="rnd" cmpd="sng" algn="ctr">
              <a:noFill/>
              <a:prstDash val="solid"/>
            </a:ln>
            <a:effectLst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latinLnBrk="0" hangingPunct="1"/>
              <a:endParaRPr kumimoji="0" lang="en-US" sz="1350"/>
            </a:p>
          </p:txBody>
        </p:sp>
        <p:sp>
          <p:nvSpPr>
            <p:cNvPr id="16" name="Прямая соединительная линия 15"/>
            <p:cNvSpPr>
              <a:spLocks noChangeShapeType="1"/>
            </p:cNvSpPr>
            <p:nvPr/>
          </p:nvSpPr>
          <p:spPr bwMode="auto">
            <a:xfrm>
              <a:off x="11684000" y="0"/>
              <a:ext cx="0" cy="6858000"/>
            </a:xfrm>
            <a:prstGeom prst="line">
              <a:avLst/>
            </a:prstGeom>
            <a:noFill/>
            <a:ln w="38100" cap="flat" cmpd="sng" algn="ctr">
              <a:solidFill>
                <a:srgbClr val="FF5050">
                  <a:alpha val="61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 sz="1350" dirty="0"/>
            </a:p>
          </p:txBody>
        </p:sp>
        <p:sp>
          <p:nvSpPr>
            <p:cNvPr id="17" name="Прямая соединительная линия 16"/>
            <p:cNvSpPr>
              <a:spLocks noChangeShapeType="1"/>
            </p:cNvSpPr>
            <p:nvPr/>
          </p:nvSpPr>
          <p:spPr bwMode="auto">
            <a:xfrm>
              <a:off x="11955848" y="0"/>
              <a:ext cx="0" cy="6858000"/>
            </a:xfrm>
            <a:prstGeom prst="line">
              <a:avLst/>
            </a:prstGeom>
            <a:noFill/>
            <a:ln w="1905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 sz="1350"/>
            </a:p>
          </p:txBody>
        </p:sp>
        <p:sp>
          <p:nvSpPr>
            <p:cNvPr id="18" name="Прямая соединительная линия 17"/>
            <p:cNvSpPr>
              <a:spLocks noChangeShapeType="1"/>
            </p:cNvSpPr>
            <p:nvPr/>
          </p:nvSpPr>
          <p:spPr bwMode="auto">
            <a:xfrm>
              <a:off x="11887200" y="0"/>
              <a:ext cx="0" cy="6858000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 sz="1350"/>
            </a:p>
          </p:txBody>
        </p:sp>
      </p:grpSp>
      <p:grpSp>
        <p:nvGrpSpPr>
          <p:cNvPr id="21" name="Группа 20"/>
          <p:cNvGrpSpPr/>
          <p:nvPr userDrawn="1"/>
        </p:nvGrpSpPr>
        <p:grpSpPr>
          <a:xfrm flipH="1">
            <a:off x="-1" y="0"/>
            <a:ext cx="380700" cy="5143500"/>
            <a:chOff x="11684000" y="0"/>
            <a:chExt cx="508000" cy="6858000"/>
          </a:xfrm>
        </p:grpSpPr>
        <p:sp>
          <p:nvSpPr>
            <p:cNvPr id="22" name="Прямоугольник 21"/>
            <p:cNvSpPr/>
            <p:nvPr/>
          </p:nvSpPr>
          <p:spPr bwMode="auto">
            <a:xfrm>
              <a:off x="11785600" y="0"/>
              <a:ext cx="406400" cy="685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  <a:alpha val="87000"/>
              </a:schemeClr>
            </a:solidFill>
            <a:ln w="38100" cap="rnd" cmpd="sng" algn="ctr">
              <a:noFill/>
              <a:prstDash val="solid"/>
            </a:ln>
            <a:effectLst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latinLnBrk="0" hangingPunct="1"/>
              <a:endParaRPr kumimoji="0" lang="en-US" sz="1350"/>
            </a:p>
          </p:txBody>
        </p:sp>
        <p:sp>
          <p:nvSpPr>
            <p:cNvPr id="23" name="Прямая соединительная линия 22"/>
            <p:cNvSpPr>
              <a:spLocks noChangeShapeType="1"/>
            </p:cNvSpPr>
            <p:nvPr/>
          </p:nvSpPr>
          <p:spPr bwMode="auto">
            <a:xfrm>
              <a:off x="11684000" y="0"/>
              <a:ext cx="0" cy="6858000"/>
            </a:xfrm>
            <a:prstGeom prst="line">
              <a:avLst/>
            </a:prstGeom>
            <a:noFill/>
            <a:ln w="38100" cap="flat" cmpd="sng" algn="ctr">
              <a:solidFill>
                <a:srgbClr val="FF5050">
                  <a:alpha val="61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 sz="1350" dirty="0"/>
            </a:p>
          </p:txBody>
        </p:sp>
        <p:sp>
          <p:nvSpPr>
            <p:cNvPr id="24" name="Прямая соединительная линия 23"/>
            <p:cNvSpPr>
              <a:spLocks noChangeShapeType="1"/>
            </p:cNvSpPr>
            <p:nvPr/>
          </p:nvSpPr>
          <p:spPr bwMode="auto">
            <a:xfrm>
              <a:off x="11955848" y="0"/>
              <a:ext cx="0" cy="6858000"/>
            </a:xfrm>
            <a:prstGeom prst="line">
              <a:avLst/>
            </a:prstGeom>
            <a:noFill/>
            <a:ln w="1905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 sz="1350"/>
            </a:p>
          </p:txBody>
        </p:sp>
        <p:sp>
          <p:nvSpPr>
            <p:cNvPr id="25" name="Прямая соединительная линия 24"/>
            <p:cNvSpPr>
              <a:spLocks noChangeShapeType="1"/>
            </p:cNvSpPr>
            <p:nvPr/>
          </p:nvSpPr>
          <p:spPr bwMode="auto">
            <a:xfrm>
              <a:off x="11887200" y="0"/>
              <a:ext cx="0" cy="6858000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 sz="1350"/>
            </a:p>
          </p:txBody>
        </p:sp>
      </p:grpSp>
    </p:spTree>
    <p:extLst>
      <p:ext uri="{BB962C8B-B14F-4D97-AF65-F5344CB8AC3E}">
        <p14:creationId xmlns:p14="http://schemas.microsoft.com/office/powerpoint/2010/main" val="161021293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6_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Группа 12"/>
          <p:cNvGrpSpPr/>
          <p:nvPr userDrawn="1"/>
        </p:nvGrpSpPr>
        <p:grpSpPr>
          <a:xfrm>
            <a:off x="8763000" y="0"/>
            <a:ext cx="381000" cy="5143500"/>
            <a:chOff x="11684000" y="0"/>
            <a:chExt cx="508000" cy="6858000"/>
          </a:xfrm>
        </p:grpSpPr>
        <p:sp>
          <p:nvSpPr>
            <p:cNvPr id="14" name="Прямоугольник 13"/>
            <p:cNvSpPr/>
            <p:nvPr/>
          </p:nvSpPr>
          <p:spPr bwMode="auto">
            <a:xfrm>
              <a:off x="11785600" y="0"/>
              <a:ext cx="406400" cy="685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  <a:alpha val="87000"/>
              </a:schemeClr>
            </a:solidFill>
            <a:ln w="38100" cap="rnd" cmpd="sng" algn="ctr">
              <a:noFill/>
              <a:prstDash val="solid"/>
            </a:ln>
            <a:effectLst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latinLnBrk="0" hangingPunct="1"/>
              <a:endParaRPr kumimoji="0" lang="en-US" sz="1350"/>
            </a:p>
          </p:txBody>
        </p:sp>
        <p:sp>
          <p:nvSpPr>
            <p:cNvPr id="16" name="Прямая соединительная линия 15"/>
            <p:cNvSpPr>
              <a:spLocks noChangeShapeType="1"/>
            </p:cNvSpPr>
            <p:nvPr/>
          </p:nvSpPr>
          <p:spPr bwMode="auto">
            <a:xfrm>
              <a:off x="11684000" y="0"/>
              <a:ext cx="0" cy="6858000"/>
            </a:xfrm>
            <a:prstGeom prst="line">
              <a:avLst/>
            </a:prstGeom>
            <a:noFill/>
            <a:ln w="38100" cap="flat" cmpd="sng" algn="ctr">
              <a:solidFill>
                <a:srgbClr val="FF5050">
                  <a:alpha val="61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 sz="1350" dirty="0"/>
            </a:p>
          </p:txBody>
        </p:sp>
        <p:sp>
          <p:nvSpPr>
            <p:cNvPr id="17" name="Прямая соединительная линия 16"/>
            <p:cNvSpPr>
              <a:spLocks noChangeShapeType="1"/>
            </p:cNvSpPr>
            <p:nvPr/>
          </p:nvSpPr>
          <p:spPr bwMode="auto">
            <a:xfrm>
              <a:off x="11955848" y="0"/>
              <a:ext cx="0" cy="6858000"/>
            </a:xfrm>
            <a:prstGeom prst="line">
              <a:avLst/>
            </a:prstGeom>
            <a:noFill/>
            <a:ln w="1905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 sz="1350"/>
            </a:p>
          </p:txBody>
        </p:sp>
        <p:sp>
          <p:nvSpPr>
            <p:cNvPr id="18" name="Прямая соединительная линия 17"/>
            <p:cNvSpPr>
              <a:spLocks noChangeShapeType="1"/>
            </p:cNvSpPr>
            <p:nvPr/>
          </p:nvSpPr>
          <p:spPr bwMode="auto">
            <a:xfrm>
              <a:off x="11887200" y="0"/>
              <a:ext cx="0" cy="6858000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 sz="1350"/>
            </a:p>
          </p:txBody>
        </p:sp>
      </p:grpSp>
      <p:grpSp>
        <p:nvGrpSpPr>
          <p:cNvPr id="21" name="Группа 20"/>
          <p:cNvGrpSpPr/>
          <p:nvPr userDrawn="1"/>
        </p:nvGrpSpPr>
        <p:grpSpPr>
          <a:xfrm flipH="1">
            <a:off x="-1" y="0"/>
            <a:ext cx="380700" cy="5143500"/>
            <a:chOff x="11684000" y="0"/>
            <a:chExt cx="508000" cy="6858000"/>
          </a:xfrm>
        </p:grpSpPr>
        <p:sp>
          <p:nvSpPr>
            <p:cNvPr id="22" name="Прямоугольник 21"/>
            <p:cNvSpPr/>
            <p:nvPr/>
          </p:nvSpPr>
          <p:spPr bwMode="auto">
            <a:xfrm>
              <a:off x="11785600" y="0"/>
              <a:ext cx="406400" cy="685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  <a:alpha val="87000"/>
              </a:schemeClr>
            </a:solidFill>
            <a:ln w="38100" cap="rnd" cmpd="sng" algn="ctr">
              <a:noFill/>
              <a:prstDash val="solid"/>
            </a:ln>
            <a:effectLst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latinLnBrk="0" hangingPunct="1"/>
              <a:endParaRPr kumimoji="0" lang="en-US" sz="1350"/>
            </a:p>
          </p:txBody>
        </p:sp>
        <p:sp>
          <p:nvSpPr>
            <p:cNvPr id="23" name="Прямая соединительная линия 22"/>
            <p:cNvSpPr>
              <a:spLocks noChangeShapeType="1"/>
            </p:cNvSpPr>
            <p:nvPr/>
          </p:nvSpPr>
          <p:spPr bwMode="auto">
            <a:xfrm>
              <a:off x="11684000" y="0"/>
              <a:ext cx="0" cy="6858000"/>
            </a:xfrm>
            <a:prstGeom prst="line">
              <a:avLst/>
            </a:prstGeom>
            <a:noFill/>
            <a:ln w="38100" cap="flat" cmpd="sng" algn="ctr">
              <a:solidFill>
                <a:srgbClr val="FF5050">
                  <a:alpha val="61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 sz="1350" dirty="0"/>
            </a:p>
          </p:txBody>
        </p:sp>
        <p:sp>
          <p:nvSpPr>
            <p:cNvPr id="24" name="Прямая соединительная линия 23"/>
            <p:cNvSpPr>
              <a:spLocks noChangeShapeType="1"/>
            </p:cNvSpPr>
            <p:nvPr/>
          </p:nvSpPr>
          <p:spPr bwMode="auto">
            <a:xfrm>
              <a:off x="11955848" y="0"/>
              <a:ext cx="0" cy="6858000"/>
            </a:xfrm>
            <a:prstGeom prst="line">
              <a:avLst/>
            </a:prstGeom>
            <a:noFill/>
            <a:ln w="1905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 sz="1350"/>
            </a:p>
          </p:txBody>
        </p:sp>
        <p:sp>
          <p:nvSpPr>
            <p:cNvPr id="25" name="Прямая соединительная линия 24"/>
            <p:cNvSpPr>
              <a:spLocks noChangeShapeType="1"/>
            </p:cNvSpPr>
            <p:nvPr/>
          </p:nvSpPr>
          <p:spPr bwMode="auto">
            <a:xfrm>
              <a:off x="11887200" y="0"/>
              <a:ext cx="0" cy="6858000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 sz="1350"/>
            </a:p>
          </p:txBody>
        </p:sp>
      </p:grpSp>
    </p:spTree>
    <p:extLst>
      <p:ext uri="{BB962C8B-B14F-4D97-AF65-F5344CB8AC3E}">
        <p14:creationId xmlns:p14="http://schemas.microsoft.com/office/powerpoint/2010/main" val="243441958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7_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Группа 12"/>
          <p:cNvGrpSpPr/>
          <p:nvPr userDrawn="1"/>
        </p:nvGrpSpPr>
        <p:grpSpPr>
          <a:xfrm>
            <a:off x="8763000" y="0"/>
            <a:ext cx="381000" cy="5143500"/>
            <a:chOff x="11684000" y="0"/>
            <a:chExt cx="508000" cy="6858000"/>
          </a:xfrm>
        </p:grpSpPr>
        <p:sp>
          <p:nvSpPr>
            <p:cNvPr id="14" name="Прямоугольник 13"/>
            <p:cNvSpPr/>
            <p:nvPr/>
          </p:nvSpPr>
          <p:spPr bwMode="auto">
            <a:xfrm>
              <a:off x="11785600" y="0"/>
              <a:ext cx="406400" cy="685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  <a:alpha val="87000"/>
              </a:schemeClr>
            </a:solidFill>
            <a:ln w="38100" cap="rnd" cmpd="sng" algn="ctr">
              <a:noFill/>
              <a:prstDash val="solid"/>
            </a:ln>
            <a:effectLst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latinLnBrk="0" hangingPunct="1"/>
              <a:endParaRPr kumimoji="0" lang="en-US" sz="1350"/>
            </a:p>
          </p:txBody>
        </p:sp>
        <p:sp>
          <p:nvSpPr>
            <p:cNvPr id="16" name="Прямая соединительная линия 15"/>
            <p:cNvSpPr>
              <a:spLocks noChangeShapeType="1"/>
            </p:cNvSpPr>
            <p:nvPr/>
          </p:nvSpPr>
          <p:spPr bwMode="auto">
            <a:xfrm>
              <a:off x="11684000" y="0"/>
              <a:ext cx="0" cy="6858000"/>
            </a:xfrm>
            <a:prstGeom prst="line">
              <a:avLst/>
            </a:prstGeom>
            <a:noFill/>
            <a:ln w="38100" cap="flat" cmpd="sng" algn="ctr">
              <a:solidFill>
                <a:srgbClr val="FF5050">
                  <a:alpha val="61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 sz="1350" dirty="0"/>
            </a:p>
          </p:txBody>
        </p:sp>
        <p:sp>
          <p:nvSpPr>
            <p:cNvPr id="17" name="Прямая соединительная линия 16"/>
            <p:cNvSpPr>
              <a:spLocks noChangeShapeType="1"/>
            </p:cNvSpPr>
            <p:nvPr/>
          </p:nvSpPr>
          <p:spPr bwMode="auto">
            <a:xfrm>
              <a:off x="11955848" y="0"/>
              <a:ext cx="0" cy="6858000"/>
            </a:xfrm>
            <a:prstGeom prst="line">
              <a:avLst/>
            </a:prstGeom>
            <a:noFill/>
            <a:ln w="1905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 sz="1350"/>
            </a:p>
          </p:txBody>
        </p:sp>
        <p:sp>
          <p:nvSpPr>
            <p:cNvPr id="18" name="Прямая соединительная линия 17"/>
            <p:cNvSpPr>
              <a:spLocks noChangeShapeType="1"/>
            </p:cNvSpPr>
            <p:nvPr/>
          </p:nvSpPr>
          <p:spPr bwMode="auto">
            <a:xfrm>
              <a:off x="11887200" y="0"/>
              <a:ext cx="0" cy="6858000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 sz="1350"/>
            </a:p>
          </p:txBody>
        </p:sp>
      </p:grpSp>
      <p:grpSp>
        <p:nvGrpSpPr>
          <p:cNvPr id="21" name="Группа 20"/>
          <p:cNvGrpSpPr/>
          <p:nvPr userDrawn="1"/>
        </p:nvGrpSpPr>
        <p:grpSpPr>
          <a:xfrm flipH="1">
            <a:off x="-1" y="0"/>
            <a:ext cx="380700" cy="5143500"/>
            <a:chOff x="11684000" y="0"/>
            <a:chExt cx="508000" cy="6858000"/>
          </a:xfrm>
        </p:grpSpPr>
        <p:sp>
          <p:nvSpPr>
            <p:cNvPr id="22" name="Прямоугольник 21"/>
            <p:cNvSpPr/>
            <p:nvPr/>
          </p:nvSpPr>
          <p:spPr bwMode="auto">
            <a:xfrm>
              <a:off x="11785600" y="0"/>
              <a:ext cx="406400" cy="685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  <a:alpha val="87000"/>
              </a:schemeClr>
            </a:solidFill>
            <a:ln w="38100" cap="rnd" cmpd="sng" algn="ctr">
              <a:noFill/>
              <a:prstDash val="solid"/>
            </a:ln>
            <a:effectLst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latinLnBrk="0" hangingPunct="1"/>
              <a:endParaRPr kumimoji="0" lang="en-US" sz="1350"/>
            </a:p>
          </p:txBody>
        </p:sp>
        <p:sp>
          <p:nvSpPr>
            <p:cNvPr id="23" name="Прямая соединительная линия 22"/>
            <p:cNvSpPr>
              <a:spLocks noChangeShapeType="1"/>
            </p:cNvSpPr>
            <p:nvPr/>
          </p:nvSpPr>
          <p:spPr bwMode="auto">
            <a:xfrm>
              <a:off x="11684000" y="0"/>
              <a:ext cx="0" cy="6858000"/>
            </a:xfrm>
            <a:prstGeom prst="line">
              <a:avLst/>
            </a:prstGeom>
            <a:noFill/>
            <a:ln w="38100" cap="flat" cmpd="sng" algn="ctr">
              <a:solidFill>
                <a:srgbClr val="FF5050">
                  <a:alpha val="61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 sz="1350" dirty="0"/>
            </a:p>
          </p:txBody>
        </p:sp>
        <p:sp>
          <p:nvSpPr>
            <p:cNvPr id="24" name="Прямая соединительная линия 23"/>
            <p:cNvSpPr>
              <a:spLocks noChangeShapeType="1"/>
            </p:cNvSpPr>
            <p:nvPr/>
          </p:nvSpPr>
          <p:spPr bwMode="auto">
            <a:xfrm>
              <a:off x="11955848" y="0"/>
              <a:ext cx="0" cy="6858000"/>
            </a:xfrm>
            <a:prstGeom prst="line">
              <a:avLst/>
            </a:prstGeom>
            <a:noFill/>
            <a:ln w="1905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 sz="1350"/>
            </a:p>
          </p:txBody>
        </p:sp>
        <p:sp>
          <p:nvSpPr>
            <p:cNvPr id="25" name="Прямая соединительная линия 24"/>
            <p:cNvSpPr>
              <a:spLocks noChangeShapeType="1"/>
            </p:cNvSpPr>
            <p:nvPr/>
          </p:nvSpPr>
          <p:spPr bwMode="auto">
            <a:xfrm>
              <a:off x="11887200" y="0"/>
              <a:ext cx="0" cy="6858000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 sz="1350"/>
            </a:p>
          </p:txBody>
        </p:sp>
      </p:grpSp>
    </p:spTree>
    <p:extLst>
      <p:ext uri="{BB962C8B-B14F-4D97-AF65-F5344CB8AC3E}">
        <p14:creationId xmlns:p14="http://schemas.microsoft.com/office/powerpoint/2010/main" val="187050527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C7C29-1F75-3749-9778-0E90C09842F8}" type="datetimeFigureOut">
              <a:rPr lang="ru-RU" smtClean="0"/>
              <a:pPr/>
              <a:t>26.08.2021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57151"/>
            <a:ext cx="2895600" cy="216694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4855464"/>
            <a:ext cx="758952" cy="185166"/>
          </a:xfrm>
        </p:spPr>
        <p:txBody>
          <a:bodyPr/>
          <a:lstStyle/>
          <a:p>
            <a:fld id="{08FCD51D-059B-2147-932A-9D4C6FF30A8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410747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C7C29-1F75-3749-9778-0E90C09842F8}" type="datetimeFigureOut">
              <a:rPr lang="ru-RU" smtClean="0"/>
              <a:pPr/>
              <a:t>26.08.2021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57151"/>
            <a:ext cx="2895600" cy="216694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4855464"/>
            <a:ext cx="758952" cy="185166"/>
          </a:xfrm>
        </p:spPr>
        <p:txBody>
          <a:bodyPr/>
          <a:lstStyle/>
          <a:p>
            <a:fld id="{08FCD51D-059B-2147-932A-9D4C6FF30A8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730582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C7C29-1F75-3749-9778-0E90C09842F8}" type="datetimeFigureOut">
              <a:rPr lang="ru-RU" smtClean="0"/>
              <a:pPr/>
              <a:t>26.08.2021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57151"/>
            <a:ext cx="2895600" cy="216694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4855464"/>
            <a:ext cx="758952" cy="185166"/>
          </a:xfrm>
        </p:spPr>
        <p:txBody>
          <a:bodyPr/>
          <a:lstStyle/>
          <a:p>
            <a:fld id="{08FCD51D-059B-2147-932A-9D4C6FF30A8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78468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485893-DA4B-4ED0-8918-09DFF9148BEA}" type="datetimeFigureOut">
              <a:rPr lang="ru-RU"/>
              <a:pPr>
                <a:defRPr/>
              </a:pPr>
              <a:t>26.08.2021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A669BCA-0B2B-4B32-8EBF-7493BDD196DA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6420601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3A2CF6-BA42-46C0-808D-559DE782FA89}" type="datetimeFigureOut">
              <a:rPr lang="ru-RU"/>
              <a:pPr>
                <a:defRPr/>
              </a:pPr>
              <a:t>26.08.2021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556F02A-D724-4FE2-88A9-77E2619D4645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1679974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377565-EC29-4B5B-8146-D9AC37A8C6B7}" type="datetimeFigureOut">
              <a:rPr lang="ru-RU"/>
              <a:pPr>
                <a:defRPr/>
              </a:pPr>
              <a:t>26.08.2021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02017AE-6823-4264-922B-E52E258F5CAB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9605093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C84E45-BA7C-466E-BC07-8465FE3646D8}" type="datetimeFigureOut">
              <a:rPr lang="ru-RU"/>
              <a:pPr>
                <a:defRPr/>
              </a:pPr>
              <a:t>26.08.2021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7FBC025-C0CD-4BEC-BB27-34A17F33C892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1641694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C0290B-4EBE-4E89-8901-4122AD76992F}" type="datetimeFigureOut">
              <a:rPr lang="ru-RU"/>
              <a:pPr>
                <a:defRPr/>
              </a:pPr>
              <a:t>26.08.2021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7B21D1D-D54D-493C-9BBB-6CE506F47039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0570110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7A47C0-40D3-4A53-98C0-89024CA41FAA}" type="datetimeFigureOut">
              <a:rPr lang="ru-RU"/>
              <a:pPr>
                <a:defRPr/>
              </a:pPr>
              <a:t>26.08.2021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437BFD3-0B7E-48E3-AB70-F47D7D795101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0415550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A37959-9731-45BE-B382-1561BA2BEB12}" type="datetimeFigureOut">
              <a:rPr lang="ru-RU"/>
              <a:pPr>
                <a:defRPr/>
              </a:pPr>
              <a:t>26.08.2021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462808-4B7A-41FD-883E-5C3EAE7FCD7C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4833960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0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06375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200150"/>
            <a:ext cx="8229600" cy="339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68D45BA-5D6C-4165-88FD-5FF410A4B275}" type="datetimeFigureOut">
              <a:rPr lang="ru-RU"/>
              <a:pPr>
                <a:defRPr/>
              </a:pPr>
              <a:t>26.08.2021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63CCCECB-F762-4302-883A-F575BF0D0CFA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  <p:sldLayoutId id="2147483662" r:id="rId13"/>
    <p:sldLayoutId id="2147483663" r:id="rId14"/>
    <p:sldLayoutId id="2147483664" r:id="rId15"/>
    <p:sldLayoutId id="2147483665" r:id="rId16"/>
    <p:sldLayoutId id="2147483666" r:id="rId17"/>
    <p:sldLayoutId id="2147483667" r:id="rId18"/>
    <p:sldLayoutId id="2147483668" r:id="rId19"/>
    <p:sldLayoutId id="2147483669" r:id="rId20"/>
    <p:sldLayoutId id="2147483670" r:id="rId21"/>
    <p:sldLayoutId id="2147483671" r:id="rId22"/>
    <p:sldLayoutId id="2147483672" r:id="rId23"/>
    <p:sldLayoutId id="2147483673" r:id="rId24"/>
    <p:sldLayoutId id="2147483674" r:id="rId25"/>
    <p:sldLayoutId id="2147483675" r:id="rId26"/>
    <p:sldLayoutId id="2147483676" r:id="rId27"/>
    <p:sldLayoutId id="2147483677" r:id="rId28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40.jpeg"/><Relationship Id="rId4" Type="http://schemas.openxmlformats.org/officeDocument/2006/relationships/image" Target="../media/image4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40.jpe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40.jpe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40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2.jpe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12" Type="http://schemas.openxmlformats.org/officeDocument/2006/relationships/image" Target="../media/image1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jpeg"/><Relationship Id="rId11" Type="http://schemas.openxmlformats.org/officeDocument/2006/relationships/image" Target="../media/image10.jpeg"/><Relationship Id="rId5" Type="http://schemas.openxmlformats.org/officeDocument/2006/relationships/image" Target="../media/image4.jpeg"/><Relationship Id="rId10" Type="http://schemas.openxmlformats.org/officeDocument/2006/relationships/image" Target="../media/image9.jpeg"/><Relationship Id="rId4" Type="http://schemas.openxmlformats.org/officeDocument/2006/relationships/image" Target="../media/image3.jpeg"/><Relationship Id="rId9" Type="http://schemas.openxmlformats.org/officeDocument/2006/relationships/image" Target="../media/image8.jpeg"/><Relationship Id="rId14" Type="http://schemas.openxmlformats.org/officeDocument/2006/relationships/image" Target="../media/image1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6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6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hyperlink" Target="https://urok.1sept.ru/" TargetMode="External"/><Relationship Id="rId13" Type="http://schemas.openxmlformats.org/officeDocument/2006/relationships/image" Target="../media/image74.emf"/><Relationship Id="rId18" Type="http://schemas.openxmlformats.org/officeDocument/2006/relationships/hyperlink" Target="https://www.instagram.com/pervoes/" TargetMode="External"/><Relationship Id="rId3" Type="http://schemas.openxmlformats.org/officeDocument/2006/relationships/image" Target="../media/image69.emf"/><Relationship Id="rId21" Type="http://schemas.openxmlformats.org/officeDocument/2006/relationships/image" Target="../media/image78.emf"/><Relationship Id="rId7" Type="http://schemas.openxmlformats.org/officeDocument/2006/relationships/image" Target="../media/image71.emf"/><Relationship Id="rId12" Type="http://schemas.openxmlformats.org/officeDocument/2006/relationships/hyperlink" Target="https://ok.ru/digital.september" TargetMode="External"/><Relationship Id="rId17" Type="http://schemas.openxmlformats.org/officeDocument/2006/relationships/image" Target="../media/image76.emf"/><Relationship Id="rId2" Type="http://schemas.openxmlformats.org/officeDocument/2006/relationships/hyperlink" Target="https://edu.1sept.ru/" TargetMode="External"/><Relationship Id="rId16" Type="http://schemas.openxmlformats.org/officeDocument/2006/relationships/hyperlink" Target="https://vk.com/digital.september" TargetMode="External"/><Relationship Id="rId20" Type="http://schemas.openxmlformats.org/officeDocument/2006/relationships/hyperlink" Target="https://www.youtube.com/user/PervoeSentyabrya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1sept.ru/" TargetMode="External"/><Relationship Id="rId11" Type="http://schemas.openxmlformats.org/officeDocument/2006/relationships/image" Target="../media/image73.emf"/><Relationship Id="rId5" Type="http://schemas.openxmlformats.org/officeDocument/2006/relationships/image" Target="../media/image70.emf"/><Relationship Id="rId15" Type="http://schemas.openxmlformats.org/officeDocument/2006/relationships/image" Target="../media/image75.emf"/><Relationship Id="rId10" Type="http://schemas.openxmlformats.org/officeDocument/2006/relationships/hyperlink" Target="https://ds.1sept.ru/" TargetMode="External"/><Relationship Id="rId19" Type="http://schemas.openxmlformats.org/officeDocument/2006/relationships/image" Target="../media/image77.emf"/><Relationship Id="rId4" Type="http://schemas.openxmlformats.org/officeDocument/2006/relationships/hyperlink" Target="https://video.1sept.ru/" TargetMode="External"/><Relationship Id="rId9" Type="http://schemas.openxmlformats.org/officeDocument/2006/relationships/image" Target="../media/image72.emf"/><Relationship Id="rId14" Type="http://schemas.openxmlformats.org/officeDocument/2006/relationships/hyperlink" Target="https://www.facebook.com/digital.september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13" Type="http://schemas.openxmlformats.org/officeDocument/2006/relationships/image" Target="../media/image25.jpeg"/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12" Type="http://schemas.openxmlformats.org/officeDocument/2006/relationships/image" Target="../media/image24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8.jpeg"/><Relationship Id="rId11" Type="http://schemas.openxmlformats.org/officeDocument/2006/relationships/image" Target="../media/image23.jpeg"/><Relationship Id="rId5" Type="http://schemas.openxmlformats.org/officeDocument/2006/relationships/image" Target="../media/image17.jpeg"/><Relationship Id="rId10" Type="http://schemas.openxmlformats.org/officeDocument/2006/relationships/image" Target="../media/image22.jpeg"/><Relationship Id="rId4" Type="http://schemas.openxmlformats.org/officeDocument/2006/relationships/image" Target="../media/image16.jpeg"/><Relationship Id="rId9" Type="http://schemas.openxmlformats.org/officeDocument/2006/relationships/image" Target="../media/image21.jpeg"/><Relationship Id="rId14" Type="http://schemas.openxmlformats.org/officeDocument/2006/relationships/image" Target="../media/image26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1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FFECFAE-3803-F34D-98C2-9492A0024C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7544" y="1419622"/>
            <a:ext cx="7848872" cy="792089"/>
          </a:xfrm>
        </p:spPr>
        <p:txBody>
          <a:bodyPr>
            <a:noAutofit/>
          </a:bodyPr>
          <a:lstStyle/>
          <a:p>
            <a:r>
              <a:rPr lang="ru-RU" sz="32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Новый учебный год. Как начать и организовать обучение английскому языку во 2, 5,10 классах.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8DA2840-BFF9-CC40-84D2-F68600D288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108520" y="2648403"/>
            <a:ext cx="8640960" cy="1003467"/>
          </a:xfrm>
        </p:spPr>
        <p:txBody>
          <a:bodyPr>
            <a:noAutofit/>
          </a:bodyPr>
          <a:lstStyle/>
          <a:p>
            <a:pPr>
              <a:lnSpc>
                <a:spcPct val="140000"/>
              </a:lnSpc>
            </a:pPr>
            <a:r>
              <a:rPr lang="ru-RU" b="1" i="1" spc="37" dirty="0">
                <a:solidFill>
                  <a:srgbClr val="FF0000"/>
                </a:solidFill>
              </a:rPr>
              <a:t>Марианна</a:t>
            </a:r>
            <a:r>
              <a:rPr lang="en-US" b="1" i="1" spc="37" dirty="0">
                <a:solidFill>
                  <a:srgbClr val="FF0000"/>
                </a:solidFill>
              </a:rPr>
              <a:t>  </a:t>
            </a:r>
            <a:r>
              <a:rPr lang="ru-RU" b="1" i="1" spc="37" dirty="0">
                <a:solidFill>
                  <a:srgbClr val="FF0000"/>
                </a:solidFill>
              </a:rPr>
              <a:t>Юрьевна Кауфман автор</a:t>
            </a:r>
            <a:r>
              <a:rPr lang="en-US" b="1" i="1" spc="37" dirty="0">
                <a:solidFill>
                  <a:srgbClr val="FF0000"/>
                </a:solidFill>
              </a:rPr>
              <a:t> </a:t>
            </a:r>
            <a:r>
              <a:rPr lang="ru-RU" b="1" i="1" spc="37" dirty="0">
                <a:solidFill>
                  <a:srgbClr val="FF0000"/>
                </a:solidFill>
              </a:rPr>
              <a:t>курса «</a:t>
            </a:r>
            <a:r>
              <a:rPr lang="en-US" b="1" i="1" spc="37" dirty="0">
                <a:solidFill>
                  <a:srgbClr val="FF0000"/>
                </a:solidFill>
              </a:rPr>
              <a:t>Happy English.</a:t>
            </a:r>
            <a:r>
              <a:rPr lang="ru-RU" b="1" i="1" spc="37" dirty="0">
                <a:solidFill>
                  <a:srgbClr val="FF0000"/>
                </a:solidFill>
              </a:rPr>
              <a:t> </a:t>
            </a:r>
            <a:r>
              <a:rPr lang="en-US" b="1" i="1" spc="37" dirty="0" err="1">
                <a:solidFill>
                  <a:srgbClr val="FF0000"/>
                </a:solidFill>
              </a:rPr>
              <a:t>ru</a:t>
            </a:r>
            <a:r>
              <a:rPr lang="ru-RU" b="1" i="1" spc="37" dirty="0">
                <a:solidFill>
                  <a:srgbClr val="FF0000"/>
                </a:solidFill>
              </a:rPr>
              <a:t>» </a:t>
            </a:r>
            <a:r>
              <a:rPr lang="en-US" b="1" i="1" spc="37" dirty="0">
                <a:solidFill>
                  <a:srgbClr val="FF0000"/>
                </a:solidFill>
              </a:rPr>
              <a:t>Master of Arts  in Sociolinguistics</a:t>
            </a:r>
            <a:r>
              <a:rPr lang="ru-RU" b="1" i="1" spc="37" dirty="0">
                <a:solidFill>
                  <a:srgbClr val="FF0000"/>
                </a:solidFill>
              </a:rPr>
              <a:t> </a:t>
            </a:r>
            <a:r>
              <a:rPr lang="en-US" b="1" i="1" spc="37" dirty="0">
                <a:solidFill>
                  <a:srgbClr val="FF0000"/>
                </a:solidFill>
              </a:rPr>
              <a:t>University of Essex</a:t>
            </a:r>
            <a:endParaRPr lang="ru-RU" b="1" i="1" spc="37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87128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292567" y="4846358"/>
            <a:ext cx="52094" cy="86552"/>
          </a:xfrm>
          <a:prstGeom prst="rect">
            <a:avLst/>
          </a:prstGeom>
        </p:spPr>
        <p:txBody>
          <a:bodyPr vert="horz" wrap="square" lIns="0" tIns="6594" rIns="0" bIns="0" rtlCol="0">
            <a:spAutoFit/>
          </a:bodyPr>
          <a:lstStyle/>
          <a:p>
            <a:pPr marL="6594">
              <a:spcBef>
                <a:spcPts val="52"/>
              </a:spcBef>
            </a:pPr>
            <a:r>
              <a:rPr sz="519" spc="18" dirty="0">
                <a:latin typeface="Tahoma"/>
                <a:cs typeface="Tahoma"/>
              </a:rPr>
              <a:t>4</a:t>
            </a:r>
            <a:endParaRPr sz="519">
              <a:latin typeface="Tahoma"/>
              <a:cs typeface="Tahom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475095" y="4846688"/>
            <a:ext cx="572379" cy="86552"/>
          </a:xfrm>
          <a:prstGeom prst="rect">
            <a:avLst/>
          </a:prstGeom>
        </p:spPr>
        <p:txBody>
          <a:bodyPr vert="horz" wrap="square" lIns="0" tIns="6594" rIns="0" bIns="0" rtlCol="0">
            <a:spAutoFit/>
          </a:bodyPr>
          <a:lstStyle/>
          <a:p>
            <a:pPr marL="6594">
              <a:spcBef>
                <a:spcPts val="52"/>
              </a:spcBef>
            </a:pPr>
            <a:r>
              <a:rPr sz="519" spc="-3" dirty="0">
                <a:latin typeface="Arial Narrow"/>
                <a:cs typeface="Arial Narrow"/>
              </a:rPr>
              <a:t>Unit </a:t>
            </a:r>
            <a:r>
              <a:rPr sz="519" spc="44" dirty="0">
                <a:latin typeface="Arial Narrow"/>
                <a:cs typeface="Arial Narrow"/>
              </a:rPr>
              <a:t>1  </a:t>
            </a:r>
            <a:r>
              <a:rPr sz="519" spc="-18" dirty="0">
                <a:latin typeface="Arial Narrow"/>
                <a:cs typeface="Arial Narrow"/>
              </a:rPr>
              <a:t>Lessons </a:t>
            </a:r>
            <a:r>
              <a:rPr sz="519" spc="5" dirty="0">
                <a:latin typeface="Arial Narrow"/>
                <a:cs typeface="Arial Narrow"/>
              </a:rPr>
              <a:t>1, </a:t>
            </a:r>
            <a:r>
              <a:rPr sz="519" spc="16" dirty="0">
                <a:latin typeface="Arial Narrow"/>
                <a:cs typeface="Arial Narrow"/>
              </a:rPr>
              <a:t>2,</a:t>
            </a:r>
            <a:r>
              <a:rPr sz="519" spc="-3" dirty="0">
                <a:latin typeface="Arial Narrow"/>
                <a:cs typeface="Arial Narrow"/>
              </a:rPr>
              <a:t> </a:t>
            </a:r>
            <a:r>
              <a:rPr sz="519" spc="44" dirty="0">
                <a:latin typeface="Arial Narrow"/>
                <a:cs typeface="Arial Narrow"/>
              </a:rPr>
              <a:t>3</a:t>
            </a:r>
            <a:endParaRPr sz="519">
              <a:latin typeface="Arial Narrow"/>
              <a:cs typeface="Arial Narrow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2485887" y="259516"/>
            <a:ext cx="516761" cy="51569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935"/>
          </a:p>
        </p:txBody>
      </p:sp>
      <p:sp>
        <p:nvSpPr>
          <p:cNvPr id="5" name="object 5"/>
          <p:cNvSpPr/>
          <p:nvPr/>
        </p:nvSpPr>
        <p:spPr>
          <a:xfrm>
            <a:off x="2894586" y="690614"/>
            <a:ext cx="2602941" cy="17904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935"/>
          </a:p>
        </p:txBody>
      </p:sp>
      <p:sp>
        <p:nvSpPr>
          <p:cNvPr id="6" name="object 6"/>
          <p:cNvSpPr/>
          <p:nvPr/>
        </p:nvSpPr>
        <p:spPr>
          <a:xfrm>
            <a:off x="2296720" y="690350"/>
            <a:ext cx="899209" cy="17949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935"/>
          </a:p>
        </p:txBody>
      </p:sp>
      <p:sp>
        <p:nvSpPr>
          <p:cNvPr id="7" name="object 7"/>
          <p:cNvSpPr/>
          <p:nvPr/>
        </p:nvSpPr>
        <p:spPr>
          <a:xfrm>
            <a:off x="2544793" y="1277839"/>
            <a:ext cx="2918607" cy="0"/>
          </a:xfrm>
          <a:custGeom>
            <a:avLst/>
            <a:gdLst/>
            <a:ahLst/>
            <a:cxnLst/>
            <a:rect l="l" t="t" r="r" b="b"/>
            <a:pathLst>
              <a:path w="5621020">
                <a:moveTo>
                  <a:pt x="0" y="0"/>
                </a:moveTo>
                <a:lnTo>
                  <a:pt x="5620702" y="0"/>
                </a:lnTo>
              </a:path>
            </a:pathLst>
          </a:custGeom>
          <a:ln w="63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935"/>
          </a:p>
        </p:txBody>
      </p:sp>
      <p:sp>
        <p:nvSpPr>
          <p:cNvPr id="8" name="object 8"/>
          <p:cNvSpPr/>
          <p:nvPr/>
        </p:nvSpPr>
        <p:spPr>
          <a:xfrm>
            <a:off x="2544793" y="1515232"/>
            <a:ext cx="2918607" cy="0"/>
          </a:xfrm>
          <a:custGeom>
            <a:avLst/>
            <a:gdLst/>
            <a:ahLst/>
            <a:cxnLst/>
            <a:rect l="l" t="t" r="r" b="b"/>
            <a:pathLst>
              <a:path w="5621020">
                <a:moveTo>
                  <a:pt x="0" y="0"/>
                </a:moveTo>
                <a:lnTo>
                  <a:pt x="5620702" y="0"/>
                </a:lnTo>
              </a:path>
            </a:pathLst>
          </a:custGeom>
          <a:ln w="63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935"/>
          </a:p>
        </p:txBody>
      </p:sp>
      <p:sp>
        <p:nvSpPr>
          <p:cNvPr id="9" name="object 9"/>
          <p:cNvSpPr/>
          <p:nvPr/>
        </p:nvSpPr>
        <p:spPr>
          <a:xfrm>
            <a:off x="2544793" y="1752623"/>
            <a:ext cx="2918607" cy="0"/>
          </a:xfrm>
          <a:custGeom>
            <a:avLst/>
            <a:gdLst/>
            <a:ahLst/>
            <a:cxnLst/>
            <a:rect l="l" t="t" r="r" b="b"/>
            <a:pathLst>
              <a:path w="5621020">
                <a:moveTo>
                  <a:pt x="0" y="0"/>
                </a:moveTo>
                <a:lnTo>
                  <a:pt x="5620702" y="0"/>
                </a:lnTo>
              </a:path>
            </a:pathLst>
          </a:custGeom>
          <a:ln w="63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935"/>
          </a:p>
        </p:txBody>
      </p:sp>
      <p:sp>
        <p:nvSpPr>
          <p:cNvPr id="10" name="object 10"/>
          <p:cNvSpPr/>
          <p:nvPr/>
        </p:nvSpPr>
        <p:spPr>
          <a:xfrm>
            <a:off x="2544793" y="1990016"/>
            <a:ext cx="2918607" cy="0"/>
          </a:xfrm>
          <a:custGeom>
            <a:avLst/>
            <a:gdLst/>
            <a:ahLst/>
            <a:cxnLst/>
            <a:rect l="l" t="t" r="r" b="b"/>
            <a:pathLst>
              <a:path w="5621020">
                <a:moveTo>
                  <a:pt x="0" y="0"/>
                </a:moveTo>
                <a:lnTo>
                  <a:pt x="5620702" y="0"/>
                </a:lnTo>
              </a:path>
            </a:pathLst>
          </a:custGeom>
          <a:ln w="63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935"/>
          </a:p>
        </p:txBody>
      </p:sp>
      <p:sp>
        <p:nvSpPr>
          <p:cNvPr id="11" name="object 11"/>
          <p:cNvSpPr/>
          <p:nvPr/>
        </p:nvSpPr>
        <p:spPr>
          <a:xfrm>
            <a:off x="2544793" y="2227408"/>
            <a:ext cx="2918607" cy="0"/>
          </a:xfrm>
          <a:custGeom>
            <a:avLst/>
            <a:gdLst/>
            <a:ahLst/>
            <a:cxnLst/>
            <a:rect l="l" t="t" r="r" b="b"/>
            <a:pathLst>
              <a:path w="5621020">
                <a:moveTo>
                  <a:pt x="0" y="0"/>
                </a:moveTo>
                <a:lnTo>
                  <a:pt x="5620702" y="0"/>
                </a:lnTo>
              </a:path>
            </a:pathLst>
          </a:custGeom>
          <a:ln w="63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935"/>
          </a:p>
        </p:txBody>
      </p:sp>
      <p:sp>
        <p:nvSpPr>
          <p:cNvPr id="12" name="object 12"/>
          <p:cNvSpPr/>
          <p:nvPr/>
        </p:nvSpPr>
        <p:spPr>
          <a:xfrm>
            <a:off x="2544793" y="2464800"/>
            <a:ext cx="2918607" cy="0"/>
          </a:xfrm>
          <a:custGeom>
            <a:avLst/>
            <a:gdLst/>
            <a:ahLst/>
            <a:cxnLst/>
            <a:rect l="l" t="t" r="r" b="b"/>
            <a:pathLst>
              <a:path w="5621020">
                <a:moveTo>
                  <a:pt x="0" y="0"/>
                </a:moveTo>
                <a:lnTo>
                  <a:pt x="5620702" y="0"/>
                </a:lnTo>
              </a:path>
            </a:pathLst>
          </a:custGeom>
          <a:ln w="63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935"/>
          </a:p>
        </p:txBody>
      </p:sp>
      <p:sp>
        <p:nvSpPr>
          <p:cNvPr id="13" name="object 13"/>
          <p:cNvSpPr/>
          <p:nvPr/>
        </p:nvSpPr>
        <p:spPr>
          <a:xfrm>
            <a:off x="2544793" y="2702193"/>
            <a:ext cx="2918607" cy="0"/>
          </a:xfrm>
          <a:custGeom>
            <a:avLst/>
            <a:gdLst/>
            <a:ahLst/>
            <a:cxnLst/>
            <a:rect l="l" t="t" r="r" b="b"/>
            <a:pathLst>
              <a:path w="5621020">
                <a:moveTo>
                  <a:pt x="0" y="0"/>
                </a:moveTo>
                <a:lnTo>
                  <a:pt x="5620702" y="0"/>
                </a:lnTo>
              </a:path>
            </a:pathLst>
          </a:custGeom>
          <a:ln w="63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935"/>
          </a:p>
        </p:txBody>
      </p:sp>
      <p:sp>
        <p:nvSpPr>
          <p:cNvPr id="14" name="object 14"/>
          <p:cNvSpPr/>
          <p:nvPr/>
        </p:nvSpPr>
        <p:spPr>
          <a:xfrm>
            <a:off x="2544793" y="2939585"/>
            <a:ext cx="2918607" cy="0"/>
          </a:xfrm>
          <a:custGeom>
            <a:avLst/>
            <a:gdLst/>
            <a:ahLst/>
            <a:cxnLst/>
            <a:rect l="l" t="t" r="r" b="b"/>
            <a:pathLst>
              <a:path w="5621020">
                <a:moveTo>
                  <a:pt x="0" y="0"/>
                </a:moveTo>
                <a:lnTo>
                  <a:pt x="5620702" y="0"/>
                </a:lnTo>
              </a:path>
            </a:pathLst>
          </a:custGeom>
          <a:ln w="63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935"/>
          </a:p>
        </p:txBody>
      </p:sp>
      <p:sp>
        <p:nvSpPr>
          <p:cNvPr id="15" name="object 15"/>
          <p:cNvSpPr/>
          <p:nvPr/>
        </p:nvSpPr>
        <p:spPr>
          <a:xfrm>
            <a:off x="2544793" y="3343521"/>
            <a:ext cx="2918607" cy="0"/>
          </a:xfrm>
          <a:custGeom>
            <a:avLst/>
            <a:gdLst/>
            <a:ahLst/>
            <a:cxnLst/>
            <a:rect l="l" t="t" r="r" b="b"/>
            <a:pathLst>
              <a:path w="5621020">
                <a:moveTo>
                  <a:pt x="0" y="0"/>
                </a:moveTo>
                <a:lnTo>
                  <a:pt x="5620702" y="0"/>
                </a:lnTo>
              </a:path>
            </a:pathLst>
          </a:custGeom>
          <a:ln w="63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935"/>
          </a:p>
        </p:txBody>
      </p:sp>
      <p:sp>
        <p:nvSpPr>
          <p:cNvPr id="16" name="object 16"/>
          <p:cNvSpPr/>
          <p:nvPr/>
        </p:nvSpPr>
        <p:spPr>
          <a:xfrm>
            <a:off x="2544793" y="3580913"/>
            <a:ext cx="2918607" cy="0"/>
          </a:xfrm>
          <a:custGeom>
            <a:avLst/>
            <a:gdLst/>
            <a:ahLst/>
            <a:cxnLst/>
            <a:rect l="l" t="t" r="r" b="b"/>
            <a:pathLst>
              <a:path w="5621020">
                <a:moveTo>
                  <a:pt x="0" y="0"/>
                </a:moveTo>
                <a:lnTo>
                  <a:pt x="5620702" y="0"/>
                </a:lnTo>
              </a:path>
            </a:pathLst>
          </a:custGeom>
          <a:ln w="63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935"/>
          </a:p>
        </p:txBody>
      </p:sp>
      <p:sp>
        <p:nvSpPr>
          <p:cNvPr id="17" name="object 17"/>
          <p:cNvSpPr/>
          <p:nvPr/>
        </p:nvSpPr>
        <p:spPr>
          <a:xfrm>
            <a:off x="2544793" y="3818305"/>
            <a:ext cx="2918607" cy="0"/>
          </a:xfrm>
          <a:custGeom>
            <a:avLst/>
            <a:gdLst/>
            <a:ahLst/>
            <a:cxnLst/>
            <a:rect l="l" t="t" r="r" b="b"/>
            <a:pathLst>
              <a:path w="5621020">
                <a:moveTo>
                  <a:pt x="0" y="0"/>
                </a:moveTo>
                <a:lnTo>
                  <a:pt x="5620702" y="0"/>
                </a:lnTo>
              </a:path>
            </a:pathLst>
          </a:custGeom>
          <a:ln w="63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935"/>
          </a:p>
        </p:txBody>
      </p:sp>
      <p:sp>
        <p:nvSpPr>
          <p:cNvPr id="18" name="object 18"/>
          <p:cNvSpPr/>
          <p:nvPr/>
        </p:nvSpPr>
        <p:spPr>
          <a:xfrm>
            <a:off x="2544793" y="4055698"/>
            <a:ext cx="2918607" cy="0"/>
          </a:xfrm>
          <a:custGeom>
            <a:avLst/>
            <a:gdLst/>
            <a:ahLst/>
            <a:cxnLst/>
            <a:rect l="l" t="t" r="r" b="b"/>
            <a:pathLst>
              <a:path w="5621020">
                <a:moveTo>
                  <a:pt x="0" y="0"/>
                </a:moveTo>
                <a:lnTo>
                  <a:pt x="5620702" y="0"/>
                </a:lnTo>
              </a:path>
            </a:pathLst>
          </a:custGeom>
          <a:ln w="63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935"/>
          </a:p>
        </p:txBody>
      </p:sp>
      <p:sp>
        <p:nvSpPr>
          <p:cNvPr id="19" name="object 19"/>
          <p:cNvSpPr/>
          <p:nvPr/>
        </p:nvSpPr>
        <p:spPr>
          <a:xfrm>
            <a:off x="2544793" y="4293090"/>
            <a:ext cx="2918607" cy="0"/>
          </a:xfrm>
          <a:custGeom>
            <a:avLst/>
            <a:gdLst/>
            <a:ahLst/>
            <a:cxnLst/>
            <a:rect l="l" t="t" r="r" b="b"/>
            <a:pathLst>
              <a:path w="5621020">
                <a:moveTo>
                  <a:pt x="0" y="0"/>
                </a:moveTo>
                <a:lnTo>
                  <a:pt x="5620702" y="0"/>
                </a:lnTo>
              </a:path>
            </a:pathLst>
          </a:custGeom>
          <a:ln w="63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935"/>
          </a:p>
        </p:txBody>
      </p:sp>
      <p:sp>
        <p:nvSpPr>
          <p:cNvPr id="20" name="object 20"/>
          <p:cNvSpPr/>
          <p:nvPr/>
        </p:nvSpPr>
        <p:spPr>
          <a:xfrm>
            <a:off x="2544793" y="4530482"/>
            <a:ext cx="2918607" cy="0"/>
          </a:xfrm>
          <a:custGeom>
            <a:avLst/>
            <a:gdLst/>
            <a:ahLst/>
            <a:cxnLst/>
            <a:rect l="l" t="t" r="r" b="b"/>
            <a:pathLst>
              <a:path w="5621020">
                <a:moveTo>
                  <a:pt x="0" y="0"/>
                </a:moveTo>
                <a:lnTo>
                  <a:pt x="5620702" y="0"/>
                </a:lnTo>
              </a:path>
            </a:pathLst>
          </a:custGeom>
          <a:ln w="63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935"/>
          </a:p>
        </p:txBody>
      </p:sp>
      <p:sp>
        <p:nvSpPr>
          <p:cNvPr id="21" name="object 21"/>
          <p:cNvSpPr/>
          <p:nvPr/>
        </p:nvSpPr>
        <p:spPr>
          <a:xfrm>
            <a:off x="2544793" y="4767874"/>
            <a:ext cx="2918607" cy="0"/>
          </a:xfrm>
          <a:custGeom>
            <a:avLst/>
            <a:gdLst/>
            <a:ahLst/>
            <a:cxnLst/>
            <a:rect l="l" t="t" r="r" b="b"/>
            <a:pathLst>
              <a:path w="5621020">
                <a:moveTo>
                  <a:pt x="0" y="0"/>
                </a:moveTo>
                <a:lnTo>
                  <a:pt x="5620702" y="0"/>
                </a:lnTo>
              </a:path>
            </a:pathLst>
          </a:custGeom>
          <a:ln w="63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935"/>
          </a:p>
        </p:txBody>
      </p:sp>
      <p:sp>
        <p:nvSpPr>
          <p:cNvPr id="22" name="object 22"/>
          <p:cNvSpPr/>
          <p:nvPr/>
        </p:nvSpPr>
        <p:spPr>
          <a:xfrm>
            <a:off x="2275636" y="967348"/>
            <a:ext cx="146392" cy="106167"/>
          </a:xfrm>
          <a:custGeom>
            <a:avLst/>
            <a:gdLst/>
            <a:ahLst/>
            <a:cxnLst/>
            <a:rect l="l" t="t" r="r" b="b"/>
            <a:pathLst>
              <a:path w="281940" h="204469">
                <a:moveTo>
                  <a:pt x="224497" y="0"/>
                </a:moveTo>
                <a:lnTo>
                  <a:pt x="57150" y="0"/>
                </a:lnTo>
                <a:lnTo>
                  <a:pt x="24110" y="892"/>
                </a:lnTo>
                <a:lnTo>
                  <a:pt x="7143" y="7143"/>
                </a:lnTo>
                <a:lnTo>
                  <a:pt x="892" y="24110"/>
                </a:lnTo>
                <a:lnTo>
                  <a:pt x="0" y="57150"/>
                </a:lnTo>
                <a:lnTo>
                  <a:pt x="0" y="147320"/>
                </a:lnTo>
                <a:lnTo>
                  <a:pt x="892" y="180359"/>
                </a:lnTo>
                <a:lnTo>
                  <a:pt x="7143" y="197326"/>
                </a:lnTo>
                <a:lnTo>
                  <a:pt x="24110" y="203577"/>
                </a:lnTo>
                <a:lnTo>
                  <a:pt x="57150" y="204470"/>
                </a:lnTo>
                <a:lnTo>
                  <a:pt x="224497" y="204470"/>
                </a:lnTo>
                <a:lnTo>
                  <a:pt x="257537" y="203577"/>
                </a:lnTo>
                <a:lnTo>
                  <a:pt x="274504" y="197326"/>
                </a:lnTo>
                <a:lnTo>
                  <a:pt x="280754" y="180359"/>
                </a:lnTo>
                <a:lnTo>
                  <a:pt x="281647" y="147320"/>
                </a:lnTo>
                <a:lnTo>
                  <a:pt x="281647" y="57150"/>
                </a:lnTo>
                <a:lnTo>
                  <a:pt x="280754" y="24110"/>
                </a:lnTo>
                <a:lnTo>
                  <a:pt x="274504" y="7143"/>
                </a:lnTo>
                <a:lnTo>
                  <a:pt x="257537" y="892"/>
                </a:lnTo>
                <a:lnTo>
                  <a:pt x="224497" y="0"/>
                </a:lnTo>
                <a:close/>
              </a:path>
            </a:pathLst>
          </a:custGeom>
          <a:solidFill>
            <a:srgbClr val="D1D1D1"/>
          </a:solidFill>
        </p:spPr>
        <p:txBody>
          <a:bodyPr wrap="square" lIns="0" tIns="0" rIns="0" bIns="0" rtlCol="0"/>
          <a:lstStyle/>
          <a:p>
            <a:endParaRPr sz="935"/>
          </a:p>
        </p:txBody>
      </p:sp>
      <p:sp>
        <p:nvSpPr>
          <p:cNvPr id="23" name="object 23"/>
          <p:cNvSpPr/>
          <p:nvPr/>
        </p:nvSpPr>
        <p:spPr>
          <a:xfrm>
            <a:off x="2275636" y="967348"/>
            <a:ext cx="146392" cy="106167"/>
          </a:xfrm>
          <a:custGeom>
            <a:avLst/>
            <a:gdLst/>
            <a:ahLst/>
            <a:cxnLst/>
            <a:rect l="l" t="t" r="r" b="b"/>
            <a:pathLst>
              <a:path w="281940" h="204469">
                <a:moveTo>
                  <a:pt x="57150" y="0"/>
                </a:moveTo>
                <a:lnTo>
                  <a:pt x="24110" y="892"/>
                </a:lnTo>
                <a:lnTo>
                  <a:pt x="7143" y="7143"/>
                </a:lnTo>
                <a:lnTo>
                  <a:pt x="892" y="24110"/>
                </a:lnTo>
                <a:lnTo>
                  <a:pt x="0" y="57150"/>
                </a:lnTo>
                <a:lnTo>
                  <a:pt x="0" y="147320"/>
                </a:lnTo>
                <a:lnTo>
                  <a:pt x="892" y="180359"/>
                </a:lnTo>
                <a:lnTo>
                  <a:pt x="7143" y="197326"/>
                </a:lnTo>
                <a:lnTo>
                  <a:pt x="24110" y="203577"/>
                </a:lnTo>
                <a:lnTo>
                  <a:pt x="57150" y="204470"/>
                </a:lnTo>
                <a:lnTo>
                  <a:pt x="224497" y="204470"/>
                </a:lnTo>
                <a:lnTo>
                  <a:pt x="257537" y="203577"/>
                </a:lnTo>
                <a:lnTo>
                  <a:pt x="274504" y="197326"/>
                </a:lnTo>
                <a:lnTo>
                  <a:pt x="280754" y="180359"/>
                </a:lnTo>
                <a:lnTo>
                  <a:pt x="281647" y="147320"/>
                </a:lnTo>
                <a:lnTo>
                  <a:pt x="281647" y="57150"/>
                </a:lnTo>
                <a:lnTo>
                  <a:pt x="280754" y="24110"/>
                </a:lnTo>
                <a:lnTo>
                  <a:pt x="274504" y="7143"/>
                </a:lnTo>
                <a:lnTo>
                  <a:pt x="257537" y="892"/>
                </a:lnTo>
                <a:lnTo>
                  <a:pt x="224497" y="0"/>
                </a:lnTo>
                <a:lnTo>
                  <a:pt x="57150" y="0"/>
                </a:lnTo>
                <a:close/>
              </a:path>
            </a:pathLst>
          </a:custGeom>
          <a:ln w="6350">
            <a:solidFill>
              <a:srgbClr val="DDDDDD"/>
            </a:solidFill>
          </a:ln>
        </p:spPr>
        <p:txBody>
          <a:bodyPr wrap="square" lIns="0" tIns="0" rIns="0" bIns="0" rtlCol="0"/>
          <a:lstStyle/>
          <a:p>
            <a:endParaRPr sz="935"/>
          </a:p>
        </p:txBody>
      </p:sp>
      <p:sp>
        <p:nvSpPr>
          <p:cNvPr id="24" name="object 24"/>
          <p:cNvSpPr/>
          <p:nvPr/>
        </p:nvSpPr>
        <p:spPr>
          <a:xfrm>
            <a:off x="2265839" y="954796"/>
            <a:ext cx="143095" cy="103859"/>
          </a:xfrm>
          <a:custGeom>
            <a:avLst/>
            <a:gdLst/>
            <a:ahLst/>
            <a:cxnLst/>
            <a:rect l="l" t="t" r="r" b="b"/>
            <a:pathLst>
              <a:path w="275590" h="200025">
                <a:moveTo>
                  <a:pt x="217690" y="0"/>
                </a:moveTo>
                <a:lnTo>
                  <a:pt x="57594" y="0"/>
                </a:lnTo>
                <a:lnTo>
                  <a:pt x="24297" y="899"/>
                </a:lnTo>
                <a:lnTo>
                  <a:pt x="7199" y="7199"/>
                </a:lnTo>
                <a:lnTo>
                  <a:pt x="899" y="24297"/>
                </a:lnTo>
                <a:lnTo>
                  <a:pt x="0" y="57594"/>
                </a:lnTo>
                <a:lnTo>
                  <a:pt x="0" y="142405"/>
                </a:lnTo>
                <a:lnTo>
                  <a:pt x="899" y="175701"/>
                </a:lnTo>
                <a:lnTo>
                  <a:pt x="7199" y="192800"/>
                </a:lnTo>
                <a:lnTo>
                  <a:pt x="24297" y="199099"/>
                </a:lnTo>
                <a:lnTo>
                  <a:pt x="57594" y="199999"/>
                </a:lnTo>
                <a:lnTo>
                  <a:pt x="217690" y="199999"/>
                </a:lnTo>
                <a:lnTo>
                  <a:pt x="250994" y="199099"/>
                </a:lnTo>
                <a:lnTo>
                  <a:pt x="268097" y="192800"/>
                </a:lnTo>
                <a:lnTo>
                  <a:pt x="274397" y="175701"/>
                </a:lnTo>
                <a:lnTo>
                  <a:pt x="275297" y="142405"/>
                </a:lnTo>
                <a:lnTo>
                  <a:pt x="275297" y="57594"/>
                </a:lnTo>
                <a:lnTo>
                  <a:pt x="274397" y="24297"/>
                </a:lnTo>
                <a:lnTo>
                  <a:pt x="268097" y="7199"/>
                </a:lnTo>
                <a:lnTo>
                  <a:pt x="250994" y="899"/>
                </a:lnTo>
                <a:lnTo>
                  <a:pt x="21769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935"/>
          </a:p>
        </p:txBody>
      </p:sp>
      <p:sp>
        <p:nvSpPr>
          <p:cNvPr id="25" name="object 25"/>
          <p:cNvSpPr/>
          <p:nvPr/>
        </p:nvSpPr>
        <p:spPr>
          <a:xfrm>
            <a:off x="2265839" y="954796"/>
            <a:ext cx="143095" cy="103859"/>
          </a:xfrm>
          <a:custGeom>
            <a:avLst/>
            <a:gdLst/>
            <a:ahLst/>
            <a:cxnLst/>
            <a:rect l="l" t="t" r="r" b="b"/>
            <a:pathLst>
              <a:path w="275590" h="200025">
                <a:moveTo>
                  <a:pt x="57594" y="0"/>
                </a:moveTo>
                <a:lnTo>
                  <a:pt x="24297" y="899"/>
                </a:lnTo>
                <a:lnTo>
                  <a:pt x="7199" y="7199"/>
                </a:lnTo>
                <a:lnTo>
                  <a:pt x="899" y="24297"/>
                </a:lnTo>
                <a:lnTo>
                  <a:pt x="0" y="57594"/>
                </a:lnTo>
                <a:lnTo>
                  <a:pt x="0" y="142405"/>
                </a:lnTo>
                <a:lnTo>
                  <a:pt x="899" y="175701"/>
                </a:lnTo>
                <a:lnTo>
                  <a:pt x="7199" y="192800"/>
                </a:lnTo>
                <a:lnTo>
                  <a:pt x="24297" y="199099"/>
                </a:lnTo>
                <a:lnTo>
                  <a:pt x="57594" y="199999"/>
                </a:lnTo>
                <a:lnTo>
                  <a:pt x="217690" y="199999"/>
                </a:lnTo>
                <a:lnTo>
                  <a:pt x="250994" y="199099"/>
                </a:lnTo>
                <a:lnTo>
                  <a:pt x="268097" y="192800"/>
                </a:lnTo>
                <a:lnTo>
                  <a:pt x="274397" y="175701"/>
                </a:lnTo>
                <a:lnTo>
                  <a:pt x="275297" y="142405"/>
                </a:lnTo>
                <a:lnTo>
                  <a:pt x="275297" y="57594"/>
                </a:lnTo>
                <a:lnTo>
                  <a:pt x="274397" y="24297"/>
                </a:lnTo>
                <a:lnTo>
                  <a:pt x="268097" y="7199"/>
                </a:lnTo>
                <a:lnTo>
                  <a:pt x="250994" y="899"/>
                </a:lnTo>
                <a:lnTo>
                  <a:pt x="217690" y="0"/>
                </a:lnTo>
                <a:lnTo>
                  <a:pt x="57594" y="0"/>
                </a:lnTo>
                <a:close/>
              </a:path>
            </a:pathLst>
          </a:custGeom>
          <a:ln w="12700">
            <a:solidFill>
              <a:srgbClr val="BABABA"/>
            </a:solidFill>
          </a:ln>
        </p:spPr>
        <p:txBody>
          <a:bodyPr wrap="square" lIns="0" tIns="0" rIns="0" bIns="0" rtlCol="0"/>
          <a:lstStyle/>
          <a:p>
            <a:endParaRPr sz="935"/>
          </a:p>
        </p:txBody>
      </p:sp>
      <p:sp>
        <p:nvSpPr>
          <p:cNvPr id="26" name="object 26"/>
          <p:cNvSpPr/>
          <p:nvPr/>
        </p:nvSpPr>
        <p:spPr>
          <a:xfrm>
            <a:off x="2275636" y="3033029"/>
            <a:ext cx="146392" cy="106167"/>
          </a:xfrm>
          <a:custGeom>
            <a:avLst/>
            <a:gdLst/>
            <a:ahLst/>
            <a:cxnLst/>
            <a:rect l="l" t="t" r="r" b="b"/>
            <a:pathLst>
              <a:path w="281940" h="204470">
                <a:moveTo>
                  <a:pt x="224497" y="0"/>
                </a:moveTo>
                <a:lnTo>
                  <a:pt x="57150" y="0"/>
                </a:lnTo>
                <a:lnTo>
                  <a:pt x="24110" y="892"/>
                </a:lnTo>
                <a:lnTo>
                  <a:pt x="7143" y="7143"/>
                </a:lnTo>
                <a:lnTo>
                  <a:pt x="892" y="24110"/>
                </a:lnTo>
                <a:lnTo>
                  <a:pt x="0" y="57150"/>
                </a:lnTo>
                <a:lnTo>
                  <a:pt x="0" y="147320"/>
                </a:lnTo>
                <a:lnTo>
                  <a:pt x="892" y="180359"/>
                </a:lnTo>
                <a:lnTo>
                  <a:pt x="7143" y="197326"/>
                </a:lnTo>
                <a:lnTo>
                  <a:pt x="24110" y="203577"/>
                </a:lnTo>
                <a:lnTo>
                  <a:pt x="57150" y="204470"/>
                </a:lnTo>
                <a:lnTo>
                  <a:pt x="224497" y="204470"/>
                </a:lnTo>
                <a:lnTo>
                  <a:pt x="257537" y="203577"/>
                </a:lnTo>
                <a:lnTo>
                  <a:pt x="274504" y="197326"/>
                </a:lnTo>
                <a:lnTo>
                  <a:pt x="280754" y="180359"/>
                </a:lnTo>
                <a:lnTo>
                  <a:pt x="281647" y="147320"/>
                </a:lnTo>
                <a:lnTo>
                  <a:pt x="281647" y="57150"/>
                </a:lnTo>
                <a:lnTo>
                  <a:pt x="280754" y="24110"/>
                </a:lnTo>
                <a:lnTo>
                  <a:pt x="274504" y="7143"/>
                </a:lnTo>
                <a:lnTo>
                  <a:pt x="257537" y="892"/>
                </a:lnTo>
                <a:lnTo>
                  <a:pt x="224497" y="0"/>
                </a:lnTo>
                <a:close/>
              </a:path>
            </a:pathLst>
          </a:custGeom>
          <a:solidFill>
            <a:srgbClr val="D1D1D1"/>
          </a:solidFill>
        </p:spPr>
        <p:txBody>
          <a:bodyPr wrap="square" lIns="0" tIns="0" rIns="0" bIns="0" rtlCol="0"/>
          <a:lstStyle/>
          <a:p>
            <a:endParaRPr sz="935"/>
          </a:p>
        </p:txBody>
      </p:sp>
      <p:sp>
        <p:nvSpPr>
          <p:cNvPr id="27" name="object 27"/>
          <p:cNvSpPr/>
          <p:nvPr/>
        </p:nvSpPr>
        <p:spPr>
          <a:xfrm>
            <a:off x="2275636" y="3033029"/>
            <a:ext cx="146392" cy="106167"/>
          </a:xfrm>
          <a:custGeom>
            <a:avLst/>
            <a:gdLst/>
            <a:ahLst/>
            <a:cxnLst/>
            <a:rect l="l" t="t" r="r" b="b"/>
            <a:pathLst>
              <a:path w="281940" h="204470">
                <a:moveTo>
                  <a:pt x="57150" y="0"/>
                </a:moveTo>
                <a:lnTo>
                  <a:pt x="24110" y="892"/>
                </a:lnTo>
                <a:lnTo>
                  <a:pt x="7143" y="7143"/>
                </a:lnTo>
                <a:lnTo>
                  <a:pt x="892" y="24110"/>
                </a:lnTo>
                <a:lnTo>
                  <a:pt x="0" y="57150"/>
                </a:lnTo>
                <a:lnTo>
                  <a:pt x="0" y="147320"/>
                </a:lnTo>
                <a:lnTo>
                  <a:pt x="892" y="180359"/>
                </a:lnTo>
                <a:lnTo>
                  <a:pt x="7143" y="197326"/>
                </a:lnTo>
                <a:lnTo>
                  <a:pt x="24110" y="203577"/>
                </a:lnTo>
                <a:lnTo>
                  <a:pt x="57150" y="204470"/>
                </a:lnTo>
                <a:lnTo>
                  <a:pt x="224497" y="204470"/>
                </a:lnTo>
                <a:lnTo>
                  <a:pt x="257537" y="203577"/>
                </a:lnTo>
                <a:lnTo>
                  <a:pt x="274504" y="197326"/>
                </a:lnTo>
                <a:lnTo>
                  <a:pt x="280754" y="180359"/>
                </a:lnTo>
                <a:lnTo>
                  <a:pt x="281647" y="147320"/>
                </a:lnTo>
                <a:lnTo>
                  <a:pt x="281647" y="57150"/>
                </a:lnTo>
                <a:lnTo>
                  <a:pt x="280754" y="24110"/>
                </a:lnTo>
                <a:lnTo>
                  <a:pt x="274504" y="7143"/>
                </a:lnTo>
                <a:lnTo>
                  <a:pt x="257537" y="892"/>
                </a:lnTo>
                <a:lnTo>
                  <a:pt x="224497" y="0"/>
                </a:lnTo>
                <a:lnTo>
                  <a:pt x="57150" y="0"/>
                </a:lnTo>
                <a:close/>
              </a:path>
            </a:pathLst>
          </a:custGeom>
          <a:ln w="6350">
            <a:solidFill>
              <a:srgbClr val="DDDDDD"/>
            </a:solidFill>
          </a:ln>
        </p:spPr>
        <p:txBody>
          <a:bodyPr wrap="square" lIns="0" tIns="0" rIns="0" bIns="0" rtlCol="0"/>
          <a:lstStyle/>
          <a:p>
            <a:endParaRPr sz="935"/>
          </a:p>
        </p:txBody>
      </p:sp>
      <p:sp>
        <p:nvSpPr>
          <p:cNvPr id="28" name="object 28"/>
          <p:cNvSpPr/>
          <p:nvPr/>
        </p:nvSpPr>
        <p:spPr>
          <a:xfrm>
            <a:off x="2265839" y="3020478"/>
            <a:ext cx="143095" cy="103859"/>
          </a:xfrm>
          <a:custGeom>
            <a:avLst/>
            <a:gdLst/>
            <a:ahLst/>
            <a:cxnLst/>
            <a:rect l="l" t="t" r="r" b="b"/>
            <a:pathLst>
              <a:path w="275590" h="200025">
                <a:moveTo>
                  <a:pt x="217690" y="0"/>
                </a:moveTo>
                <a:lnTo>
                  <a:pt x="57594" y="0"/>
                </a:lnTo>
                <a:lnTo>
                  <a:pt x="24297" y="899"/>
                </a:lnTo>
                <a:lnTo>
                  <a:pt x="7199" y="7199"/>
                </a:lnTo>
                <a:lnTo>
                  <a:pt x="899" y="24297"/>
                </a:lnTo>
                <a:lnTo>
                  <a:pt x="0" y="57594"/>
                </a:lnTo>
                <a:lnTo>
                  <a:pt x="0" y="142405"/>
                </a:lnTo>
                <a:lnTo>
                  <a:pt x="899" y="175701"/>
                </a:lnTo>
                <a:lnTo>
                  <a:pt x="7199" y="192800"/>
                </a:lnTo>
                <a:lnTo>
                  <a:pt x="24297" y="199099"/>
                </a:lnTo>
                <a:lnTo>
                  <a:pt x="57594" y="199999"/>
                </a:lnTo>
                <a:lnTo>
                  <a:pt x="217690" y="199999"/>
                </a:lnTo>
                <a:lnTo>
                  <a:pt x="250994" y="199099"/>
                </a:lnTo>
                <a:lnTo>
                  <a:pt x="268097" y="192800"/>
                </a:lnTo>
                <a:lnTo>
                  <a:pt x="274397" y="175701"/>
                </a:lnTo>
                <a:lnTo>
                  <a:pt x="275297" y="142405"/>
                </a:lnTo>
                <a:lnTo>
                  <a:pt x="275297" y="57594"/>
                </a:lnTo>
                <a:lnTo>
                  <a:pt x="274397" y="24297"/>
                </a:lnTo>
                <a:lnTo>
                  <a:pt x="268097" y="7199"/>
                </a:lnTo>
                <a:lnTo>
                  <a:pt x="250994" y="899"/>
                </a:lnTo>
                <a:lnTo>
                  <a:pt x="21769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935"/>
          </a:p>
        </p:txBody>
      </p:sp>
      <p:sp>
        <p:nvSpPr>
          <p:cNvPr id="29" name="object 29"/>
          <p:cNvSpPr/>
          <p:nvPr/>
        </p:nvSpPr>
        <p:spPr>
          <a:xfrm>
            <a:off x="2265839" y="3020478"/>
            <a:ext cx="143095" cy="103859"/>
          </a:xfrm>
          <a:custGeom>
            <a:avLst/>
            <a:gdLst/>
            <a:ahLst/>
            <a:cxnLst/>
            <a:rect l="l" t="t" r="r" b="b"/>
            <a:pathLst>
              <a:path w="275590" h="200025">
                <a:moveTo>
                  <a:pt x="57594" y="0"/>
                </a:moveTo>
                <a:lnTo>
                  <a:pt x="24297" y="899"/>
                </a:lnTo>
                <a:lnTo>
                  <a:pt x="7199" y="7199"/>
                </a:lnTo>
                <a:lnTo>
                  <a:pt x="899" y="24297"/>
                </a:lnTo>
                <a:lnTo>
                  <a:pt x="0" y="57594"/>
                </a:lnTo>
                <a:lnTo>
                  <a:pt x="0" y="142405"/>
                </a:lnTo>
                <a:lnTo>
                  <a:pt x="899" y="175701"/>
                </a:lnTo>
                <a:lnTo>
                  <a:pt x="7199" y="192800"/>
                </a:lnTo>
                <a:lnTo>
                  <a:pt x="24297" y="199099"/>
                </a:lnTo>
                <a:lnTo>
                  <a:pt x="57594" y="199999"/>
                </a:lnTo>
                <a:lnTo>
                  <a:pt x="217690" y="199999"/>
                </a:lnTo>
                <a:lnTo>
                  <a:pt x="250994" y="199099"/>
                </a:lnTo>
                <a:lnTo>
                  <a:pt x="268097" y="192800"/>
                </a:lnTo>
                <a:lnTo>
                  <a:pt x="274397" y="175701"/>
                </a:lnTo>
                <a:lnTo>
                  <a:pt x="275297" y="142405"/>
                </a:lnTo>
                <a:lnTo>
                  <a:pt x="275297" y="57594"/>
                </a:lnTo>
                <a:lnTo>
                  <a:pt x="274397" y="24297"/>
                </a:lnTo>
                <a:lnTo>
                  <a:pt x="268097" y="7199"/>
                </a:lnTo>
                <a:lnTo>
                  <a:pt x="250994" y="899"/>
                </a:lnTo>
                <a:lnTo>
                  <a:pt x="217690" y="0"/>
                </a:lnTo>
                <a:lnTo>
                  <a:pt x="57594" y="0"/>
                </a:lnTo>
                <a:close/>
              </a:path>
            </a:pathLst>
          </a:custGeom>
          <a:ln w="12700">
            <a:solidFill>
              <a:srgbClr val="BABABA"/>
            </a:solidFill>
          </a:ln>
        </p:spPr>
        <p:txBody>
          <a:bodyPr wrap="square" lIns="0" tIns="0" rIns="0" bIns="0" rtlCol="0"/>
          <a:lstStyle/>
          <a:p>
            <a:endParaRPr sz="935"/>
          </a:p>
        </p:txBody>
      </p:sp>
      <p:sp>
        <p:nvSpPr>
          <p:cNvPr id="30" name="object 30"/>
          <p:cNvSpPr txBox="1"/>
          <p:nvPr/>
        </p:nvSpPr>
        <p:spPr>
          <a:xfrm>
            <a:off x="2307083" y="950322"/>
            <a:ext cx="2793646" cy="3762815"/>
          </a:xfrm>
          <a:prstGeom prst="rect">
            <a:avLst/>
          </a:prstGeom>
        </p:spPr>
        <p:txBody>
          <a:bodyPr vert="horz" wrap="square" lIns="0" tIns="6594" rIns="0" bIns="0" rtlCol="0">
            <a:spAutoFit/>
          </a:bodyPr>
          <a:lstStyle/>
          <a:p>
            <a:pPr marL="142097" indent="-135503">
              <a:spcBef>
                <a:spcPts val="52"/>
              </a:spcBef>
              <a:buAutoNum type="arabicPlain"/>
              <a:tabLst>
                <a:tab pos="142097" algn="l"/>
                <a:tab pos="142427" algn="l"/>
              </a:tabLst>
            </a:pPr>
            <a:r>
              <a:rPr sz="571" spc="5" dirty="0">
                <a:latin typeface="Tahoma"/>
                <a:cs typeface="Tahoma"/>
              </a:rPr>
              <a:t>Make </a:t>
            </a:r>
            <a:r>
              <a:rPr sz="571" spc="-23" dirty="0">
                <a:latin typeface="Tahoma"/>
                <a:cs typeface="Tahoma"/>
              </a:rPr>
              <a:t>questions </a:t>
            </a:r>
            <a:r>
              <a:rPr sz="571" spc="-8" dirty="0">
                <a:latin typeface="Tahoma"/>
                <a:cs typeface="Tahoma"/>
              </a:rPr>
              <a:t>for </a:t>
            </a:r>
            <a:r>
              <a:rPr sz="571" spc="-29" dirty="0">
                <a:latin typeface="Tahoma"/>
                <a:cs typeface="Tahoma"/>
              </a:rPr>
              <a:t>these</a:t>
            </a:r>
            <a:r>
              <a:rPr sz="571" spc="-88" dirty="0">
                <a:latin typeface="Tahoma"/>
                <a:cs typeface="Tahoma"/>
              </a:rPr>
              <a:t> </a:t>
            </a:r>
            <a:r>
              <a:rPr sz="571" spc="-21" dirty="0">
                <a:latin typeface="Tahoma"/>
                <a:cs typeface="Tahoma"/>
              </a:rPr>
              <a:t>answers.</a:t>
            </a:r>
            <a:endParaRPr sz="571" dirty="0">
              <a:latin typeface="Tahoma"/>
              <a:cs typeface="Tahoma"/>
            </a:endParaRPr>
          </a:p>
          <a:p>
            <a:pPr marL="235730" lvl="1" indent="-93633">
              <a:spcBef>
                <a:spcPts val="374"/>
              </a:spcBef>
              <a:buAutoNum type="arabicPeriod"/>
              <a:tabLst>
                <a:tab pos="236059" algn="l"/>
              </a:tabLst>
            </a:pPr>
            <a:r>
              <a:rPr sz="519" spc="-8" dirty="0">
                <a:latin typeface="Book Antiqua"/>
                <a:cs typeface="Book Antiqua"/>
              </a:rPr>
              <a:t>Marina’s </a:t>
            </a:r>
            <a:r>
              <a:rPr sz="519" dirty="0">
                <a:latin typeface="Book Antiqua"/>
                <a:cs typeface="Book Antiqua"/>
              </a:rPr>
              <a:t>height </a:t>
            </a:r>
            <a:r>
              <a:rPr sz="519" spc="-5" dirty="0">
                <a:latin typeface="Book Antiqua"/>
                <a:cs typeface="Book Antiqua"/>
              </a:rPr>
              <a:t>is </a:t>
            </a:r>
            <a:r>
              <a:rPr sz="519" spc="29" dirty="0">
                <a:latin typeface="Book Antiqua"/>
                <a:cs typeface="Book Antiqua"/>
              </a:rPr>
              <a:t>163</a:t>
            </a:r>
            <a:r>
              <a:rPr sz="519" spc="34" dirty="0">
                <a:latin typeface="Book Antiqua"/>
                <a:cs typeface="Book Antiqua"/>
              </a:rPr>
              <a:t> </a:t>
            </a:r>
            <a:r>
              <a:rPr sz="519" spc="3" dirty="0">
                <a:latin typeface="Book Antiqua"/>
                <a:cs typeface="Book Antiqua"/>
              </a:rPr>
              <a:t>cm.</a:t>
            </a:r>
            <a:endParaRPr sz="519" dirty="0">
              <a:latin typeface="Book Antiqua"/>
              <a:cs typeface="Book Antiqua"/>
            </a:endParaRPr>
          </a:p>
          <a:p>
            <a:pPr lvl="1">
              <a:lnSpc>
                <a:spcPct val="100000"/>
              </a:lnSpc>
              <a:buFont typeface="Book Antiqua"/>
              <a:buAutoNum type="arabicPeriod"/>
            </a:pPr>
            <a:endParaRPr sz="623" dirty="0">
              <a:latin typeface="Times New Roman"/>
              <a:cs typeface="Times New Roman"/>
            </a:endParaRPr>
          </a:p>
          <a:p>
            <a:pPr marL="235730" lvl="1" indent="-93633">
              <a:spcBef>
                <a:spcPts val="527"/>
              </a:spcBef>
              <a:buAutoNum type="arabicPeriod"/>
              <a:tabLst>
                <a:tab pos="236059" algn="l"/>
              </a:tabLst>
            </a:pPr>
            <a:r>
              <a:rPr sz="519" spc="-16" dirty="0">
                <a:latin typeface="Book Antiqua"/>
                <a:cs typeface="Book Antiqua"/>
              </a:rPr>
              <a:t>His </a:t>
            </a:r>
            <a:r>
              <a:rPr sz="519" dirty="0">
                <a:latin typeface="Book Antiqua"/>
                <a:cs typeface="Book Antiqua"/>
              </a:rPr>
              <a:t>dream </a:t>
            </a:r>
            <a:r>
              <a:rPr sz="519" spc="-5" dirty="0">
                <a:latin typeface="Book Antiqua"/>
                <a:cs typeface="Book Antiqua"/>
              </a:rPr>
              <a:t>is </a:t>
            </a:r>
            <a:r>
              <a:rPr sz="519" dirty="0">
                <a:latin typeface="Book Antiqua"/>
                <a:cs typeface="Book Antiqua"/>
              </a:rPr>
              <a:t>to </a:t>
            </a:r>
            <a:r>
              <a:rPr sz="519" spc="3" dirty="0">
                <a:latin typeface="Book Antiqua"/>
                <a:cs typeface="Book Antiqua"/>
              </a:rPr>
              <a:t>see </a:t>
            </a:r>
            <a:r>
              <a:rPr sz="519" spc="5" dirty="0">
                <a:latin typeface="Book Antiqua"/>
                <a:cs typeface="Book Antiqua"/>
              </a:rPr>
              <a:t>the</a:t>
            </a:r>
            <a:r>
              <a:rPr sz="519" spc="42" dirty="0">
                <a:latin typeface="Book Antiqua"/>
                <a:cs typeface="Book Antiqua"/>
              </a:rPr>
              <a:t> </a:t>
            </a:r>
            <a:r>
              <a:rPr sz="519" spc="-8" dirty="0">
                <a:latin typeface="Book Antiqua"/>
                <a:cs typeface="Book Antiqua"/>
              </a:rPr>
              <a:t>world.</a:t>
            </a:r>
            <a:endParaRPr sz="519" dirty="0">
              <a:latin typeface="Book Antiqua"/>
              <a:cs typeface="Book Antiqua"/>
            </a:endParaRPr>
          </a:p>
          <a:p>
            <a:pPr lvl="1">
              <a:lnSpc>
                <a:spcPct val="100000"/>
              </a:lnSpc>
              <a:buFont typeface="Book Antiqua"/>
              <a:buAutoNum type="arabicPeriod"/>
            </a:pPr>
            <a:endParaRPr sz="623" dirty="0">
              <a:latin typeface="Times New Roman"/>
              <a:cs typeface="Times New Roman"/>
            </a:endParaRPr>
          </a:p>
          <a:p>
            <a:pPr marL="235730" lvl="1" indent="-93633">
              <a:spcBef>
                <a:spcPts val="527"/>
              </a:spcBef>
              <a:buAutoNum type="arabicPeriod"/>
              <a:tabLst>
                <a:tab pos="236059" algn="l"/>
              </a:tabLst>
            </a:pPr>
            <a:r>
              <a:rPr sz="519" spc="-13" dirty="0">
                <a:latin typeface="Book Antiqua"/>
                <a:cs typeface="Book Antiqua"/>
              </a:rPr>
              <a:t>Yes, </a:t>
            </a:r>
            <a:r>
              <a:rPr sz="519" spc="5" dirty="0">
                <a:latin typeface="Book Antiqua"/>
                <a:cs typeface="Book Antiqua"/>
              </a:rPr>
              <a:t>the </a:t>
            </a:r>
            <a:r>
              <a:rPr sz="519" dirty="0">
                <a:latin typeface="Book Antiqua"/>
                <a:cs typeface="Book Antiqua"/>
              </a:rPr>
              <a:t>sisters </a:t>
            </a:r>
            <a:r>
              <a:rPr sz="519" spc="-8" dirty="0">
                <a:latin typeface="Book Antiqua"/>
                <a:cs typeface="Book Antiqua"/>
              </a:rPr>
              <a:t>have </a:t>
            </a:r>
            <a:r>
              <a:rPr sz="519" spc="8" dirty="0">
                <a:latin typeface="Book Antiqua"/>
                <a:cs typeface="Book Antiqua"/>
              </a:rPr>
              <a:t>a </a:t>
            </a:r>
            <a:r>
              <a:rPr sz="519" dirty="0">
                <a:latin typeface="Book Antiqua"/>
                <a:cs typeface="Book Antiqua"/>
              </a:rPr>
              <a:t>lot in</a:t>
            </a:r>
            <a:r>
              <a:rPr sz="519" spc="44" dirty="0">
                <a:latin typeface="Book Antiqua"/>
                <a:cs typeface="Book Antiqua"/>
              </a:rPr>
              <a:t> </a:t>
            </a:r>
            <a:r>
              <a:rPr sz="519" dirty="0">
                <a:latin typeface="Book Antiqua"/>
                <a:cs typeface="Book Antiqua"/>
              </a:rPr>
              <a:t>common.</a:t>
            </a:r>
          </a:p>
          <a:p>
            <a:pPr lvl="1">
              <a:lnSpc>
                <a:spcPct val="100000"/>
              </a:lnSpc>
              <a:buFont typeface="Book Antiqua"/>
              <a:buAutoNum type="arabicPeriod"/>
            </a:pPr>
            <a:endParaRPr sz="623" dirty="0">
              <a:latin typeface="Times New Roman"/>
              <a:cs typeface="Times New Roman"/>
            </a:endParaRPr>
          </a:p>
          <a:p>
            <a:pPr marL="235730" lvl="1" indent="-93633">
              <a:spcBef>
                <a:spcPts val="527"/>
              </a:spcBef>
              <a:buAutoNum type="arabicPeriod"/>
              <a:tabLst>
                <a:tab pos="236059" algn="l"/>
              </a:tabLst>
            </a:pPr>
            <a:r>
              <a:rPr sz="519" spc="-26" dirty="0">
                <a:latin typeface="Book Antiqua"/>
                <a:cs typeface="Book Antiqua"/>
              </a:rPr>
              <a:t>My </a:t>
            </a:r>
            <a:r>
              <a:rPr sz="519" spc="-5" dirty="0">
                <a:latin typeface="Book Antiqua"/>
                <a:cs typeface="Book Antiqua"/>
              </a:rPr>
              <a:t>friend’s weight </a:t>
            </a:r>
            <a:r>
              <a:rPr sz="519" spc="-10" dirty="0">
                <a:latin typeface="Book Antiqua"/>
                <a:cs typeface="Book Antiqua"/>
              </a:rPr>
              <a:t>now </a:t>
            </a:r>
            <a:r>
              <a:rPr sz="519" spc="-5" dirty="0">
                <a:latin typeface="Book Antiqua"/>
                <a:cs typeface="Book Antiqua"/>
              </a:rPr>
              <a:t>is </a:t>
            </a:r>
            <a:r>
              <a:rPr sz="519" spc="39" dirty="0">
                <a:latin typeface="Book Antiqua"/>
                <a:cs typeface="Book Antiqua"/>
              </a:rPr>
              <a:t>54</a:t>
            </a:r>
            <a:r>
              <a:rPr sz="519" spc="78" dirty="0">
                <a:latin typeface="Book Antiqua"/>
                <a:cs typeface="Book Antiqua"/>
              </a:rPr>
              <a:t> </a:t>
            </a:r>
            <a:r>
              <a:rPr sz="519" spc="-3" dirty="0">
                <a:latin typeface="Book Antiqua"/>
                <a:cs typeface="Book Antiqua"/>
              </a:rPr>
              <a:t>kg.</a:t>
            </a:r>
            <a:endParaRPr sz="519" dirty="0">
              <a:latin typeface="Book Antiqua"/>
              <a:cs typeface="Book Antiqua"/>
            </a:endParaRPr>
          </a:p>
          <a:p>
            <a:pPr lvl="1">
              <a:lnSpc>
                <a:spcPct val="100000"/>
              </a:lnSpc>
              <a:buFont typeface="Book Antiqua"/>
              <a:buAutoNum type="arabicPeriod"/>
            </a:pPr>
            <a:endParaRPr sz="623" dirty="0">
              <a:latin typeface="Times New Roman"/>
              <a:cs typeface="Times New Roman"/>
            </a:endParaRPr>
          </a:p>
          <a:p>
            <a:pPr marL="235730" lvl="1" indent="-93633">
              <a:spcBef>
                <a:spcPts val="527"/>
              </a:spcBef>
              <a:buAutoNum type="arabicPeriod"/>
              <a:tabLst>
                <a:tab pos="236059" algn="l"/>
              </a:tabLst>
            </a:pPr>
            <a:r>
              <a:rPr sz="519" spc="-13" dirty="0">
                <a:latin typeface="Book Antiqua"/>
                <a:cs typeface="Book Antiqua"/>
              </a:rPr>
              <a:t>No, </a:t>
            </a:r>
            <a:r>
              <a:rPr sz="519" spc="-3" dirty="0">
                <a:latin typeface="Book Antiqua"/>
                <a:cs typeface="Book Antiqua"/>
              </a:rPr>
              <a:t>his </a:t>
            </a:r>
            <a:r>
              <a:rPr sz="519" spc="3" dirty="0">
                <a:latin typeface="Book Antiqua"/>
                <a:cs typeface="Book Antiqua"/>
              </a:rPr>
              <a:t>father </a:t>
            </a:r>
            <a:r>
              <a:rPr sz="519" spc="-5" dirty="0">
                <a:latin typeface="Book Antiqua"/>
                <a:cs typeface="Book Antiqua"/>
              </a:rPr>
              <a:t>is </a:t>
            </a:r>
            <a:r>
              <a:rPr sz="519" spc="8" dirty="0">
                <a:latin typeface="Book Antiqua"/>
                <a:cs typeface="Book Antiqua"/>
              </a:rPr>
              <a:t>a </a:t>
            </a:r>
            <a:r>
              <a:rPr sz="519" dirty="0">
                <a:latin typeface="Book Antiqua"/>
                <a:cs typeface="Book Antiqua"/>
              </a:rPr>
              <a:t>staff member in </a:t>
            </a:r>
            <a:r>
              <a:rPr sz="519" spc="-3" dirty="0">
                <a:latin typeface="Book Antiqua"/>
                <a:cs typeface="Book Antiqua"/>
              </a:rPr>
              <a:t>our </a:t>
            </a:r>
            <a:r>
              <a:rPr sz="519" spc="3" dirty="0">
                <a:latin typeface="Book Antiqua"/>
                <a:cs typeface="Book Antiqua"/>
              </a:rPr>
              <a:t>local</a:t>
            </a:r>
            <a:r>
              <a:rPr sz="519" spc="96" dirty="0">
                <a:latin typeface="Book Antiqua"/>
                <a:cs typeface="Book Antiqua"/>
              </a:rPr>
              <a:t> </a:t>
            </a:r>
            <a:r>
              <a:rPr sz="519" spc="-5" dirty="0">
                <a:latin typeface="Book Antiqua"/>
                <a:cs typeface="Book Antiqua"/>
              </a:rPr>
              <a:t>newspaper.</a:t>
            </a:r>
            <a:endParaRPr sz="519" dirty="0">
              <a:latin typeface="Book Antiqua"/>
              <a:cs typeface="Book Antiqua"/>
            </a:endParaRPr>
          </a:p>
          <a:p>
            <a:pPr lvl="1">
              <a:lnSpc>
                <a:spcPct val="100000"/>
              </a:lnSpc>
              <a:buFont typeface="Book Antiqua"/>
              <a:buAutoNum type="arabicPeriod"/>
            </a:pPr>
            <a:endParaRPr sz="623" dirty="0">
              <a:latin typeface="Times New Roman"/>
              <a:cs typeface="Times New Roman"/>
            </a:endParaRPr>
          </a:p>
          <a:p>
            <a:pPr marL="235730" lvl="1" indent="-93633">
              <a:spcBef>
                <a:spcPts val="527"/>
              </a:spcBef>
              <a:buAutoNum type="arabicPeriod"/>
              <a:tabLst>
                <a:tab pos="236059" algn="l"/>
              </a:tabLst>
            </a:pPr>
            <a:r>
              <a:rPr sz="519" spc="-13" dirty="0">
                <a:latin typeface="Book Antiqua"/>
                <a:cs typeface="Book Antiqua"/>
              </a:rPr>
              <a:t>Yes, </a:t>
            </a:r>
            <a:r>
              <a:rPr sz="519" dirty="0">
                <a:latin typeface="Book Antiqua"/>
                <a:cs typeface="Book Antiqua"/>
              </a:rPr>
              <a:t>they </a:t>
            </a:r>
            <a:r>
              <a:rPr sz="519" spc="-3" dirty="0">
                <a:latin typeface="Book Antiqua"/>
                <a:cs typeface="Book Antiqua"/>
              </a:rPr>
              <a:t>arrive </a:t>
            </a:r>
            <a:r>
              <a:rPr sz="519" dirty="0">
                <a:latin typeface="Book Antiqua"/>
                <a:cs typeface="Book Antiqua"/>
              </a:rPr>
              <a:t>in </a:t>
            </a:r>
            <a:r>
              <a:rPr sz="519" spc="-8" dirty="0">
                <a:latin typeface="Book Antiqua"/>
                <a:cs typeface="Book Antiqua"/>
              </a:rPr>
              <a:t>London </a:t>
            </a:r>
            <a:r>
              <a:rPr sz="519" dirty="0">
                <a:latin typeface="Book Antiqua"/>
                <a:cs typeface="Book Antiqua"/>
              </a:rPr>
              <a:t>on</a:t>
            </a:r>
            <a:r>
              <a:rPr sz="519" spc="70" dirty="0">
                <a:latin typeface="Book Antiqua"/>
                <a:cs typeface="Book Antiqua"/>
              </a:rPr>
              <a:t> </a:t>
            </a:r>
            <a:r>
              <a:rPr sz="519" spc="-10" dirty="0">
                <a:latin typeface="Book Antiqua"/>
                <a:cs typeface="Book Antiqua"/>
              </a:rPr>
              <a:t>Friday.</a:t>
            </a:r>
            <a:endParaRPr sz="519" dirty="0">
              <a:latin typeface="Book Antiqua"/>
              <a:cs typeface="Book Antiqua"/>
            </a:endParaRPr>
          </a:p>
          <a:p>
            <a:pPr lvl="1">
              <a:lnSpc>
                <a:spcPct val="100000"/>
              </a:lnSpc>
              <a:buFont typeface="Book Antiqua"/>
              <a:buAutoNum type="arabicPeriod"/>
            </a:pPr>
            <a:endParaRPr sz="623" dirty="0">
              <a:latin typeface="Times New Roman"/>
              <a:cs typeface="Times New Roman"/>
            </a:endParaRPr>
          </a:p>
          <a:p>
            <a:pPr marL="235730" lvl="1" indent="-93633">
              <a:spcBef>
                <a:spcPts val="527"/>
              </a:spcBef>
              <a:buAutoNum type="arabicPeriod"/>
              <a:tabLst>
                <a:tab pos="236059" algn="l"/>
              </a:tabLst>
            </a:pPr>
            <a:r>
              <a:rPr sz="519" spc="-8" dirty="0">
                <a:latin typeface="Book Antiqua"/>
                <a:cs typeface="Book Antiqua"/>
              </a:rPr>
              <a:t>Mary </a:t>
            </a:r>
            <a:r>
              <a:rPr sz="519" spc="-5" dirty="0">
                <a:latin typeface="Book Antiqua"/>
                <a:cs typeface="Book Antiqua"/>
              </a:rPr>
              <a:t>is </a:t>
            </a:r>
            <a:r>
              <a:rPr sz="519" spc="-8" dirty="0">
                <a:latin typeface="Book Antiqua"/>
                <a:cs typeface="Book Antiqua"/>
              </a:rPr>
              <a:t>saving </a:t>
            </a:r>
            <a:r>
              <a:rPr sz="519" spc="-13" dirty="0">
                <a:latin typeface="Book Antiqua"/>
                <a:cs typeface="Book Antiqua"/>
              </a:rPr>
              <a:t>up </a:t>
            </a:r>
            <a:r>
              <a:rPr sz="519" spc="-3" dirty="0">
                <a:latin typeface="Book Antiqua"/>
                <a:cs typeface="Book Antiqua"/>
              </a:rPr>
              <a:t>money </a:t>
            </a:r>
            <a:r>
              <a:rPr sz="519" dirty="0">
                <a:latin typeface="Book Antiqua"/>
                <a:cs typeface="Book Antiqua"/>
              </a:rPr>
              <a:t>to </a:t>
            </a:r>
            <a:r>
              <a:rPr sz="519" spc="-10" dirty="0">
                <a:latin typeface="Book Antiqua"/>
                <a:cs typeface="Book Antiqua"/>
              </a:rPr>
              <a:t>buy </a:t>
            </a:r>
            <a:r>
              <a:rPr sz="519" spc="-5" dirty="0">
                <a:latin typeface="Book Antiqua"/>
                <a:cs typeface="Book Antiqua"/>
              </a:rPr>
              <a:t>Christmas</a:t>
            </a:r>
            <a:r>
              <a:rPr sz="519" spc="106" dirty="0">
                <a:latin typeface="Book Antiqua"/>
                <a:cs typeface="Book Antiqua"/>
              </a:rPr>
              <a:t> </a:t>
            </a:r>
            <a:r>
              <a:rPr sz="519" dirty="0">
                <a:latin typeface="Book Antiqua"/>
                <a:cs typeface="Book Antiqua"/>
              </a:rPr>
              <a:t>presents.</a:t>
            </a:r>
          </a:p>
          <a:p>
            <a:pPr lvl="1">
              <a:lnSpc>
                <a:spcPct val="100000"/>
              </a:lnSpc>
              <a:buFont typeface="Book Antiqua"/>
              <a:buAutoNum type="arabicPeriod"/>
            </a:pPr>
            <a:endParaRPr sz="623" dirty="0">
              <a:latin typeface="Times New Roman"/>
              <a:cs typeface="Times New Roman"/>
            </a:endParaRPr>
          </a:p>
          <a:p>
            <a:pPr marL="235730" lvl="1" indent="-93633">
              <a:spcBef>
                <a:spcPts val="527"/>
              </a:spcBef>
              <a:buAutoNum type="arabicPeriod"/>
              <a:tabLst>
                <a:tab pos="236059" algn="l"/>
              </a:tabLst>
            </a:pPr>
            <a:r>
              <a:rPr sz="519" spc="8" dirty="0">
                <a:latin typeface="Book Antiqua"/>
                <a:cs typeface="Book Antiqua"/>
              </a:rPr>
              <a:t>She </a:t>
            </a:r>
            <a:r>
              <a:rPr sz="519" dirty="0">
                <a:latin typeface="Book Antiqua"/>
                <a:cs typeface="Book Antiqua"/>
              </a:rPr>
              <a:t>has to </a:t>
            </a:r>
            <a:r>
              <a:rPr sz="519" spc="-10" dirty="0">
                <a:latin typeface="Book Antiqua"/>
                <a:cs typeface="Book Antiqua"/>
              </a:rPr>
              <a:t>improve </a:t>
            </a:r>
            <a:r>
              <a:rPr sz="519" dirty="0">
                <a:latin typeface="Book Antiqua"/>
                <a:cs typeface="Book Antiqua"/>
              </a:rPr>
              <a:t>her </a:t>
            </a:r>
            <a:r>
              <a:rPr sz="519" spc="-5" dirty="0">
                <a:latin typeface="Book Antiqua"/>
                <a:cs typeface="Book Antiqua"/>
              </a:rPr>
              <a:t>English </a:t>
            </a:r>
            <a:r>
              <a:rPr sz="519" dirty="0">
                <a:latin typeface="Book Antiqua"/>
                <a:cs typeface="Book Antiqua"/>
              </a:rPr>
              <a:t>this</a:t>
            </a:r>
            <a:r>
              <a:rPr sz="519" spc="52" dirty="0">
                <a:latin typeface="Book Antiqua"/>
                <a:cs typeface="Book Antiqua"/>
              </a:rPr>
              <a:t> </a:t>
            </a:r>
            <a:r>
              <a:rPr sz="519" spc="-3" dirty="0">
                <a:latin typeface="Book Antiqua"/>
                <a:cs typeface="Book Antiqua"/>
              </a:rPr>
              <a:t>year.</a:t>
            </a:r>
            <a:endParaRPr sz="519" dirty="0">
              <a:latin typeface="Book Antiqua"/>
              <a:cs typeface="Book Antiqua"/>
            </a:endParaRPr>
          </a:p>
          <a:p>
            <a:pPr lvl="1">
              <a:lnSpc>
                <a:spcPct val="100000"/>
              </a:lnSpc>
              <a:buFont typeface="Book Antiqua"/>
              <a:buAutoNum type="arabicPeriod"/>
            </a:pPr>
            <a:endParaRPr sz="623" dirty="0">
              <a:latin typeface="Times New Roman"/>
              <a:cs typeface="Times New Roman"/>
            </a:endParaRPr>
          </a:p>
          <a:p>
            <a:pPr lvl="1">
              <a:spcBef>
                <a:spcPts val="3"/>
              </a:spcBef>
              <a:buFont typeface="Book Antiqua"/>
              <a:buAutoNum type="arabicPeriod"/>
            </a:pPr>
            <a:endParaRPr sz="675" dirty="0">
              <a:latin typeface="Times New Roman"/>
              <a:cs typeface="Times New Roman"/>
            </a:endParaRPr>
          </a:p>
          <a:p>
            <a:pPr marL="142097" indent="-135503">
              <a:buAutoNum type="arabicPlain"/>
              <a:tabLst>
                <a:tab pos="142097" algn="l"/>
                <a:tab pos="142427" algn="l"/>
              </a:tabLst>
            </a:pPr>
            <a:r>
              <a:rPr sz="571" spc="-10" dirty="0">
                <a:latin typeface="Tahoma"/>
                <a:cs typeface="Tahoma"/>
              </a:rPr>
              <a:t>Fill </a:t>
            </a:r>
            <a:r>
              <a:rPr sz="571" spc="-18" dirty="0">
                <a:latin typeface="Tahoma"/>
                <a:cs typeface="Tahoma"/>
              </a:rPr>
              <a:t>in </a:t>
            </a:r>
            <a:r>
              <a:rPr sz="571" spc="-31" dirty="0">
                <a:latin typeface="Tahoma"/>
                <a:cs typeface="Tahoma"/>
              </a:rPr>
              <a:t>the </a:t>
            </a:r>
            <a:r>
              <a:rPr sz="571" spc="-8" dirty="0">
                <a:latin typeface="Tahoma"/>
                <a:cs typeface="Tahoma"/>
              </a:rPr>
              <a:t>gaps </a:t>
            </a:r>
            <a:r>
              <a:rPr sz="571" spc="-23" dirty="0">
                <a:latin typeface="Tahoma"/>
                <a:cs typeface="Tahoma"/>
              </a:rPr>
              <a:t>with </a:t>
            </a:r>
            <a:r>
              <a:rPr sz="571" spc="-31" dirty="0">
                <a:latin typeface="Tahoma"/>
                <a:cs typeface="Tahoma"/>
              </a:rPr>
              <a:t>the </a:t>
            </a:r>
            <a:r>
              <a:rPr sz="571" spc="-13" dirty="0">
                <a:latin typeface="Tahoma"/>
                <a:cs typeface="Tahoma"/>
              </a:rPr>
              <a:t>necessary </a:t>
            </a:r>
            <a:r>
              <a:rPr sz="571" spc="-16" dirty="0">
                <a:latin typeface="Tahoma"/>
                <a:cs typeface="Tahoma"/>
              </a:rPr>
              <a:t>prepositions </a:t>
            </a:r>
            <a:r>
              <a:rPr sz="571" spc="-5" dirty="0">
                <a:latin typeface="Tahoma"/>
                <a:cs typeface="Tahoma"/>
              </a:rPr>
              <a:t>and </a:t>
            </a:r>
            <a:r>
              <a:rPr sz="571" spc="-18" dirty="0">
                <a:latin typeface="Tahoma"/>
                <a:cs typeface="Tahoma"/>
              </a:rPr>
              <a:t>translate </a:t>
            </a:r>
            <a:r>
              <a:rPr sz="571" spc="-31" dirty="0">
                <a:latin typeface="Tahoma"/>
                <a:cs typeface="Tahoma"/>
              </a:rPr>
              <a:t>the </a:t>
            </a:r>
            <a:r>
              <a:rPr sz="571" spc="-29" dirty="0">
                <a:latin typeface="Tahoma"/>
                <a:cs typeface="Tahoma"/>
              </a:rPr>
              <a:t>sentences </a:t>
            </a:r>
            <a:r>
              <a:rPr sz="571" spc="-21" dirty="0">
                <a:latin typeface="Tahoma"/>
                <a:cs typeface="Tahoma"/>
              </a:rPr>
              <a:t>into</a:t>
            </a:r>
            <a:r>
              <a:rPr sz="571" spc="-31" dirty="0">
                <a:latin typeface="Tahoma"/>
                <a:cs typeface="Tahoma"/>
              </a:rPr>
              <a:t> </a:t>
            </a:r>
            <a:r>
              <a:rPr sz="571" spc="-26" dirty="0">
                <a:latin typeface="Tahoma"/>
                <a:cs typeface="Tahoma"/>
              </a:rPr>
              <a:t>Russian.</a:t>
            </a:r>
            <a:endParaRPr sz="571" dirty="0">
              <a:latin typeface="Tahoma"/>
              <a:cs typeface="Tahoma"/>
            </a:endParaRPr>
          </a:p>
          <a:p>
            <a:pPr marL="235730" lvl="1" indent="-93633">
              <a:spcBef>
                <a:spcPts val="374"/>
              </a:spcBef>
              <a:buAutoNum type="arabicPeriod"/>
              <a:tabLst>
                <a:tab pos="236059" algn="l"/>
                <a:tab pos="1504385" algn="l"/>
              </a:tabLst>
            </a:pPr>
            <a:r>
              <a:rPr sz="519" spc="-5" dirty="0">
                <a:latin typeface="Book Antiqua"/>
                <a:cs typeface="Book Antiqua"/>
              </a:rPr>
              <a:t>I </a:t>
            </a:r>
            <a:r>
              <a:rPr sz="519" spc="-3" dirty="0">
                <a:latin typeface="Book Antiqua"/>
                <a:cs typeface="Book Antiqua"/>
              </a:rPr>
              <a:t>like </a:t>
            </a:r>
            <a:r>
              <a:rPr sz="519" dirty="0">
                <a:latin typeface="Book Antiqua"/>
                <a:cs typeface="Book Antiqua"/>
              </a:rPr>
              <a:t>it </a:t>
            </a:r>
            <a:r>
              <a:rPr sz="519" spc="-3" dirty="0">
                <a:latin typeface="Book Antiqua"/>
                <a:cs typeface="Book Antiqua"/>
              </a:rPr>
              <a:t>when people</a:t>
            </a:r>
            <a:r>
              <a:rPr sz="519" spc="42" dirty="0">
                <a:latin typeface="Book Antiqua"/>
                <a:cs typeface="Book Antiqua"/>
              </a:rPr>
              <a:t> </a:t>
            </a:r>
            <a:r>
              <a:rPr sz="519" spc="5" dirty="0">
                <a:latin typeface="Book Antiqua"/>
                <a:cs typeface="Book Antiqua"/>
              </a:rPr>
              <a:t>are</a:t>
            </a:r>
            <a:r>
              <a:rPr sz="519" spc="3" dirty="0">
                <a:latin typeface="Book Antiqua"/>
                <a:cs typeface="Book Antiqua"/>
              </a:rPr>
              <a:t> </a:t>
            </a:r>
            <a:r>
              <a:rPr sz="519" dirty="0">
                <a:latin typeface="Book Antiqua"/>
                <a:cs typeface="Book Antiqua"/>
              </a:rPr>
              <a:t>responsible</a:t>
            </a:r>
            <a:r>
              <a:rPr sz="519" u="sng" dirty="0">
                <a:latin typeface="Book Antiqua"/>
                <a:cs typeface="Book Antiqua"/>
              </a:rPr>
              <a:t>	</a:t>
            </a:r>
            <a:r>
              <a:rPr sz="519" spc="3" dirty="0">
                <a:latin typeface="Book Antiqua"/>
                <a:cs typeface="Book Antiqua"/>
              </a:rPr>
              <a:t>their actions.</a:t>
            </a:r>
            <a:endParaRPr sz="519" dirty="0">
              <a:latin typeface="Book Antiqua"/>
              <a:cs typeface="Book Antiqua"/>
            </a:endParaRPr>
          </a:p>
          <a:p>
            <a:pPr lvl="1">
              <a:lnSpc>
                <a:spcPct val="100000"/>
              </a:lnSpc>
              <a:buFont typeface="Book Antiqua"/>
              <a:buAutoNum type="arabicPeriod"/>
            </a:pPr>
            <a:endParaRPr sz="623" dirty="0">
              <a:latin typeface="Times New Roman"/>
              <a:cs typeface="Times New Roman"/>
            </a:endParaRPr>
          </a:p>
          <a:p>
            <a:pPr marL="235730" lvl="1" indent="-93633">
              <a:spcBef>
                <a:spcPts val="530"/>
              </a:spcBef>
              <a:buAutoNum type="arabicPeriod"/>
              <a:tabLst>
                <a:tab pos="236059" algn="l"/>
                <a:tab pos="803789" algn="l"/>
                <a:tab pos="2404773" algn="l"/>
              </a:tabLst>
            </a:pPr>
            <a:r>
              <a:rPr sz="519" spc="-3" dirty="0">
                <a:latin typeface="Book Antiqua"/>
                <a:cs typeface="Book Antiqua"/>
              </a:rPr>
              <a:t>They</a:t>
            </a:r>
            <a:r>
              <a:rPr sz="519" spc="5" dirty="0">
                <a:latin typeface="Book Antiqua"/>
                <a:cs typeface="Book Antiqua"/>
              </a:rPr>
              <a:t> </a:t>
            </a:r>
            <a:r>
              <a:rPr sz="519" spc="-3" dirty="0">
                <a:latin typeface="Book Antiqua"/>
                <a:cs typeface="Book Antiqua"/>
              </a:rPr>
              <a:t>waited</a:t>
            </a:r>
            <a:r>
              <a:rPr sz="519" u="sng" spc="-3" dirty="0">
                <a:latin typeface="Book Antiqua"/>
                <a:cs typeface="Book Antiqua"/>
              </a:rPr>
              <a:t>	</a:t>
            </a:r>
            <a:r>
              <a:rPr sz="519" spc="3" dirty="0">
                <a:latin typeface="Book Antiqua"/>
                <a:cs typeface="Book Antiqua"/>
              </a:rPr>
              <a:t>their </a:t>
            </a:r>
            <a:r>
              <a:rPr sz="519" dirty="0">
                <a:latin typeface="Book Antiqua"/>
                <a:cs typeface="Book Antiqua"/>
              </a:rPr>
              <a:t>counsellor for </a:t>
            </a:r>
            <a:r>
              <a:rPr sz="519" spc="34" dirty="0">
                <a:latin typeface="Book Antiqua"/>
                <a:cs typeface="Book Antiqua"/>
              </a:rPr>
              <a:t>3 </a:t>
            </a:r>
            <a:r>
              <a:rPr sz="519" spc="-3" dirty="0">
                <a:latin typeface="Book Antiqua"/>
                <a:cs typeface="Book Antiqua"/>
              </a:rPr>
              <a:t>hours </a:t>
            </a:r>
            <a:r>
              <a:rPr sz="519" dirty="0">
                <a:latin typeface="Book Antiqua"/>
                <a:cs typeface="Book Antiqua"/>
              </a:rPr>
              <a:t>but</a:t>
            </a:r>
            <a:r>
              <a:rPr sz="519" spc="8" dirty="0">
                <a:latin typeface="Book Antiqua"/>
                <a:cs typeface="Book Antiqua"/>
              </a:rPr>
              <a:t> </a:t>
            </a:r>
            <a:r>
              <a:rPr sz="519" spc="-5" dirty="0">
                <a:latin typeface="Book Antiqua"/>
                <a:cs typeface="Book Antiqua"/>
              </a:rPr>
              <a:t>nobody</a:t>
            </a:r>
            <a:r>
              <a:rPr sz="519" spc="5" dirty="0">
                <a:latin typeface="Book Antiqua"/>
                <a:cs typeface="Book Antiqua"/>
              </a:rPr>
              <a:t> </a:t>
            </a:r>
            <a:r>
              <a:rPr sz="519" dirty="0">
                <a:latin typeface="Book Antiqua"/>
                <a:cs typeface="Book Antiqua"/>
              </a:rPr>
              <a:t>turned</a:t>
            </a:r>
            <a:r>
              <a:rPr sz="519" u="sng" dirty="0">
                <a:latin typeface="Book Antiqua"/>
                <a:cs typeface="Book Antiqua"/>
              </a:rPr>
              <a:t>	</a:t>
            </a:r>
            <a:r>
              <a:rPr sz="519" spc="16" dirty="0">
                <a:latin typeface="Book Antiqua"/>
                <a:cs typeface="Book Antiqua"/>
              </a:rPr>
              <a:t>.</a:t>
            </a:r>
            <a:endParaRPr sz="519" dirty="0">
              <a:latin typeface="Book Antiqua"/>
              <a:cs typeface="Book Antiqua"/>
            </a:endParaRPr>
          </a:p>
          <a:p>
            <a:pPr lvl="1">
              <a:lnSpc>
                <a:spcPct val="100000"/>
              </a:lnSpc>
              <a:buFont typeface="Book Antiqua"/>
              <a:buAutoNum type="arabicPeriod"/>
            </a:pPr>
            <a:endParaRPr sz="623" dirty="0">
              <a:latin typeface="Times New Roman"/>
              <a:cs typeface="Times New Roman"/>
            </a:endParaRPr>
          </a:p>
          <a:p>
            <a:pPr marL="235730" lvl="1" indent="-93633">
              <a:spcBef>
                <a:spcPts val="529"/>
              </a:spcBef>
              <a:buAutoNum type="arabicPeriod"/>
              <a:tabLst>
                <a:tab pos="236059" algn="l"/>
                <a:tab pos="960063" algn="l"/>
              </a:tabLst>
            </a:pPr>
            <a:r>
              <a:rPr sz="519" spc="-3" dirty="0">
                <a:latin typeface="Book Antiqua"/>
                <a:cs typeface="Book Antiqua"/>
              </a:rPr>
              <a:t>When</a:t>
            </a:r>
            <a:r>
              <a:rPr sz="519" spc="8" dirty="0">
                <a:latin typeface="Book Antiqua"/>
                <a:cs typeface="Book Antiqua"/>
              </a:rPr>
              <a:t> </a:t>
            </a:r>
            <a:r>
              <a:rPr sz="519" dirty="0">
                <a:latin typeface="Book Antiqua"/>
                <a:cs typeface="Book Antiqua"/>
              </a:rPr>
              <a:t>she</a:t>
            </a:r>
            <a:r>
              <a:rPr sz="519" spc="8" dirty="0">
                <a:latin typeface="Book Antiqua"/>
                <a:cs typeface="Book Antiqua"/>
              </a:rPr>
              <a:t> </a:t>
            </a:r>
            <a:r>
              <a:rPr sz="519" spc="-5" dirty="0">
                <a:latin typeface="Book Antiqua"/>
                <a:cs typeface="Book Antiqua"/>
              </a:rPr>
              <a:t>arrived</a:t>
            </a:r>
            <a:r>
              <a:rPr sz="519" u="sng" spc="-5" dirty="0">
                <a:latin typeface="Book Antiqua"/>
                <a:cs typeface="Book Antiqua"/>
              </a:rPr>
              <a:t>	</a:t>
            </a:r>
            <a:r>
              <a:rPr sz="519" dirty="0">
                <a:latin typeface="Book Antiqua"/>
                <a:cs typeface="Book Antiqua"/>
              </a:rPr>
              <a:t>airport, she </a:t>
            </a:r>
            <a:r>
              <a:rPr sz="519" spc="-5" dirty="0">
                <a:latin typeface="Book Antiqua"/>
                <a:cs typeface="Book Antiqua"/>
              </a:rPr>
              <a:t>found </a:t>
            </a:r>
            <a:r>
              <a:rPr sz="519" dirty="0">
                <a:latin typeface="Book Antiqua"/>
                <a:cs typeface="Book Antiqua"/>
              </a:rPr>
              <a:t>out </a:t>
            </a:r>
            <a:r>
              <a:rPr sz="519" spc="5" dirty="0">
                <a:latin typeface="Book Antiqua"/>
                <a:cs typeface="Book Antiqua"/>
              </a:rPr>
              <a:t>that </a:t>
            </a:r>
            <a:r>
              <a:rPr sz="519" dirty="0">
                <a:latin typeface="Book Antiqua"/>
                <a:cs typeface="Book Antiqua"/>
              </a:rPr>
              <a:t>she </a:t>
            </a:r>
            <a:r>
              <a:rPr sz="519" spc="-3" dirty="0">
                <a:latin typeface="Book Antiqua"/>
                <a:cs typeface="Book Antiqua"/>
              </a:rPr>
              <a:t>had </a:t>
            </a:r>
            <a:r>
              <a:rPr sz="519" spc="5" dirty="0">
                <a:latin typeface="Book Antiqua"/>
                <a:cs typeface="Book Antiqua"/>
              </a:rPr>
              <a:t>left </a:t>
            </a:r>
            <a:r>
              <a:rPr sz="519" dirty="0">
                <a:latin typeface="Book Antiqua"/>
                <a:cs typeface="Book Antiqua"/>
              </a:rPr>
              <a:t>her </a:t>
            </a:r>
            <a:r>
              <a:rPr sz="519" spc="-3" dirty="0">
                <a:latin typeface="Book Antiqua"/>
                <a:cs typeface="Book Antiqua"/>
              </a:rPr>
              <a:t>passport </a:t>
            </a:r>
            <a:r>
              <a:rPr sz="519" spc="5" dirty="0">
                <a:latin typeface="Book Antiqua"/>
                <a:cs typeface="Book Antiqua"/>
              </a:rPr>
              <a:t>at</a:t>
            </a:r>
            <a:r>
              <a:rPr sz="519" spc="104" dirty="0">
                <a:latin typeface="Book Antiqua"/>
                <a:cs typeface="Book Antiqua"/>
              </a:rPr>
              <a:t> </a:t>
            </a:r>
            <a:r>
              <a:rPr sz="519" spc="3" dirty="0">
                <a:latin typeface="Book Antiqua"/>
                <a:cs typeface="Book Antiqua"/>
              </a:rPr>
              <a:t>home.</a:t>
            </a:r>
            <a:endParaRPr sz="519" dirty="0">
              <a:latin typeface="Book Antiqua"/>
              <a:cs typeface="Book Antiqua"/>
            </a:endParaRPr>
          </a:p>
          <a:p>
            <a:pPr lvl="1">
              <a:lnSpc>
                <a:spcPct val="100000"/>
              </a:lnSpc>
              <a:buFont typeface="Book Antiqua"/>
              <a:buAutoNum type="arabicPeriod"/>
            </a:pPr>
            <a:endParaRPr sz="623" dirty="0">
              <a:latin typeface="Times New Roman"/>
              <a:cs typeface="Times New Roman"/>
            </a:endParaRPr>
          </a:p>
          <a:p>
            <a:pPr marL="235730" lvl="1" indent="-93633">
              <a:spcBef>
                <a:spcPts val="530"/>
              </a:spcBef>
              <a:buAutoNum type="arabicPeriod"/>
              <a:tabLst>
                <a:tab pos="236059" algn="l"/>
                <a:tab pos="1224806" algn="l"/>
              </a:tabLst>
            </a:pPr>
            <a:r>
              <a:rPr sz="519" spc="-5" dirty="0">
                <a:latin typeface="Book Antiqua"/>
                <a:cs typeface="Book Antiqua"/>
              </a:rPr>
              <a:t>Call </a:t>
            </a:r>
            <a:r>
              <a:rPr sz="519" dirty="0">
                <a:latin typeface="Book Antiqua"/>
                <a:cs typeface="Book Antiqua"/>
              </a:rPr>
              <a:t>me </a:t>
            </a:r>
            <a:r>
              <a:rPr sz="519" spc="-3" dirty="0">
                <a:latin typeface="Book Antiqua"/>
                <a:cs typeface="Book Antiqua"/>
              </a:rPr>
              <a:t>if </a:t>
            </a:r>
            <a:r>
              <a:rPr sz="519" spc="-10" dirty="0">
                <a:latin typeface="Book Antiqua"/>
                <a:cs typeface="Book Antiqua"/>
              </a:rPr>
              <a:t>you </a:t>
            </a:r>
            <a:r>
              <a:rPr sz="519" dirty="0">
                <a:latin typeface="Book Antiqua"/>
                <a:cs typeface="Book Antiqua"/>
              </a:rPr>
              <a:t>need</a:t>
            </a:r>
            <a:r>
              <a:rPr sz="519" spc="52" dirty="0">
                <a:latin typeface="Book Antiqua"/>
                <a:cs typeface="Book Antiqua"/>
              </a:rPr>
              <a:t> </a:t>
            </a:r>
            <a:r>
              <a:rPr sz="519" dirty="0">
                <a:latin typeface="Book Antiqua"/>
                <a:cs typeface="Book Antiqua"/>
              </a:rPr>
              <a:t>to</a:t>
            </a:r>
            <a:r>
              <a:rPr sz="519" spc="3" dirty="0">
                <a:latin typeface="Book Antiqua"/>
                <a:cs typeface="Book Antiqua"/>
              </a:rPr>
              <a:t> </a:t>
            </a:r>
            <a:r>
              <a:rPr sz="519" spc="-3" dirty="0">
                <a:latin typeface="Book Antiqua"/>
                <a:cs typeface="Book Antiqua"/>
              </a:rPr>
              <a:t>find</a:t>
            </a:r>
            <a:r>
              <a:rPr sz="519" u="sng" spc="-3" dirty="0">
                <a:latin typeface="Book Antiqua"/>
                <a:cs typeface="Book Antiqua"/>
              </a:rPr>
              <a:t>	</a:t>
            </a:r>
            <a:r>
              <a:rPr sz="519" dirty="0">
                <a:latin typeface="Book Antiqua"/>
                <a:cs typeface="Book Antiqua"/>
              </a:rPr>
              <a:t>more</a:t>
            </a:r>
            <a:r>
              <a:rPr sz="519" spc="3" dirty="0">
                <a:latin typeface="Book Antiqua"/>
                <a:cs typeface="Book Antiqua"/>
              </a:rPr>
              <a:t> </a:t>
            </a:r>
            <a:r>
              <a:rPr sz="519" dirty="0">
                <a:latin typeface="Book Antiqua"/>
                <a:cs typeface="Book Antiqua"/>
              </a:rPr>
              <a:t>information.</a:t>
            </a:r>
          </a:p>
          <a:p>
            <a:pPr lvl="1">
              <a:lnSpc>
                <a:spcPct val="100000"/>
              </a:lnSpc>
              <a:buFont typeface="Book Antiqua"/>
              <a:buAutoNum type="arabicPeriod"/>
            </a:pPr>
            <a:endParaRPr sz="623" dirty="0">
              <a:latin typeface="Times New Roman"/>
              <a:cs typeface="Times New Roman"/>
            </a:endParaRPr>
          </a:p>
          <a:p>
            <a:pPr marL="235730" lvl="1" indent="-93633">
              <a:spcBef>
                <a:spcPts val="529"/>
              </a:spcBef>
              <a:buAutoNum type="arabicPeriod"/>
              <a:tabLst>
                <a:tab pos="236059" algn="l"/>
                <a:tab pos="1720992" algn="l"/>
              </a:tabLst>
            </a:pPr>
            <a:r>
              <a:rPr sz="519" spc="-5" dirty="0">
                <a:latin typeface="Book Antiqua"/>
                <a:cs typeface="Book Antiqua"/>
              </a:rPr>
              <a:t>I </a:t>
            </a:r>
            <a:r>
              <a:rPr sz="519" dirty="0">
                <a:latin typeface="Book Antiqua"/>
                <a:cs typeface="Book Antiqua"/>
              </a:rPr>
              <a:t>remember </a:t>
            </a:r>
            <a:r>
              <a:rPr sz="519" spc="-21" dirty="0">
                <a:latin typeface="Book Antiqua"/>
                <a:cs typeface="Book Antiqua"/>
              </a:rPr>
              <a:t>my </a:t>
            </a:r>
            <a:r>
              <a:rPr sz="519" dirty="0">
                <a:latin typeface="Book Antiqua"/>
                <a:cs typeface="Book Antiqua"/>
              </a:rPr>
              <a:t>feelings </a:t>
            </a:r>
            <a:r>
              <a:rPr sz="519" spc="-3" dirty="0">
                <a:latin typeface="Book Antiqua"/>
                <a:cs typeface="Book Antiqua"/>
              </a:rPr>
              <a:t>when </a:t>
            </a:r>
            <a:r>
              <a:rPr sz="519" spc="-5" dirty="0">
                <a:latin typeface="Book Antiqua"/>
                <a:cs typeface="Book Antiqua"/>
              </a:rPr>
              <a:t>I</a:t>
            </a:r>
            <a:r>
              <a:rPr sz="519" spc="67" dirty="0">
                <a:latin typeface="Book Antiqua"/>
                <a:cs typeface="Book Antiqua"/>
              </a:rPr>
              <a:t> </a:t>
            </a:r>
            <a:r>
              <a:rPr sz="519" dirty="0">
                <a:latin typeface="Book Antiqua"/>
                <a:cs typeface="Book Antiqua"/>
              </a:rPr>
              <a:t>first</a:t>
            </a:r>
            <a:r>
              <a:rPr sz="519" spc="3" dirty="0">
                <a:latin typeface="Book Antiqua"/>
                <a:cs typeface="Book Antiqua"/>
              </a:rPr>
              <a:t> </a:t>
            </a:r>
            <a:r>
              <a:rPr sz="519" spc="-5" dirty="0">
                <a:latin typeface="Book Antiqua"/>
                <a:cs typeface="Book Antiqua"/>
              </a:rPr>
              <a:t>arrived</a:t>
            </a:r>
            <a:r>
              <a:rPr sz="519" u="sng" spc="-5" dirty="0">
                <a:latin typeface="Book Antiqua"/>
                <a:cs typeface="Book Antiqua"/>
              </a:rPr>
              <a:t>	</a:t>
            </a:r>
            <a:r>
              <a:rPr sz="519" spc="-3" dirty="0">
                <a:latin typeface="Book Antiqua"/>
                <a:cs typeface="Book Antiqua"/>
              </a:rPr>
              <a:t>London.</a:t>
            </a:r>
            <a:endParaRPr sz="519" dirty="0">
              <a:latin typeface="Book Antiqua"/>
              <a:cs typeface="Book Antiqua"/>
            </a:endParaRPr>
          </a:p>
          <a:p>
            <a:pPr lvl="1">
              <a:lnSpc>
                <a:spcPct val="100000"/>
              </a:lnSpc>
              <a:buFont typeface="Book Antiqua"/>
              <a:buAutoNum type="arabicPeriod"/>
            </a:pPr>
            <a:endParaRPr sz="623" dirty="0">
              <a:latin typeface="Times New Roman"/>
              <a:cs typeface="Times New Roman"/>
            </a:endParaRPr>
          </a:p>
          <a:p>
            <a:pPr marL="235730" lvl="1" indent="-93633">
              <a:spcBef>
                <a:spcPts val="530"/>
              </a:spcBef>
              <a:buAutoNum type="arabicPeriod"/>
              <a:tabLst>
                <a:tab pos="236059" algn="l"/>
                <a:tab pos="2217508" algn="l"/>
              </a:tabLst>
            </a:pPr>
            <a:r>
              <a:rPr sz="519" spc="-21" dirty="0">
                <a:latin typeface="Book Antiqua"/>
                <a:cs typeface="Book Antiqua"/>
              </a:rPr>
              <a:t>Why </a:t>
            </a:r>
            <a:r>
              <a:rPr sz="519" spc="5" dirty="0">
                <a:latin typeface="Book Antiqua"/>
                <a:cs typeface="Book Antiqua"/>
              </a:rPr>
              <a:t>are </a:t>
            </a:r>
            <a:r>
              <a:rPr sz="519" spc="-10" dirty="0">
                <a:latin typeface="Book Antiqua"/>
                <a:cs typeface="Book Antiqua"/>
              </a:rPr>
              <a:t>you </a:t>
            </a:r>
            <a:r>
              <a:rPr sz="519" spc="-3" dirty="0">
                <a:latin typeface="Book Antiqua"/>
                <a:cs typeface="Book Antiqua"/>
              </a:rPr>
              <a:t>so </a:t>
            </a:r>
            <a:r>
              <a:rPr sz="519" dirty="0">
                <a:latin typeface="Book Antiqua"/>
                <a:cs typeface="Book Antiqua"/>
              </a:rPr>
              <a:t>rebellious? </a:t>
            </a:r>
            <a:r>
              <a:rPr sz="519" spc="-21" dirty="0">
                <a:latin typeface="Book Antiqua"/>
                <a:cs typeface="Book Antiqua"/>
              </a:rPr>
              <a:t>Why </a:t>
            </a:r>
            <a:r>
              <a:rPr sz="519" spc="-5" dirty="0">
                <a:latin typeface="Book Antiqua"/>
                <a:cs typeface="Book Antiqua"/>
              </a:rPr>
              <a:t>do </a:t>
            </a:r>
            <a:r>
              <a:rPr sz="519" spc="-10" dirty="0">
                <a:latin typeface="Book Antiqua"/>
                <a:cs typeface="Book Antiqua"/>
              </a:rPr>
              <a:t>you </a:t>
            </a:r>
            <a:r>
              <a:rPr sz="519" dirty="0">
                <a:latin typeface="Book Antiqua"/>
                <a:cs typeface="Book Antiqua"/>
              </a:rPr>
              <a:t>need to </a:t>
            </a:r>
            <a:r>
              <a:rPr sz="519" spc="5" dirty="0">
                <a:latin typeface="Book Antiqua"/>
                <a:cs typeface="Book Antiqua"/>
              </a:rPr>
              <a:t> </a:t>
            </a:r>
            <a:r>
              <a:rPr sz="519" spc="-3" dirty="0">
                <a:latin typeface="Book Antiqua"/>
                <a:cs typeface="Book Antiqua"/>
              </a:rPr>
              <a:t>get</a:t>
            </a:r>
            <a:r>
              <a:rPr sz="519" spc="5" dirty="0">
                <a:latin typeface="Book Antiqua"/>
                <a:cs typeface="Book Antiqua"/>
              </a:rPr>
              <a:t> </a:t>
            </a:r>
            <a:r>
              <a:rPr sz="519" spc="-10" dirty="0">
                <a:latin typeface="Book Antiqua"/>
                <a:cs typeface="Book Antiqua"/>
              </a:rPr>
              <a:t>involved</a:t>
            </a:r>
            <a:r>
              <a:rPr sz="519" u="sng" spc="-10" dirty="0">
                <a:latin typeface="Book Antiqua"/>
                <a:cs typeface="Book Antiqua"/>
              </a:rPr>
              <a:t>	</a:t>
            </a:r>
            <a:r>
              <a:rPr sz="519" spc="-3" dirty="0">
                <a:latin typeface="Book Antiqua"/>
                <a:cs typeface="Book Antiqua"/>
              </a:rPr>
              <a:t>bad</a:t>
            </a:r>
            <a:r>
              <a:rPr sz="519" spc="5" dirty="0">
                <a:latin typeface="Book Antiqua"/>
                <a:cs typeface="Book Antiqua"/>
              </a:rPr>
              <a:t> </a:t>
            </a:r>
            <a:r>
              <a:rPr sz="519" dirty="0">
                <a:latin typeface="Book Antiqua"/>
                <a:cs typeface="Book Antiqua"/>
              </a:rPr>
              <a:t>companies?</a:t>
            </a:r>
          </a:p>
          <a:p>
            <a:pPr lvl="1">
              <a:lnSpc>
                <a:spcPct val="100000"/>
              </a:lnSpc>
              <a:buFont typeface="Book Antiqua"/>
              <a:buAutoNum type="arabicPeriod"/>
            </a:pPr>
            <a:endParaRPr sz="623" dirty="0">
              <a:latin typeface="Times New Roman"/>
              <a:cs typeface="Times New Roman"/>
            </a:endParaRPr>
          </a:p>
          <a:p>
            <a:pPr marL="235730" lvl="1" indent="-93633">
              <a:spcBef>
                <a:spcPts val="529"/>
              </a:spcBef>
              <a:buAutoNum type="arabicPeriod"/>
              <a:tabLst>
                <a:tab pos="236059" algn="l"/>
                <a:tab pos="890168" algn="l"/>
              </a:tabLst>
            </a:pPr>
            <a:r>
              <a:rPr sz="519" spc="-3" dirty="0">
                <a:latin typeface="Book Antiqua"/>
                <a:cs typeface="Book Antiqua"/>
              </a:rPr>
              <a:t>If </a:t>
            </a:r>
            <a:r>
              <a:rPr sz="519" spc="5" dirty="0">
                <a:latin typeface="Book Antiqua"/>
                <a:cs typeface="Book Antiqua"/>
              </a:rPr>
              <a:t>the</a:t>
            </a:r>
            <a:r>
              <a:rPr sz="519" spc="13" dirty="0">
                <a:latin typeface="Book Antiqua"/>
                <a:cs typeface="Book Antiqua"/>
              </a:rPr>
              <a:t> </a:t>
            </a:r>
            <a:r>
              <a:rPr sz="519" spc="-5" dirty="0">
                <a:latin typeface="Book Antiqua"/>
                <a:cs typeface="Book Antiqua"/>
              </a:rPr>
              <a:t>bus</a:t>
            </a:r>
            <a:r>
              <a:rPr sz="519" spc="3" dirty="0">
                <a:latin typeface="Book Antiqua"/>
                <a:cs typeface="Book Antiqua"/>
              </a:rPr>
              <a:t> </a:t>
            </a:r>
            <a:r>
              <a:rPr sz="519" dirty="0">
                <a:latin typeface="Book Antiqua"/>
                <a:cs typeface="Book Antiqua"/>
              </a:rPr>
              <a:t>turns</a:t>
            </a:r>
            <a:r>
              <a:rPr sz="519" u="sng" dirty="0">
                <a:latin typeface="Book Antiqua"/>
                <a:cs typeface="Book Antiqua"/>
              </a:rPr>
              <a:t>	</a:t>
            </a:r>
            <a:r>
              <a:rPr sz="519" dirty="0">
                <a:latin typeface="Book Antiqua"/>
                <a:cs typeface="Book Antiqua"/>
              </a:rPr>
              <a:t>on </a:t>
            </a:r>
            <a:r>
              <a:rPr sz="519" spc="3" dirty="0">
                <a:latin typeface="Book Antiqua"/>
                <a:cs typeface="Book Antiqua"/>
              </a:rPr>
              <a:t>time, </a:t>
            </a:r>
            <a:r>
              <a:rPr sz="519" spc="-13" dirty="0">
                <a:latin typeface="Book Antiqua"/>
                <a:cs typeface="Book Antiqua"/>
              </a:rPr>
              <a:t>we </a:t>
            </a:r>
            <a:r>
              <a:rPr sz="519" spc="-10" dirty="0">
                <a:latin typeface="Book Antiqua"/>
                <a:cs typeface="Book Antiqua"/>
              </a:rPr>
              <a:t>won’t </a:t>
            </a:r>
            <a:r>
              <a:rPr sz="519" spc="-5" dirty="0">
                <a:latin typeface="Book Antiqua"/>
                <a:cs typeface="Book Antiqua"/>
              </a:rPr>
              <a:t>miss </a:t>
            </a:r>
            <a:r>
              <a:rPr sz="519" spc="-3" dirty="0">
                <a:latin typeface="Book Antiqua"/>
                <a:cs typeface="Book Antiqua"/>
              </a:rPr>
              <a:t>our</a:t>
            </a:r>
            <a:r>
              <a:rPr sz="519" spc="65" dirty="0">
                <a:latin typeface="Book Antiqua"/>
                <a:cs typeface="Book Antiqua"/>
              </a:rPr>
              <a:t> </a:t>
            </a:r>
            <a:r>
              <a:rPr sz="519" spc="3" dirty="0">
                <a:latin typeface="Book Antiqua"/>
                <a:cs typeface="Book Antiqua"/>
              </a:rPr>
              <a:t>train.</a:t>
            </a:r>
            <a:endParaRPr sz="519" dirty="0">
              <a:latin typeface="Book Antiqua"/>
              <a:cs typeface="Book Antiqua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2425425" y="710086"/>
            <a:ext cx="645575" cy="126563"/>
          </a:xfrm>
          <a:prstGeom prst="rect">
            <a:avLst/>
          </a:prstGeom>
        </p:spPr>
        <p:txBody>
          <a:bodyPr vert="horz" wrap="square" lIns="0" tIns="6594" rIns="0" bIns="0" rtlCol="0">
            <a:spAutoFit/>
          </a:bodyPr>
          <a:lstStyle/>
          <a:p>
            <a:pPr marL="6594">
              <a:spcBef>
                <a:spcPts val="52"/>
              </a:spcBef>
            </a:pPr>
            <a:r>
              <a:rPr sz="779" b="1" spc="3" dirty="0">
                <a:solidFill>
                  <a:srgbClr val="FFFFFF"/>
                </a:solidFill>
                <a:latin typeface="Calibri"/>
                <a:cs typeface="Calibri"/>
              </a:rPr>
              <a:t>Lessons </a:t>
            </a:r>
            <a:r>
              <a:rPr sz="779" b="1" spc="47" dirty="0">
                <a:solidFill>
                  <a:srgbClr val="FFFFFF"/>
                </a:solidFill>
                <a:latin typeface="Calibri"/>
                <a:cs typeface="Calibri"/>
              </a:rPr>
              <a:t>1, 2,</a:t>
            </a:r>
            <a:r>
              <a:rPr sz="779" b="1" spc="-16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79" b="1" spc="44" dirty="0">
                <a:solidFill>
                  <a:srgbClr val="FFFFFF"/>
                </a:solidFill>
                <a:latin typeface="Calibri"/>
                <a:cs typeface="Calibri"/>
              </a:rPr>
              <a:t>3</a:t>
            </a:r>
            <a:endParaRPr sz="779">
              <a:latin typeface="Calibri"/>
              <a:cs typeface="Calibri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3283598" y="710086"/>
            <a:ext cx="1596793" cy="126563"/>
          </a:xfrm>
          <a:prstGeom prst="rect">
            <a:avLst/>
          </a:prstGeom>
        </p:spPr>
        <p:txBody>
          <a:bodyPr vert="horz" wrap="square" lIns="0" tIns="6594" rIns="0" bIns="0" rtlCol="0">
            <a:spAutoFit/>
          </a:bodyPr>
          <a:lstStyle/>
          <a:p>
            <a:pPr marL="6594">
              <a:spcBef>
                <a:spcPts val="52"/>
              </a:spcBef>
            </a:pPr>
            <a:r>
              <a:rPr sz="779" b="1" spc="-10" dirty="0">
                <a:latin typeface="Calibri"/>
                <a:cs typeface="Calibri"/>
              </a:rPr>
              <a:t>Meet </a:t>
            </a:r>
            <a:r>
              <a:rPr sz="779" b="1" spc="-18" dirty="0">
                <a:latin typeface="Calibri"/>
                <a:cs typeface="Calibri"/>
              </a:rPr>
              <a:t>the </a:t>
            </a:r>
            <a:r>
              <a:rPr sz="779" b="1" spc="5" dirty="0">
                <a:latin typeface="Calibri"/>
                <a:cs typeface="Calibri"/>
              </a:rPr>
              <a:t>main characters </a:t>
            </a:r>
            <a:r>
              <a:rPr sz="779" b="1" dirty="0">
                <a:latin typeface="Calibri"/>
                <a:cs typeface="Calibri"/>
              </a:rPr>
              <a:t>of </a:t>
            </a:r>
            <a:r>
              <a:rPr sz="779" b="1" spc="-18" dirty="0">
                <a:latin typeface="Calibri"/>
                <a:cs typeface="Calibri"/>
              </a:rPr>
              <a:t>the</a:t>
            </a:r>
            <a:r>
              <a:rPr sz="779" b="1" spc="135" dirty="0">
                <a:latin typeface="Calibri"/>
                <a:cs typeface="Calibri"/>
              </a:rPr>
              <a:t> </a:t>
            </a:r>
            <a:r>
              <a:rPr sz="779" b="1" spc="21" dirty="0">
                <a:latin typeface="Calibri"/>
                <a:cs typeface="Calibri"/>
              </a:rPr>
              <a:t>book</a:t>
            </a:r>
            <a:endParaRPr sz="779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314358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525807" y="597016"/>
            <a:ext cx="2919596" cy="0"/>
          </a:xfrm>
          <a:custGeom>
            <a:avLst/>
            <a:gdLst/>
            <a:ahLst/>
            <a:cxnLst/>
            <a:rect l="l" t="t" r="r" b="b"/>
            <a:pathLst>
              <a:path w="5622925">
                <a:moveTo>
                  <a:pt x="0" y="0"/>
                </a:moveTo>
                <a:lnTo>
                  <a:pt x="5622302" y="0"/>
                </a:lnTo>
              </a:path>
            </a:pathLst>
          </a:custGeom>
          <a:ln w="63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935"/>
          </a:p>
        </p:txBody>
      </p:sp>
      <p:sp>
        <p:nvSpPr>
          <p:cNvPr id="3" name="object 3"/>
          <p:cNvSpPr/>
          <p:nvPr/>
        </p:nvSpPr>
        <p:spPr>
          <a:xfrm>
            <a:off x="2525807" y="2709973"/>
            <a:ext cx="2919596" cy="0"/>
          </a:xfrm>
          <a:custGeom>
            <a:avLst/>
            <a:gdLst/>
            <a:ahLst/>
            <a:cxnLst/>
            <a:rect l="l" t="t" r="r" b="b"/>
            <a:pathLst>
              <a:path w="5622925">
                <a:moveTo>
                  <a:pt x="0" y="0"/>
                </a:moveTo>
                <a:lnTo>
                  <a:pt x="5622302" y="0"/>
                </a:lnTo>
              </a:path>
            </a:pathLst>
          </a:custGeom>
          <a:ln w="63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935"/>
          </a:p>
        </p:txBody>
      </p:sp>
      <p:sp>
        <p:nvSpPr>
          <p:cNvPr id="4" name="object 4"/>
          <p:cNvSpPr/>
          <p:nvPr/>
        </p:nvSpPr>
        <p:spPr>
          <a:xfrm>
            <a:off x="2525807" y="2947366"/>
            <a:ext cx="2919596" cy="0"/>
          </a:xfrm>
          <a:custGeom>
            <a:avLst/>
            <a:gdLst/>
            <a:ahLst/>
            <a:cxnLst/>
            <a:rect l="l" t="t" r="r" b="b"/>
            <a:pathLst>
              <a:path w="5622925">
                <a:moveTo>
                  <a:pt x="0" y="0"/>
                </a:moveTo>
                <a:lnTo>
                  <a:pt x="5622302" y="0"/>
                </a:lnTo>
              </a:path>
            </a:pathLst>
          </a:custGeom>
          <a:ln w="63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935"/>
          </a:p>
        </p:txBody>
      </p:sp>
      <p:sp>
        <p:nvSpPr>
          <p:cNvPr id="5" name="object 5"/>
          <p:cNvSpPr/>
          <p:nvPr/>
        </p:nvSpPr>
        <p:spPr>
          <a:xfrm>
            <a:off x="2525807" y="3184758"/>
            <a:ext cx="2919596" cy="0"/>
          </a:xfrm>
          <a:custGeom>
            <a:avLst/>
            <a:gdLst/>
            <a:ahLst/>
            <a:cxnLst/>
            <a:rect l="l" t="t" r="r" b="b"/>
            <a:pathLst>
              <a:path w="5622925">
                <a:moveTo>
                  <a:pt x="0" y="0"/>
                </a:moveTo>
                <a:lnTo>
                  <a:pt x="5622302" y="0"/>
                </a:lnTo>
              </a:path>
            </a:pathLst>
          </a:custGeom>
          <a:ln w="63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935"/>
          </a:p>
        </p:txBody>
      </p:sp>
      <p:sp>
        <p:nvSpPr>
          <p:cNvPr id="6" name="object 6"/>
          <p:cNvSpPr/>
          <p:nvPr/>
        </p:nvSpPr>
        <p:spPr>
          <a:xfrm>
            <a:off x="2525807" y="3422150"/>
            <a:ext cx="2919596" cy="0"/>
          </a:xfrm>
          <a:custGeom>
            <a:avLst/>
            <a:gdLst/>
            <a:ahLst/>
            <a:cxnLst/>
            <a:rect l="l" t="t" r="r" b="b"/>
            <a:pathLst>
              <a:path w="5622925">
                <a:moveTo>
                  <a:pt x="0" y="0"/>
                </a:moveTo>
                <a:lnTo>
                  <a:pt x="5622302" y="0"/>
                </a:lnTo>
              </a:path>
            </a:pathLst>
          </a:custGeom>
          <a:ln w="63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935"/>
          </a:p>
        </p:txBody>
      </p:sp>
      <p:sp>
        <p:nvSpPr>
          <p:cNvPr id="7" name="object 7"/>
          <p:cNvSpPr/>
          <p:nvPr/>
        </p:nvSpPr>
        <p:spPr>
          <a:xfrm>
            <a:off x="2525807" y="3659543"/>
            <a:ext cx="2919596" cy="0"/>
          </a:xfrm>
          <a:custGeom>
            <a:avLst/>
            <a:gdLst/>
            <a:ahLst/>
            <a:cxnLst/>
            <a:rect l="l" t="t" r="r" b="b"/>
            <a:pathLst>
              <a:path w="5622925">
                <a:moveTo>
                  <a:pt x="0" y="0"/>
                </a:moveTo>
                <a:lnTo>
                  <a:pt x="5622302" y="0"/>
                </a:lnTo>
              </a:path>
            </a:pathLst>
          </a:custGeom>
          <a:ln w="63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935"/>
          </a:p>
        </p:txBody>
      </p:sp>
      <p:sp>
        <p:nvSpPr>
          <p:cNvPr id="8" name="object 8"/>
          <p:cNvSpPr/>
          <p:nvPr/>
        </p:nvSpPr>
        <p:spPr>
          <a:xfrm>
            <a:off x="2525807" y="3896935"/>
            <a:ext cx="2919596" cy="0"/>
          </a:xfrm>
          <a:custGeom>
            <a:avLst/>
            <a:gdLst/>
            <a:ahLst/>
            <a:cxnLst/>
            <a:rect l="l" t="t" r="r" b="b"/>
            <a:pathLst>
              <a:path w="5622925">
                <a:moveTo>
                  <a:pt x="0" y="0"/>
                </a:moveTo>
                <a:lnTo>
                  <a:pt x="5622302" y="0"/>
                </a:lnTo>
              </a:path>
            </a:pathLst>
          </a:custGeom>
          <a:ln w="63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935"/>
          </a:p>
        </p:txBody>
      </p:sp>
      <p:sp>
        <p:nvSpPr>
          <p:cNvPr id="9" name="object 9"/>
          <p:cNvSpPr/>
          <p:nvPr/>
        </p:nvSpPr>
        <p:spPr>
          <a:xfrm>
            <a:off x="2256651" y="671768"/>
            <a:ext cx="146392" cy="106167"/>
          </a:xfrm>
          <a:custGeom>
            <a:avLst/>
            <a:gdLst/>
            <a:ahLst/>
            <a:cxnLst/>
            <a:rect l="l" t="t" r="r" b="b"/>
            <a:pathLst>
              <a:path w="281940" h="204469">
                <a:moveTo>
                  <a:pt x="224497" y="0"/>
                </a:moveTo>
                <a:lnTo>
                  <a:pt x="57150" y="0"/>
                </a:lnTo>
                <a:lnTo>
                  <a:pt x="24110" y="892"/>
                </a:lnTo>
                <a:lnTo>
                  <a:pt x="7143" y="7143"/>
                </a:lnTo>
                <a:lnTo>
                  <a:pt x="892" y="24110"/>
                </a:lnTo>
                <a:lnTo>
                  <a:pt x="0" y="57150"/>
                </a:lnTo>
                <a:lnTo>
                  <a:pt x="0" y="147320"/>
                </a:lnTo>
                <a:lnTo>
                  <a:pt x="892" y="180359"/>
                </a:lnTo>
                <a:lnTo>
                  <a:pt x="7143" y="197326"/>
                </a:lnTo>
                <a:lnTo>
                  <a:pt x="24110" y="203577"/>
                </a:lnTo>
                <a:lnTo>
                  <a:pt x="57150" y="204470"/>
                </a:lnTo>
                <a:lnTo>
                  <a:pt x="224497" y="204470"/>
                </a:lnTo>
                <a:lnTo>
                  <a:pt x="257537" y="203577"/>
                </a:lnTo>
                <a:lnTo>
                  <a:pt x="274504" y="197326"/>
                </a:lnTo>
                <a:lnTo>
                  <a:pt x="280754" y="180359"/>
                </a:lnTo>
                <a:lnTo>
                  <a:pt x="281647" y="147320"/>
                </a:lnTo>
                <a:lnTo>
                  <a:pt x="281647" y="57150"/>
                </a:lnTo>
                <a:lnTo>
                  <a:pt x="280754" y="24110"/>
                </a:lnTo>
                <a:lnTo>
                  <a:pt x="274504" y="7143"/>
                </a:lnTo>
                <a:lnTo>
                  <a:pt x="257537" y="892"/>
                </a:lnTo>
                <a:lnTo>
                  <a:pt x="224497" y="0"/>
                </a:lnTo>
                <a:close/>
              </a:path>
            </a:pathLst>
          </a:custGeom>
          <a:solidFill>
            <a:srgbClr val="D1D1D1"/>
          </a:solidFill>
        </p:spPr>
        <p:txBody>
          <a:bodyPr wrap="square" lIns="0" tIns="0" rIns="0" bIns="0" rtlCol="0"/>
          <a:lstStyle/>
          <a:p>
            <a:endParaRPr sz="935"/>
          </a:p>
        </p:txBody>
      </p:sp>
      <p:sp>
        <p:nvSpPr>
          <p:cNvPr id="10" name="object 10"/>
          <p:cNvSpPr/>
          <p:nvPr/>
        </p:nvSpPr>
        <p:spPr>
          <a:xfrm>
            <a:off x="2256651" y="671768"/>
            <a:ext cx="146392" cy="106167"/>
          </a:xfrm>
          <a:custGeom>
            <a:avLst/>
            <a:gdLst/>
            <a:ahLst/>
            <a:cxnLst/>
            <a:rect l="l" t="t" r="r" b="b"/>
            <a:pathLst>
              <a:path w="281940" h="204469">
                <a:moveTo>
                  <a:pt x="57150" y="0"/>
                </a:moveTo>
                <a:lnTo>
                  <a:pt x="24110" y="892"/>
                </a:lnTo>
                <a:lnTo>
                  <a:pt x="7143" y="7143"/>
                </a:lnTo>
                <a:lnTo>
                  <a:pt x="892" y="24110"/>
                </a:lnTo>
                <a:lnTo>
                  <a:pt x="0" y="57150"/>
                </a:lnTo>
                <a:lnTo>
                  <a:pt x="0" y="147320"/>
                </a:lnTo>
                <a:lnTo>
                  <a:pt x="892" y="180359"/>
                </a:lnTo>
                <a:lnTo>
                  <a:pt x="7143" y="197326"/>
                </a:lnTo>
                <a:lnTo>
                  <a:pt x="24110" y="203577"/>
                </a:lnTo>
                <a:lnTo>
                  <a:pt x="57150" y="204470"/>
                </a:lnTo>
                <a:lnTo>
                  <a:pt x="224497" y="204470"/>
                </a:lnTo>
                <a:lnTo>
                  <a:pt x="257537" y="203577"/>
                </a:lnTo>
                <a:lnTo>
                  <a:pt x="274504" y="197326"/>
                </a:lnTo>
                <a:lnTo>
                  <a:pt x="280754" y="180359"/>
                </a:lnTo>
                <a:lnTo>
                  <a:pt x="281647" y="147320"/>
                </a:lnTo>
                <a:lnTo>
                  <a:pt x="281647" y="57150"/>
                </a:lnTo>
                <a:lnTo>
                  <a:pt x="280754" y="24110"/>
                </a:lnTo>
                <a:lnTo>
                  <a:pt x="274504" y="7143"/>
                </a:lnTo>
                <a:lnTo>
                  <a:pt x="257537" y="892"/>
                </a:lnTo>
                <a:lnTo>
                  <a:pt x="224497" y="0"/>
                </a:lnTo>
                <a:lnTo>
                  <a:pt x="57150" y="0"/>
                </a:lnTo>
                <a:close/>
              </a:path>
            </a:pathLst>
          </a:custGeom>
          <a:ln w="6350">
            <a:solidFill>
              <a:srgbClr val="DDDDDD"/>
            </a:solidFill>
          </a:ln>
        </p:spPr>
        <p:txBody>
          <a:bodyPr wrap="square" lIns="0" tIns="0" rIns="0" bIns="0" rtlCol="0"/>
          <a:lstStyle/>
          <a:p>
            <a:endParaRPr sz="935"/>
          </a:p>
        </p:txBody>
      </p:sp>
      <p:sp>
        <p:nvSpPr>
          <p:cNvPr id="11" name="object 11"/>
          <p:cNvSpPr/>
          <p:nvPr/>
        </p:nvSpPr>
        <p:spPr>
          <a:xfrm>
            <a:off x="2246853" y="659216"/>
            <a:ext cx="143095" cy="103859"/>
          </a:xfrm>
          <a:custGeom>
            <a:avLst/>
            <a:gdLst/>
            <a:ahLst/>
            <a:cxnLst/>
            <a:rect l="l" t="t" r="r" b="b"/>
            <a:pathLst>
              <a:path w="275590" h="200025">
                <a:moveTo>
                  <a:pt x="217690" y="0"/>
                </a:moveTo>
                <a:lnTo>
                  <a:pt x="57594" y="0"/>
                </a:lnTo>
                <a:lnTo>
                  <a:pt x="24297" y="899"/>
                </a:lnTo>
                <a:lnTo>
                  <a:pt x="7199" y="7199"/>
                </a:lnTo>
                <a:lnTo>
                  <a:pt x="899" y="24297"/>
                </a:lnTo>
                <a:lnTo>
                  <a:pt x="0" y="57594"/>
                </a:lnTo>
                <a:lnTo>
                  <a:pt x="0" y="142405"/>
                </a:lnTo>
                <a:lnTo>
                  <a:pt x="899" y="175701"/>
                </a:lnTo>
                <a:lnTo>
                  <a:pt x="7199" y="192800"/>
                </a:lnTo>
                <a:lnTo>
                  <a:pt x="24297" y="199099"/>
                </a:lnTo>
                <a:lnTo>
                  <a:pt x="57594" y="199999"/>
                </a:lnTo>
                <a:lnTo>
                  <a:pt x="217690" y="199999"/>
                </a:lnTo>
                <a:lnTo>
                  <a:pt x="250994" y="199099"/>
                </a:lnTo>
                <a:lnTo>
                  <a:pt x="268096" y="192800"/>
                </a:lnTo>
                <a:lnTo>
                  <a:pt x="274397" y="175701"/>
                </a:lnTo>
                <a:lnTo>
                  <a:pt x="275297" y="142405"/>
                </a:lnTo>
                <a:lnTo>
                  <a:pt x="275297" y="57594"/>
                </a:lnTo>
                <a:lnTo>
                  <a:pt x="274397" y="24297"/>
                </a:lnTo>
                <a:lnTo>
                  <a:pt x="268096" y="7199"/>
                </a:lnTo>
                <a:lnTo>
                  <a:pt x="250994" y="899"/>
                </a:lnTo>
                <a:lnTo>
                  <a:pt x="21769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935"/>
          </a:p>
        </p:txBody>
      </p:sp>
      <p:sp>
        <p:nvSpPr>
          <p:cNvPr id="12" name="object 12"/>
          <p:cNvSpPr/>
          <p:nvPr/>
        </p:nvSpPr>
        <p:spPr>
          <a:xfrm>
            <a:off x="2246853" y="659216"/>
            <a:ext cx="143095" cy="103859"/>
          </a:xfrm>
          <a:custGeom>
            <a:avLst/>
            <a:gdLst/>
            <a:ahLst/>
            <a:cxnLst/>
            <a:rect l="l" t="t" r="r" b="b"/>
            <a:pathLst>
              <a:path w="275590" h="200025">
                <a:moveTo>
                  <a:pt x="57594" y="0"/>
                </a:moveTo>
                <a:lnTo>
                  <a:pt x="24297" y="899"/>
                </a:lnTo>
                <a:lnTo>
                  <a:pt x="7199" y="7199"/>
                </a:lnTo>
                <a:lnTo>
                  <a:pt x="899" y="24297"/>
                </a:lnTo>
                <a:lnTo>
                  <a:pt x="0" y="57594"/>
                </a:lnTo>
                <a:lnTo>
                  <a:pt x="0" y="142405"/>
                </a:lnTo>
                <a:lnTo>
                  <a:pt x="899" y="175701"/>
                </a:lnTo>
                <a:lnTo>
                  <a:pt x="7199" y="192800"/>
                </a:lnTo>
                <a:lnTo>
                  <a:pt x="24297" y="199099"/>
                </a:lnTo>
                <a:lnTo>
                  <a:pt x="57594" y="199999"/>
                </a:lnTo>
                <a:lnTo>
                  <a:pt x="217690" y="199999"/>
                </a:lnTo>
                <a:lnTo>
                  <a:pt x="250994" y="199099"/>
                </a:lnTo>
                <a:lnTo>
                  <a:pt x="268096" y="192800"/>
                </a:lnTo>
                <a:lnTo>
                  <a:pt x="274397" y="175701"/>
                </a:lnTo>
                <a:lnTo>
                  <a:pt x="275297" y="142405"/>
                </a:lnTo>
                <a:lnTo>
                  <a:pt x="275297" y="57594"/>
                </a:lnTo>
                <a:lnTo>
                  <a:pt x="274397" y="24297"/>
                </a:lnTo>
                <a:lnTo>
                  <a:pt x="268096" y="7199"/>
                </a:lnTo>
                <a:lnTo>
                  <a:pt x="250994" y="899"/>
                </a:lnTo>
                <a:lnTo>
                  <a:pt x="217690" y="0"/>
                </a:lnTo>
                <a:lnTo>
                  <a:pt x="57594" y="0"/>
                </a:lnTo>
                <a:close/>
              </a:path>
            </a:pathLst>
          </a:custGeom>
          <a:ln w="12700">
            <a:solidFill>
              <a:srgbClr val="BABABA"/>
            </a:solidFill>
          </a:ln>
        </p:spPr>
        <p:txBody>
          <a:bodyPr wrap="square" lIns="0" tIns="0" rIns="0" bIns="0" rtlCol="0"/>
          <a:lstStyle/>
          <a:p>
            <a:endParaRPr sz="935"/>
          </a:p>
        </p:txBody>
      </p:sp>
      <p:sp>
        <p:nvSpPr>
          <p:cNvPr id="13" name="object 13"/>
          <p:cNvSpPr/>
          <p:nvPr/>
        </p:nvSpPr>
        <p:spPr>
          <a:xfrm>
            <a:off x="2256651" y="2234627"/>
            <a:ext cx="146392" cy="106167"/>
          </a:xfrm>
          <a:custGeom>
            <a:avLst/>
            <a:gdLst/>
            <a:ahLst/>
            <a:cxnLst/>
            <a:rect l="l" t="t" r="r" b="b"/>
            <a:pathLst>
              <a:path w="281940" h="204470">
                <a:moveTo>
                  <a:pt x="224497" y="0"/>
                </a:moveTo>
                <a:lnTo>
                  <a:pt x="57150" y="0"/>
                </a:lnTo>
                <a:lnTo>
                  <a:pt x="24110" y="892"/>
                </a:lnTo>
                <a:lnTo>
                  <a:pt x="7143" y="7143"/>
                </a:lnTo>
                <a:lnTo>
                  <a:pt x="892" y="24110"/>
                </a:lnTo>
                <a:lnTo>
                  <a:pt x="0" y="57150"/>
                </a:lnTo>
                <a:lnTo>
                  <a:pt x="0" y="147320"/>
                </a:lnTo>
                <a:lnTo>
                  <a:pt x="892" y="180359"/>
                </a:lnTo>
                <a:lnTo>
                  <a:pt x="7143" y="197326"/>
                </a:lnTo>
                <a:lnTo>
                  <a:pt x="24110" y="203577"/>
                </a:lnTo>
                <a:lnTo>
                  <a:pt x="57150" y="204470"/>
                </a:lnTo>
                <a:lnTo>
                  <a:pt x="224497" y="204470"/>
                </a:lnTo>
                <a:lnTo>
                  <a:pt x="257537" y="203577"/>
                </a:lnTo>
                <a:lnTo>
                  <a:pt x="274504" y="197326"/>
                </a:lnTo>
                <a:lnTo>
                  <a:pt x="280754" y="180359"/>
                </a:lnTo>
                <a:lnTo>
                  <a:pt x="281647" y="147320"/>
                </a:lnTo>
                <a:lnTo>
                  <a:pt x="281647" y="57150"/>
                </a:lnTo>
                <a:lnTo>
                  <a:pt x="280754" y="24110"/>
                </a:lnTo>
                <a:lnTo>
                  <a:pt x="274504" y="7143"/>
                </a:lnTo>
                <a:lnTo>
                  <a:pt x="257537" y="892"/>
                </a:lnTo>
                <a:lnTo>
                  <a:pt x="224497" y="0"/>
                </a:lnTo>
                <a:close/>
              </a:path>
            </a:pathLst>
          </a:custGeom>
          <a:solidFill>
            <a:srgbClr val="D1D1D1"/>
          </a:solidFill>
        </p:spPr>
        <p:txBody>
          <a:bodyPr wrap="square" lIns="0" tIns="0" rIns="0" bIns="0" rtlCol="0"/>
          <a:lstStyle/>
          <a:p>
            <a:endParaRPr sz="935"/>
          </a:p>
        </p:txBody>
      </p:sp>
      <p:sp>
        <p:nvSpPr>
          <p:cNvPr id="14" name="object 14"/>
          <p:cNvSpPr/>
          <p:nvPr/>
        </p:nvSpPr>
        <p:spPr>
          <a:xfrm>
            <a:off x="2256651" y="2234627"/>
            <a:ext cx="146392" cy="106167"/>
          </a:xfrm>
          <a:custGeom>
            <a:avLst/>
            <a:gdLst/>
            <a:ahLst/>
            <a:cxnLst/>
            <a:rect l="l" t="t" r="r" b="b"/>
            <a:pathLst>
              <a:path w="281940" h="204470">
                <a:moveTo>
                  <a:pt x="57150" y="0"/>
                </a:moveTo>
                <a:lnTo>
                  <a:pt x="24110" y="892"/>
                </a:lnTo>
                <a:lnTo>
                  <a:pt x="7143" y="7143"/>
                </a:lnTo>
                <a:lnTo>
                  <a:pt x="892" y="24110"/>
                </a:lnTo>
                <a:lnTo>
                  <a:pt x="0" y="57150"/>
                </a:lnTo>
                <a:lnTo>
                  <a:pt x="0" y="147320"/>
                </a:lnTo>
                <a:lnTo>
                  <a:pt x="892" y="180359"/>
                </a:lnTo>
                <a:lnTo>
                  <a:pt x="7143" y="197326"/>
                </a:lnTo>
                <a:lnTo>
                  <a:pt x="24110" y="203577"/>
                </a:lnTo>
                <a:lnTo>
                  <a:pt x="57150" y="204470"/>
                </a:lnTo>
                <a:lnTo>
                  <a:pt x="224497" y="204470"/>
                </a:lnTo>
                <a:lnTo>
                  <a:pt x="257537" y="203577"/>
                </a:lnTo>
                <a:lnTo>
                  <a:pt x="274504" y="197326"/>
                </a:lnTo>
                <a:lnTo>
                  <a:pt x="280754" y="180359"/>
                </a:lnTo>
                <a:lnTo>
                  <a:pt x="281647" y="147320"/>
                </a:lnTo>
                <a:lnTo>
                  <a:pt x="281647" y="57150"/>
                </a:lnTo>
                <a:lnTo>
                  <a:pt x="280754" y="24110"/>
                </a:lnTo>
                <a:lnTo>
                  <a:pt x="274504" y="7143"/>
                </a:lnTo>
                <a:lnTo>
                  <a:pt x="257537" y="892"/>
                </a:lnTo>
                <a:lnTo>
                  <a:pt x="224497" y="0"/>
                </a:lnTo>
                <a:lnTo>
                  <a:pt x="57150" y="0"/>
                </a:lnTo>
                <a:close/>
              </a:path>
            </a:pathLst>
          </a:custGeom>
          <a:ln w="6350">
            <a:solidFill>
              <a:srgbClr val="DDDDDD"/>
            </a:solidFill>
          </a:ln>
        </p:spPr>
        <p:txBody>
          <a:bodyPr wrap="square" lIns="0" tIns="0" rIns="0" bIns="0" rtlCol="0"/>
          <a:lstStyle/>
          <a:p>
            <a:endParaRPr sz="935"/>
          </a:p>
        </p:txBody>
      </p:sp>
      <p:sp>
        <p:nvSpPr>
          <p:cNvPr id="15" name="object 15"/>
          <p:cNvSpPr/>
          <p:nvPr/>
        </p:nvSpPr>
        <p:spPr>
          <a:xfrm>
            <a:off x="2246853" y="2222074"/>
            <a:ext cx="143095" cy="103859"/>
          </a:xfrm>
          <a:custGeom>
            <a:avLst/>
            <a:gdLst/>
            <a:ahLst/>
            <a:cxnLst/>
            <a:rect l="l" t="t" r="r" b="b"/>
            <a:pathLst>
              <a:path w="275590" h="200025">
                <a:moveTo>
                  <a:pt x="217690" y="0"/>
                </a:moveTo>
                <a:lnTo>
                  <a:pt x="57594" y="0"/>
                </a:lnTo>
                <a:lnTo>
                  <a:pt x="24297" y="899"/>
                </a:lnTo>
                <a:lnTo>
                  <a:pt x="7199" y="7199"/>
                </a:lnTo>
                <a:lnTo>
                  <a:pt x="899" y="24297"/>
                </a:lnTo>
                <a:lnTo>
                  <a:pt x="0" y="57594"/>
                </a:lnTo>
                <a:lnTo>
                  <a:pt x="0" y="142405"/>
                </a:lnTo>
                <a:lnTo>
                  <a:pt x="899" y="175701"/>
                </a:lnTo>
                <a:lnTo>
                  <a:pt x="7199" y="192800"/>
                </a:lnTo>
                <a:lnTo>
                  <a:pt x="24297" y="199099"/>
                </a:lnTo>
                <a:lnTo>
                  <a:pt x="57594" y="199999"/>
                </a:lnTo>
                <a:lnTo>
                  <a:pt x="217690" y="199999"/>
                </a:lnTo>
                <a:lnTo>
                  <a:pt x="250994" y="199099"/>
                </a:lnTo>
                <a:lnTo>
                  <a:pt x="268096" y="192800"/>
                </a:lnTo>
                <a:lnTo>
                  <a:pt x="274397" y="175701"/>
                </a:lnTo>
                <a:lnTo>
                  <a:pt x="275297" y="142405"/>
                </a:lnTo>
                <a:lnTo>
                  <a:pt x="275297" y="57594"/>
                </a:lnTo>
                <a:lnTo>
                  <a:pt x="274397" y="24297"/>
                </a:lnTo>
                <a:lnTo>
                  <a:pt x="268096" y="7199"/>
                </a:lnTo>
                <a:lnTo>
                  <a:pt x="250994" y="899"/>
                </a:lnTo>
                <a:lnTo>
                  <a:pt x="21769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935"/>
          </a:p>
        </p:txBody>
      </p:sp>
      <p:sp>
        <p:nvSpPr>
          <p:cNvPr id="16" name="object 16"/>
          <p:cNvSpPr/>
          <p:nvPr/>
        </p:nvSpPr>
        <p:spPr>
          <a:xfrm>
            <a:off x="2246853" y="2222074"/>
            <a:ext cx="143095" cy="103859"/>
          </a:xfrm>
          <a:custGeom>
            <a:avLst/>
            <a:gdLst/>
            <a:ahLst/>
            <a:cxnLst/>
            <a:rect l="l" t="t" r="r" b="b"/>
            <a:pathLst>
              <a:path w="275590" h="200025">
                <a:moveTo>
                  <a:pt x="57594" y="0"/>
                </a:moveTo>
                <a:lnTo>
                  <a:pt x="24297" y="899"/>
                </a:lnTo>
                <a:lnTo>
                  <a:pt x="7199" y="7199"/>
                </a:lnTo>
                <a:lnTo>
                  <a:pt x="899" y="24297"/>
                </a:lnTo>
                <a:lnTo>
                  <a:pt x="0" y="57594"/>
                </a:lnTo>
                <a:lnTo>
                  <a:pt x="0" y="142405"/>
                </a:lnTo>
                <a:lnTo>
                  <a:pt x="899" y="175701"/>
                </a:lnTo>
                <a:lnTo>
                  <a:pt x="7199" y="192800"/>
                </a:lnTo>
                <a:lnTo>
                  <a:pt x="24297" y="199099"/>
                </a:lnTo>
                <a:lnTo>
                  <a:pt x="57594" y="199999"/>
                </a:lnTo>
                <a:lnTo>
                  <a:pt x="217690" y="199999"/>
                </a:lnTo>
                <a:lnTo>
                  <a:pt x="250994" y="199099"/>
                </a:lnTo>
                <a:lnTo>
                  <a:pt x="268096" y="192800"/>
                </a:lnTo>
                <a:lnTo>
                  <a:pt x="274397" y="175701"/>
                </a:lnTo>
                <a:lnTo>
                  <a:pt x="275297" y="142405"/>
                </a:lnTo>
                <a:lnTo>
                  <a:pt x="275297" y="57594"/>
                </a:lnTo>
                <a:lnTo>
                  <a:pt x="274397" y="24297"/>
                </a:lnTo>
                <a:lnTo>
                  <a:pt x="268096" y="7199"/>
                </a:lnTo>
                <a:lnTo>
                  <a:pt x="250994" y="899"/>
                </a:lnTo>
                <a:lnTo>
                  <a:pt x="217690" y="0"/>
                </a:lnTo>
                <a:lnTo>
                  <a:pt x="57594" y="0"/>
                </a:lnTo>
                <a:close/>
              </a:path>
            </a:pathLst>
          </a:custGeom>
          <a:ln w="12700">
            <a:solidFill>
              <a:srgbClr val="BABABA"/>
            </a:solidFill>
          </a:ln>
        </p:spPr>
        <p:txBody>
          <a:bodyPr wrap="square" lIns="0" tIns="0" rIns="0" bIns="0" rtlCol="0"/>
          <a:lstStyle/>
          <a:p>
            <a:endParaRPr sz="935"/>
          </a:p>
        </p:txBody>
      </p:sp>
      <p:sp>
        <p:nvSpPr>
          <p:cNvPr id="17" name="object 17"/>
          <p:cNvSpPr txBox="1"/>
          <p:nvPr/>
        </p:nvSpPr>
        <p:spPr>
          <a:xfrm>
            <a:off x="2288097" y="245873"/>
            <a:ext cx="3068625" cy="3573661"/>
          </a:xfrm>
          <a:prstGeom prst="rect">
            <a:avLst/>
          </a:prstGeom>
        </p:spPr>
        <p:txBody>
          <a:bodyPr vert="horz" wrap="square" lIns="0" tIns="6594" rIns="0" bIns="0" rtlCol="0">
            <a:spAutoFit/>
          </a:bodyPr>
          <a:lstStyle/>
          <a:p>
            <a:pPr marL="235730" marR="2638" indent="-93633">
              <a:lnSpc>
                <a:spcPct val="150000"/>
              </a:lnSpc>
              <a:spcBef>
                <a:spcPts val="52"/>
              </a:spcBef>
              <a:tabLst>
                <a:tab pos="785656" algn="l"/>
                <a:tab pos="2510605" algn="l"/>
              </a:tabLst>
            </a:pPr>
            <a:r>
              <a:rPr sz="519" spc="26" dirty="0">
                <a:latin typeface="Book Antiqua"/>
                <a:cs typeface="Book Antiqua"/>
              </a:rPr>
              <a:t>8.  </a:t>
            </a:r>
            <a:r>
              <a:rPr sz="519" dirty="0">
                <a:latin typeface="Book Antiqua"/>
                <a:cs typeface="Book Antiqua"/>
              </a:rPr>
              <a:t>The sisters </a:t>
            </a:r>
            <a:r>
              <a:rPr sz="519" spc="-8" dirty="0">
                <a:latin typeface="Book Antiqua"/>
                <a:cs typeface="Book Antiqua"/>
              </a:rPr>
              <a:t>have </a:t>
            </a:r>
            <a:r>
              <a:rPr sz="519" spc="8" dirty="0">
                <a:latin typeface="Book Antiqua"/>
                <a:cs typeface="Book Antiqua"/>
              </a:rPr>
              <a:t>a </a:t>
            </a:r>
            <a:r>
              <a:rPr sz="519" dirty="0">
                <a:latin typeface="Book Antiqua"/>
                <a:cs typeface="Book Antiqua"/>
              </a:rPr>
              <a:t>lot in common. Both of </a:t>
            </a:r>
            <a:r>
              <a:rPr sz="519" spc="3" dirty="0">
                <a:latin typeface="Book Antiqua"/>
                <a:cs typeface="Book Antiqua"/>
              </a:rPr>
              <a:t>them </a:t>
            </a:r>
            <a:r>
              <a:rPr sz="519" spc="5" dirty="0">
                <a:latin typeface="Book Antiqua"/>
                <a:cs typeface="Book Antiqua"/>
              </a:rPr>
              <a:t>are</a:t>
            </a:r>
            <a:r>
              <a:rPr sz="519" spc="52" dirty="0">
                <a:latin typeface="Book Antiqua"/>
                <a:cs typeface="Book Antiqua"/>
              </a:rPr>
              <a:t> </a:t>
            </a:r>
            <a:r>
              <a:rPr sz="519" spc="-8" dirty="0">
                <a:latin typeface="Book Antiqua"/>
                <a:cs typeface="Book Antiqua"/>
              </a:rPr>
              <a:t>always</a:t>
            </a:r>
            <a:r>
              <a:rPr sz="519" spc="5" dirty="0">
                <a:latin typeface="Book Antiqua"/>
                <a:cs typeface="Book Antiqua"/>
              </a:rPr>
              <a:t> </a:t>
            </a:r>
            <a:r>
              <a:rPr sz="519" dirty="0">
                <a:latin typeface="Book Antiqua"/>
                <a:cs typeface="Book Antiqua"/>
              </a:rPr>
              <a:t>responsible</a:t>
            </a:r>
            <a:r>
              <a:rPr sz="519" u="sng" dirty="0">
                <a:latin typeface="Book Antiqua"/>
                <a:cs typeface="Book Antiqua"/>
              </a:rPr>
              <a:t>	</a:t>
            </a:r>
            <a:r>
              <a:rPr sz="519" spc="3" dirty="0">
                <a:latin typeface="Book Antiqua"/>
                <a:cs typeface="Book Antiqua"/>
              </a:rPr>
              <a:t>their</a:t>
            </a:r>
            <a:r>
              <a:rPr sz="519" spc="5" dirty="0">
                <a:latin typeface="Book Antiqua"/>
                <a:cs typeface="Book Antiqua"/>
              </a:rPr>
              <a:t> </a:t>
            </a:r>
            <a:r>
              <a:rPr sz="519" spc="3" dirty="0">
                <a:latin typeface="Book Antiqua"/>
                <a:cs typeface="Book Antiqua"/>
              </a:rPr>
              <a:t>actions,</a:t>
            </a:r>
            <a:r>
              <a:rPr sz="519" spc="5" dirty="0">
                <a:latin typeface="Book Antiqua"/>
                <a:cs typeface="Book Antiqua"/>
              </a:rPr>
              <a:t> </a:t>
            </a:r>
            <a:r>
              <a:rPr sz="519" dirty="0">
                <a:latin typeface="Book Antiqua"/>
                <a:cs typeface="Book Antiqua"/>
              </a:rPr>
              <a:t>they </a:t>
            </a:r>
            <a:r>
              <a:rPr sz="519" spc="-3" dirty="0">
                <a:latin typeface="Book Antiqua"/>
                <a:cs typeface="Book Antiqua"/>
              </a:rPr>
              <a:t> </a:t>
            </a:r>
            <a:r>
              <a:rPr sz="519" spc="-8" dirty="0">
                <a:latin typeface="Book Antiqua"/>
                <a:cs typeface="Book Antiqua"/>
              </a:rPr>
              <a:t>always</a:t>
            </a:r>
            <a:r>
              <a:rPr sz="519" spc="3" dirty="0">
                <a:latin typeface="Book Antiqua"/>
                <a:cs typeface="Book Antiqua"/>
              </a:rPr>
              <a:t> </a:t>
            </a:r>
            <a:r>
              <a:rPr sz="519" dirty="0">
                <a:latin typeface="Book Antiqua"/>
                <a:cs typeface="Book Antiqua"/>
              </a:rPr>
              <a:t>turn</a:t>
            </a:r>
            <a:r>
              <a:rPr sz="519" u="sng" dirty="0">
                <a:latin typeface="Book Antiqua"/>
                <a:cs typeface="Book Antiqua"/>
              </a:rPr>
              <a:t>	</a:t>
            </a:r>
            <a:r>
              <a:rPr sz="519" dirty="0">
                <a:latin typeface="Book Antiqua"/>
                <a:cs typeface="Book Antiqua"/>
              </a:rPr>
              <a:t>on</a:t>
            </a:r>
            <a:r>
              <a:rPr sz="519" spc="3" dirty="0">
                <a:latin typeface="Book Antiqua"/>
                <a:cs typeface="Book Antiqua"/>
              </a:rPr>
              <a:t> time.</a:t>
            </a:r>
            <a:endParaRPr sz="519">
              <a:latin typeface="Book Antiqua"/>
              <a:cs typeface="Book Antiqua"/>
            </a:endParaRPr>
          </a:p>
          <a:p>
            <a:pPr>
              <a:lnSpc>
                <a:spcPct val="100000"/>
              </a:lnSpc>
            </a:pPr>
            <a:endParaRPr sz="623">
              <a:latin typeface="Times New Roman"/>
              <a:cs typeface="Times New Roman"/>
            </a:endParaRPr>
          </a:p>
          <a:p>
            <a:pPr>
              <a:spcBef>
                <a:spcPts val="5"/>
              </a:spcBef>
            </a:pPr>
            <a:endParaRPr sz="545">
              <a:latin typeface="Times New Roman"/>
              <a:cs typeface="Times New Roman"/>
            </a:endParaRPr>
          </a:p>
          <a:p>
            <a:pPr marL="142097" indent="-135503">
              <a:buAutoNum type="arabicPlain" startAt="3"/>
              <a:tabLst>
                <a:tab pos="142097" algn="l"/>
                <a:tab pos="142427" algn="l"/>
              </a:tabLst>
            </a:pPr>
            <a:r>
              <a:rPr sz="571" spc="-36" dirty="0">
                <a:latin typeface="Tahoma"/>
                <a:cs typeface="Tahoma"/>
              </a:rPr>
              <a:t>Put </a:t>
            </a:r>
            <a:r>
              <a:rPr sz="571" spc="-31" dirty="0">
                <a:latin typeface="Tahoma"/>
                <a:cs typeface="Tahoma"/>
              </a:rPr>
              <a:t>the </a:t>
            </a:r>
            <a:r>
              <a:rPr sz="571" spc="-18" dirty="0">
                <a:latin typeface="Tahoma"/>
                <a:cs typeface="Tahoma"/>
              </a:rPr>
              <a:t>verbs in brackets in </a:t>
            </a:r>
            <a:r>
              <a:rPr sz="571" spc="-31" dirty="0">
                <a:latin typeface="Tahoma"/>
                <a:cs typeface="Tahoma"/>
              </a:rPr>
              <a:t>the </a:t>
            </a:r>
            <a:r>
              <a:rPr sz="571" spc="-13" dirty="0">
                <a:latin typeface="Tahoma"/>
                <a:cs typeface="Tahoma"/>
              </a:rPr>
              <a:t>correct</a:t>
            </a:r>
            <a:r>
              <a:rPr sz="571" spc="-42" dirty="0">
                <a:latin typeface="Tahoma"/>
                <a:cs typeface="Tahoma"/>
              </a:rPr>
              <a:t> </a:t>
            </a:r>
            <a:r>
              <a:rPr sz="571" spc="-21" dirty="0">
                <a:latin typeface="Tahoma"/>
                <a:cs typeface="Tahoma"/>
              </a:rPr>
              <a:t>form.</a:t>
            </a:r>
            <a:endParaRPr sz="571">
              <a:latin typeface="Tahoma"/>
              <a:cs typeface="Tahoma"/>
            </a:endParaRPr>
          </a:p>
          <a:p>
            <a:pPr marL="254192" lvl="1" indent="-73521">
              <a:spcBef>
                <a:spcPts val="299"/>
              </a:spcBef>
              <a:buAutoNum type="arabicPeriod"/>
              <a:tabLst>
                <a:tab pos="254522" algn="l"/>
                <a:tab pos="1254148" algn="l"/>
              </a:tabLst>
            </a:pPr>
            <a:r>
              <a:rPr sz="519" spc="-5" dirty="0">
                <a:latin typeface="Book Antiqua"/>
                <a:cs typeface="Book Antiqua"/>
              </a:rPr>
              <a:t>I</a:t>
            </a:r>
            <a:r>
              <a:rPr sz="519" spc="3" dirty="0">
                <a:latin typeface="Book Antiqua"/>
                <a:cs typeface="Book Antiqua"/>
              </a:rPr>
              <a:t> </a:t>
            </a:r>
            <a:r>
              <a:rPr sz="519" spc="13" dirty="0">
                <a:latin typeface="Book Antiqua"/>
                <a:cs typeface="Book Antiqua"/>
              </a:rPr>
              <a:t>(pack)</a:t>
            </a:r>
            <a:r>
              <a:rPr sz="519" u="sng" spc="13" dirty="0">
                <a:latin typeface="Book Antiqua"/>
                <a:cs typeface="Book Antiqua"/>
              </a:rPr>
              <a:t>	</a:t>
            </a:r>
            <a:r>
              <a:rPr sz="519" spc="-21" dirty="0">
                <a:latin typeface="Book Antiqua"/>
                <a:cs typeface="Book Antiqua"/>
              </a:rPr>
              <a:t>my </a:t>
            </a:r>
            <a:r>
              <a:rPr sz="519" dirty="0">
                <a:latin typeface="Book Antiqua"/>
                <a:cs typeface="Book Antiqua"/>
              </a:rPr>
              <a:t>suitcase</a:t>
            </a:r>
            <a:r>
              <a:rPr sz="519" spc="31" dirty="0">
                <a:latin typeface="Book Antiqua"/>
                <a:cs typeface="Book Antiqua"/>
              </a:rPr>
              <a:t> </a:t>
            </a:r>
            <a:r>
              <a:rPr sz="519" spc="-10" dirty="0">
                <a:latin typeface="Book Antiqua"/>
                <a:cs typeface="Book Antiqua"/>
              </a:rPr>
              <a:t>now.</a:t>
            </a:r>
            <a:endParaRPr sz="519">
              <a:latin typeface="Book Antiqua"/>
              <a:cs typeface="Book Antiqua"/>
            </a:endParaRPr>
          </a:p>
          <a:p>
            <a:pPr marL="254522" lvl="1" indent="-75499">
              <a:spcBef>
                <a:spcPts val="309"/>
              </a:spcBef>
              <a:buAutoNum type="arabicPeriod"/>
              <a:tabLst>
                <a:tab pos="254852" algn="l"/>
                <a:tab pos="1470426" algn="l"/>
              </a:tabLst>
            </a:pPr>
            <a:r>
              <a:rPr sz="519" spc="-8" dirty="0">
                <a:latin typeface="Book Antiqua"/>
                <a:cs typeface="Book Antiqua"/>
              </a:rPr>
              <a:t>Who</a:t>
            </a:r>
            <a:r>
              <a:rPr sz="519" spc="5" dirty="0">
                <a:latin typeface="Book Antiqua"/>
                <a:cs typeface="Book Antiqua"/>
              </a:rPr>
              <a:t> </a:t>
            </a:r>
            <a:r>
              <a:rPr sz="519" spc="-3" dirty="0">
                <a:latin typeface="Book Antiqua"/>
                <a:cs typeface="Book Antiqua"/>
              </a:rPr>
              <a:t>normally</a:t>
            </a:r>
            <a:r>
              <a:rPr sz="519" spc="5" dirty="0">
                <a:latin typeface="Book Antiqua"/>
                <a:cs typeface="Book Antiqua"/>
              </a:rPr>
              <a:t> </a:t>
            </a:r>
            <a:r>
              <a:rPr sz="519" spc="13" dirty="0">
                <a:latin typeface="Book Antiqua"/>
                <a:cs typeface="Book Antiqua"/>
              </a:rPr>
              <a:t>(pack)</a:t>
            </a:r>
            <a:r>
              <a:rPr sz="519" u="sng" spc="13" dirty="0">
                <a:latin typeface="Book Antiqua"/>
                <a:cs typeface="Book Antiqua"/>
              </a:rPr>
              <a:t>	</a:t>
            </a:r>
            <a:r>
              <a:rPr sz="519" spc="-8" dirty="0">
                <a:latin typeface="Book Antiqua"/>
                <a:cs typeface="Book Antiqua"/>
              </a:rPr>
              <a:t>your </a:t>
            </a:r>
            <a:r>
              <a:rPr sz="519" dirty="0">
                <a:latin typeface="Book Antiqua"/>
                <a:cs typeface="Book Antiqua"/>
              </a:rPr>
              <a:t>father’s</a:t>
            </a:r>
            <a:r>
              <a:rPr sz="519" spc="21" dirty="0">
                <a:latin typeface="Book Antiqua"/>
                <a:cs typeface="Book Antiqua"/>
              </a:rPr>
              <a:t> </a:t>
            </a:r>
            <a:r>
              <a:rPr sz="519" spc="3" dirty="0">
                <a:latin typeface="Book Antiqua"/>
                <a:cs typeface="Book Antiqua"/>
              </a:rPr>
              <a:t>suitcase?</a:t>
            </a:r>
            <a:endParaRPr sz="519">
              <a:latin typeface="Book Antiqua"/>
              <a:cs typeface="Book Antiqua"/>
            </a:endParaRPr>
          </a:p>
          <a:p>
            <a:pPr marL="254192" lvl="1" indent="-75170">
              <a:spcBef>
                <a:spcPts val="309"/>
              </a:spcBef>
              <a:buAutoNum type="arabicPeriod"/>
              <a:tabLst>
                <a:tab pos="254522" algn="l"/>
                <a:tab pos="1915511" algn="l"/>
              </a:tabLst>
            </a:pPr>
            <a:r>
              <a:rPr sz="519" spc="-36" dirty="0">
                <a:latin typeface="Book Antiqua"/>
                <a:cs typeface="Book Antiqua"/>
              </a:rPr>
              <a:t>As  </a:t>
            </a:r>
            <a:r>
              <a:rPr sz="519" spc="8" dirty="0">
                <a:latin typeface="Book Antiqua"/>
                <a:cs typeface="Book Antiqua"/>
              </a:rPr>
              <a:t>a </a:t>
            </a:r>
            <a:r>
              <a:rPr sz="519" dirty="0">
                <a:latin typeface="Book Antiqua"/>
                <a:cs typeface="Book Antiqua"/>
              </a:rPr>
              <a:t>rule </a:t>
            </a:r>
            <a:r>
              <a:rPr sz="519" spc="-5" dirty="0">
                <a:latin typeface="Book Antiqua"/>
                <a:cs typeface="Book Antiqua"/>
              </a:rPr>
              <a:t>I </a:t>
            </a:r>
            <a:r>
              <a:rPr sz="519" spc="13" dirty="0">
                <a:latin typeface="Book Antiqua"/>
                <a:cs typeface="Book Antiqua"/>
              </a:rPr>
              <a:t>(not</a:t>
            </a:r>
            <a:r>
              <a:rPr sz="519" spc="-29" dirty="0">
                <a:latin typeface="Book Antiqua"/>
                <a:cs typeface="Book Antiqua"/>
              </a:rPr>
              <a:t> </a:t>
            </a:r>
            <a:r>
              <a:rPr sz="519" spc="-8" dirty="0">
                <a:latin typeface="Book Antiqua"/>
                <a:cs typeface="Book Antiqua"/>
              </a:rPr>
              <a:t>save</a:t>
            </a:r>
            <a:r>
              <a:rPr sz="519" spc="3" dirty="0">
                <a:latin typeface="Book Antiqua"/>
                <a:cs typeface="Book Antiqua"/>
              </a:rPr>
              <a:t> </a:t>
            </a:r>
            <a:r>
              <a:rPr sz="519" spc="5" dirty="0">
                <a:latin typeface="Book Antiqua"/>
                <a:cs typeface="Book Antiqua"/>
              </a:rPr>
              <a:t>up)</a:t>
            </a:r>
            <a:r>
              <a:rPr sz="519" u="sng" spc="5" dirty="0">
                <a:latin typeface="Book Antiqua"/>
                <a:cs typeface="Book Antiqua"/>
              </a:rPr>
              <a:t>	</a:t>
            </a:r>
            <a:r>
              <a:rPr sz="519" spc="-5" dirty="0">
                <a:latin typeface="Book Antiqua"/>
                <a:cs typeface="Book Antiqua"/>
              </a:rPr>
              <a:t>money.</a:t>
            </a:r>
            <a:endParaRPr sz="519">
              <a:latin typeface="Book Antiqua"/>
              <a:cs typeface="Book Antiqua"/>
            </a:endParaRPr>
          </a:p>
          <a:p>
            <a:pPr marL="254192" lvl="1" indent="-75170">
              <a:spcBef>
                <a:spcPts val="309"/>
              </a:spcBef>
              <a:buAutoNum type="arabicPeriod"/>
              <a:tabLst>
                <a:tab pos="254522" algn="l"/>
                <a:tab pos="991384" algn="l"/>
                <a:tab pos="1991669" algn="l"/>
              </a:tabLst>
            </a:pPr>
            <a:r>
              <a:rPr sz="519" spc="-3" dirty="0">
                <a:latin typeface="Book Antiqua"/>
                <a:cs typeface="Book Antiqua"/>
              </a:rPr>
              <a:t>What</a:t>
            </a:r>
            <a:r>
              <a:rPr sz="519" u="sng" spc="-3" dirty="0">
                <a:latin typeface="Book Antiqua"/>
                <a:cs typeface="Book Antiqua"/>
              </a:rPr>
              <a:t>	</a:t>
            </a:r>
            <a:r>
              <a:rPr sz="519" spc="-10" dirty="0">
                <a:latin typeface="Book Antiqua"/>
                <a:cs typeface="Book Antiqua"/>
              </a:rPr>
              <a:t>you</a:t>
            </a:r>
            <a:r>
              <a:rPr sz="519" spc="3" dirty="0">
                <a:latin typeface="Book Antiqua"/>
                <a:cs typeface="Book Antiqua"/>
              </a:rPr>
              <a:t> </a:t>
            </a:r>
            <a:r>
              <a:rPr sz="519" dirty="0">
                <a:latin typeface="Book Antiqua"/>
                <a:cs typeface="Book Antiqua"/>
              </a:rPr>
              <a:t>(save</a:t>
            </a:r>
            <a:r>
              <a:rPr sz="519" spc="3" dirty="0">
                <a:latin typeface="Book Antiqua"/>
                <a:cs typeface="Book Antiqua"/>
              </a:rPr>
              <a:t> </a:t>
            </a:r>
            <a:r>
              <a:rPr sz="519" spc="5" dirty="0">
                <a:latin typeface="Book Antiqua"/>
                <a:cs typeface="Book Antiqua"/>
              </a:rPr>
              <a:t>up)</a:t>
            </a:r>
            <a:r>
              <a:rPr sz="519" u="sng" spc="5" dirty="0">
                <a:latin typeface="Book Antiqua"/>
                <a:cs typeface="Book Antiqua"/>
              </a:rPr>
              <a:t>	</a:t>
            </a:r>
            <a:r>
              <a:rPr sz="519" dirty="0">
                <a:latin typeface="Book Antiqua"/>
                <a:cs typeface="Book Antiqua"/>
              </a:rPr>
              <a:t>this </a:t>
            </a:r>
            <a:r>
              <a:rPr sz="519" spc="-3" dirty="0">
                <a:latin typeface="Book Antiqua"/>
                <a:cs typeface="Book Antiqua"/>
              </a:rPr>
              <a:t>money</a:t>
            </a:r>
            <a:r>
              <a:rPr sz="519" spc="13" dirty="0">
                <a:latin typeface="Book Antiqua"/>
                <a:cs typeface="Book Antiqua"/>
              </a:rPr>
              <a:t> </a:t>
            </a:r>
            <a:r>
              <a:rPr sz="519" spc="5" dirty="0">
                <a:latin typeface="Book Antiqua"/>
                <a:cs typeface="Book Antiqua"/>
              </a:rPr>
              <a:t>for?</a:t>
            </a:r>
            <a:endParaRPr sz="519">
              <a:latin typeface="Book Antiqua"/>
              <a:cs typeface="Book Antiqua"/>
            </a:endParaRPr>
          </a:p>
          <a:p>
            <a:pPr marL="254522" lvl="1" indent="-75499">
              <a:spcBef>
                <a:spcPts val="309"/>
              </a:spcBef>
              <a:buAutoNum type="arabicPeriod"/>
              <a:tabLst>
                <a:tab pos="254852" algn="l"/>
                <a:tab pos="1448667" algn="l"/>
              </a:tabLst>
            </a:pPr>
            <a:r>
              <a:rPr sz="519" spc="-5" dirty="0">
                <a:latin typeface="Book Antiqua"/>
                <a:cs typeface="Book Antiqua"/>
              </a:rPr>
              <a:t>I</a:t>
            </a:r>
            <a:r>
              <a:rPr sz="519" spc="3" dirty="0">
                <a:latin typeface="Book Antiqua"/>
                <a:cs typeface="Book Antiqua"/>
              </a:rPr>
              <a:t> </a:t>
            </a:r>
            <a:r>
              <a:rPr sz="519" spc="16" dirty="0">
                <a:latin typeface="Book Antiqua"/>
                <a:cs typeface="Book Antiqua"/>
              </a:rPr>
              <a:t>(meet)</a:t>
            </a:r>
            <a:r>
              <a:rPr sz="519" u="sng" spc="16" dirty="0">
                <a:latin typeface="Book Antiqua"/>
                <a:cs typeface="Book Antiqua"/>
              </a:rPr>
              <a:t>	</a:t>
            </a:r>
            <a:r>
              <a:rPr sz="519" spc="-21" dirty="0">
                <a:latin typeface="Book Antiqua"/>
                <a:cs typeface="Book Antiqua"/>
              </a:rPr>
              <a:t>my </a:t>
            </a:r>
            <a:r>
              <a:rPr sz="519" dirty="0">
                <a:latin typeface="Book Antiqua"/>
                <a:cs typeface="Book Antiqua"/>
              </a:rPr>
              <a:t>friend</a:t>
            </a:r>
            <a:r>
              <a:rPr sz="519" spc="31" dirty="0">
                <a:latin typeface="Book Antiqua"/>
                <a:cs typeface="Book Antiqua"/>
              </a:rPr>
              <a:t> </a:t>
            </a:r>
            <a:r>
              <a:rPr sz="519" dirty="0">
                <a:latin typeface="Book Antiqua"/>
                <a:cs typeface="Book Antiqua"/>
              </a:rPr>
              <a:t>tonight.</a:t>
            </a:r>
            <a:endParaRPr sz="519">
              <a:latin typeface="Book Antiqua"/>
              <a:cs typeface="Book Antiqua"/>
            </a:endParaRPr>
          </a:p>
          <a:p>
            <a:pPr marL="254522" lvl="1" indent="-75499">
              <a:spcBef>
                <a:spcPts val="309"/>
              </a:spcBef>
              <a:buAutoNum type="arabicPeriod"/>
              <a:tabLst>
                <a:tab pos="254852" algn="l"/>
                <a:tab pos="1329978" algn="l"/>
              </a:tabLst>
            </a:pPr>
            <a:r>
              <a:rPr sz="519" spc="-18" dirty="0">
                <a:latin typeface="Book Antiqua"/>
                <a:cs typeface="Book Antiqua"/>
              </a:rPr>
              <a:t>We</a:t>
            </a:r>
            <a:r>
              <a:rPr sz="519" spc="3" dirty="0">
                <a:latin typeface="Book Antiqua"/>
                <a:cs typeface="Book Antiqua"/>
              </a:rPr>
              <a:t> </a:t>
            </a:r>
            <a:r>
              <a:rPr sz="519" spc="-3" dirty="0">
                <a:latin typeface="Book Antiqua"/>
                <a:cs typeface="Book Antiqua"/>
              </a:rPr>
              <a:t>never</a:t>
            </a:r>
            <a:r>
              <a:rPr sz="519" spc="3" dirty="0">
                <a:latin typeface="Book Antiqua"/>
                <a:cs typeface="Book Antiqua"/>
              </a:rPr>
              <a:t> </a:t>
            </a:r>
            <a:r>
              <a:rPr sz="519" spc="16" dirty="0">
                <a:latin typeface="Book Antiqua"/>
                <a:cs typeface="Book Antiqua"/>
              </a:rPr>
              <a:t>(meet)</a:t>
            </a:r>
            <a:r>
              <a:rPr sz="519" u="sng" spc="16" dirty="0">
                <a:latin typeface="Book Antiqua"/>
                <a:cs typeface="Book Antiqua"/>
              </a:rPr>
              <a:t>	</a:t>
            </a:r>
            <a:r>
              <a:rPr sz="519" dirty="0">
                <a:latin typeface="Book Antiqua"/>
                <a:cs typeface="Book Antiqua"/>
              </a:rPr>
              <a:t>on</a:t>
            </a:r>
            <a:r>
              <a:rPr sz="519" spc="3" dirty="0">
                <a:latin typeface="Book Antiqua"/>
                <a:cs typeface="Book Antiqua"/>
              </a:rPr>
              <a:t> </a:t>
            </a:r>
            <a:r>
              <a:rPr sz="519" spc="-3" dirty="0">
                <a:latin typeface="Book Antiqua"/>
                <a:cs typeface="Book Antiqua"/>
              </a:rPr>
              <a:t>Sundays.</a:t>
            </a:r>
            <a:endParaRPr sz="519">
              <a:latin typeface="Book Antiqua"/>
              <a:cs typeface="Book Antiqua"/>
            </a:endParaRPr>
          </a:p>
          <a:p>
            <a:pPr marL="254192" lvl="1" indent="-71543">
              <a:spcBef>
                <a:spcPts val="309"/>
              </a:spcBef>
              <a:buAutoNum type="arabicPeriod"/>
              <a:tabLst>
                <a:tab pos="254522" algn="l"/>
                <a:tab pos="1999252" algn="l"/>
              </a:tabLst>
            </a:pPr>
            <a:r>
              <a:rPr sz="519" spc="-29" dirty="0">
                <a:latin typeface="Book Antiqua"/>
                <a:cs typeface="Book Antiqua"/>
              </a:rPr>
              <a:t>At  </a:t>
            </a:r>
            <a:r>
              <a:rPr sz="519" spc="5" dirty="0">
                <a:latin typeface="Book Antiqua"/>
                <a:cs typeface="Book Antiqua"/>
              </a:rPr>
              <a:t>the </a:t>
            </a:r>
            <a:r>
              <a:rPr sz="519" dirty="0">
                <a:latin typeface="Book Antiqua"/>
                <a:cs typeface="Book Antiqua"/>
              </a:rPr>
              <a:t>moment</a:t>
            </a:r>
            <a:r>
              <a:rPr sz="519" spc="-59" dirty="0">
                <a:latin typeface="Book Antiqua"/>
                <a:cs typeface="Book Antiqua"/>
              </a:rPr>
              <a:t> </a:t>
            </a:r>
            <a:r>
              <a:rPr sz="519" dirty="0">
                <a:latin typeface="Book Antiqua"/>
                <a:cs typeface="Book Antiqua"/>
              </a:rPr>
              <a:t>they</a:t>
            </a:r>
            <a:r>
              <a:rPr sz="519" spc="3" dirty="0">
                <a:latin typeface="Book Antiqua"/>
                <a:cs typeface="Book Antiqua"/>
              </a:rPr>
              <a:t> </a:t>
            </a:r>
            <a:r>
              <a:rPr sz="519" spc="13" dirty="0">
                <a:latin typeface="Book Antiqua"/>
                <a:cs typeface="Book Antiqua"/>
              </a:rPr>
              <a:t>(look)</a:t>
            </a:r>
            <a:r>
              <a:rPr sz="519" u="sng" spc="13" dirty="0">
                <a:latin typeface="Book Antiqua"/>
                <a:cs typeface="Book Antiqua"/>
              </a:rPr>
              <a:t>	</a:t>
            </a:r>
            <a:r>
              <a:rPr sz="519" dirty="0">
                <a:latin typeface="Book Antiqua"/>
                <a:cs typeface="Book Antiqua"/>
              </a:rPr>
              <a:t>for </a:t>
            </a:r>
            <a:r>
              <a:rPr sz="519" spc="3" dirty="0">
                <a:latin typeface="Book Antiqua"/>
                <a:cs typeface="Book Antiqua"/>
              </a:rPr>
              <a:t>their</a:t>
            </a:r>
            <a:r>
              <a:rPr sz="519" spc="13" dirty="0">
                <a:latin typeface="Book Antiqua"/>
                <a:cs typeface="Book Antiqua"/>
              </a:rPr>
              <a:t> </a:t>
            </a:r>
            <a:r>
              <a:rPr sz="519" dirty="0">
                <a:latin typeface="Book Antiqua"/>
                <a:cs typeface="Book Antiqua"/>
              </a:rPr>
              <a:t>counsellors.</a:t>
            </a:r>
            <a:endParaRPr sz="519">
              <a:latin typeface="Book Antiqua"/>
              <a:cs typeface="Book Antiqua"/>
            </a:endParaRPr>
          </a:p>
          <a:p>
            <a:pPr marL="254192" lvl="1" indent="-75170">
              <a:spcBef>
                <a:spcPts val="309"/>
              </a:spcBef>
              <a:buAutoNum type="arabicPeriod"/>
              <a:tabLst>
                <a:tab pos="254522" algn="l"/>
                <a:tab pos="1330637" algn="l"/>
                <a:tab pos="2584785" algn="l"/>
              </a:tabLst>
            </a:pPr>
            <a:r>
              <a:rPr sz="519" spc="-3" dirty="0">
                <a:latin typeface="Book Antiqua"/>
                <a:cs typeface="Book Antiqua"/>
              </a:rPr>
              <a:t>When</a:t>
            </a:r>
            <a:r>
              <a:rPr sz="519" spc="3" dirty="0">
                <a:latin typeface="Book Antiqua"/>
                <a:cs typeface="Book Antiqua"/>
              </a:rPr>
              <a:t> </a:t>
            </a:r>
            <a:r>
              <a:rPr sz="519" spc="-10" dirty="0">
                <a:latin typeface="Book Antiqua"/>
                <a:cs typeface="Book Antiqua"/>
              </a:rPr>
              <a:t>Lisa</a:t>
            </a:r>
            <a:r>
              <a:rPr sz="519" spc="3" dirty="0">
                <a:latin typeface="Book Antiqua"/>
                <a:cs typeface="Book Antiqua"/>
              </a:rPr>
              <a:t> </a:t>
            </a:r>
            <a:r>
              <a:rPr sz="519" spc="16" dirty="0">
                <a:latin typeface="Book Antiqua"/>
                <a:cs typeface="Book Antiqua"/>
              </a:rPr>
              <a:t>(lose)</a:t>
            </a:r>
            <a:r>
              <a:rPr sz="519" u="sng" spc="16" dirty="0">
                <a:latin typeface="Book Antiqua"/>
                <a:cs typeface="Book Antiqua"/>
              </a:rPr>
              <a:t>	</a:t>
            </a:r>
            <a:r>
              <a:rPr sz="519" spc="8" dirty="0">
                <a:latin typeface="Book Antiqua"/>
                <a:cs typeface="Book Antiqua"/>
              </a:rPr>
              <a:t>a </a:t>
            </a:r>
            <a:r>
              <a:rPr sz="519" spc="-13" dirty="0">
                <a:latin typeface="Book Antiqua"/>
                <a:cs typeface="Book Antiqua"/>
              </a:rPr>
              <a:t>toy, </a:t>
            </a:r>
            <a:r>
              <a:rPr sz="519" dirty="0">
                <a:latin typeface="Book Antiqua"/>
                <a:cs typeface="Book Antiqua"/>
              </a:rPr>
              <a:t>she</a:t>
            </a:r>
            <a:r>
              <a:rPr sz="519" spc="21" dirty="0">
                <a:latin typeface="Book Antiqua"/>
                <a:cs typeface="Book Antiqua"/>
              </a:rPr>
              <a:t> </a:t>
            </a:r>
            <a:r>
              <a:rPr sz="519" spc="-3" dirty="0">
                <a:latin typeface="Book Antiqua"/>
                <a:cs typeface="Book Antiqua"/>
              </a:rPr>
              <a:t>never</a:t>
            </a:r>
            <a:r>
              <a:rPr sz="519" spc="3" dirty="0">
                <a:latin typeface="Book Antiqua"/>
                <a:cs typeface="Book Antiqua"/>
              </a:rPr>
              <a:t> </a:t>
            </a:r>
            <a:r>
              <a:rPr sz="519" spc="13" dirty="0">
                <a:latin typeface="Book Antiqua"/>
                <a:cs typeface="Book Antiqua"/>
              </a:rPr>
              <a:t>(look)</a:t>
            </a:r>
            <a:r>
              <a:rPr sz="519" u="sng" spc="13" dirty="0">
                <a:latin typeface="Book Antiqua"/>
                <a:cs typeface="Book Antiqua"/>
              </a:rPr>
              <a:t>	</a:t>
            </a:r>
            <a:r>
              <a:rPr sz="519" dirty="0">
                <a:latin typeface="Book Antiqua"/>
                <a:cs typeface="Book Antiqua"/>
              </a:rPr>
              <a:t>for</a:t>
            </a:r>
            <a:r>
              <a:rPr sz="519" spc="3" dirty="0">
                <a:latin typeface="Book Antiqua"/>
                <a:cs typeface="Book Antiqua"/>
              </a:rPr>
              <a:t> </a:t>
            </a:r>
            <a:r>
              <a:rPr sz="519" spc="5" dirty="0">
                <a:latin typeface="Book Antiqua"/>
                <a:cs typeface="Book Antiqua"/>
              </a:rPr>
              <a:t>it.</a:t>
            </a:r>
            <a:endParaRPr sz="519">
              <a:latin typeface="Book Antiqua"/>
              <a:cs typeface="Book Antiqua"/>
            </a:endParaRPr>
          </a:p>
          <a:p>
            <a:pPr marL="254192" marR="176056" lvl="1" indent="-75170">
              <a:lnSpc>
                <a:spcPct val="150000"/>
              </a:lnSpc>
              <a:buAutoNum type="arabicPeriod"/>
              <a:tabLst>
                <a:tab pos="254522" algn="l"/>
                <a:tab pos="991384" algn="l"/>
                <a:tab pos="1846275" algn="l"/>
                <a:tab pos="2785568" algn="l"/>
              </a:tabLst>
            </a:pPr>
            <a:r>
              <a:rPr sz="519" spc="-3" dirty="0">
                <a:latin typeface="Book Antiqua"/>
                <a:cs typeface="Book Antiqua"/>
              </a:rPr>
              <a:t>What</a:t>
            </a:r>
            <a:r>
              <a:rPr sz="519" u="sng" spc="-3" dirty="0">
                <a:latin typeface="Book Antiqua"/>
                <a:cs typeface="Book Antiqua"/>
              </a:rPr>
              <a:t>	</a:t>
            </a:r>
            <a:r>
              <a:rPr sz="519" spc="-10" dirty="0">
                <a:latin typeface="Book Antiqua"/>
                <a:cs typeface="Book Antiqua"/>
              </a:rPr>
              <a:t>you</a:t>
            </a:r>
            <a:r>
              <a:rPr sz="519" spc="5" dirty="0">
                <a:latin typeface="Book Antiqua"/>
                <a:cs typeface="Book Antiqua"/>
              </a:rPr>
              <a:t> </a:t>
            </a:r>
            <a:r>
              <a:rPr sz="519" spc="18" dirty="0">
                <a:latin typeface="Book Antiqua"/>
                <a:cs typeface="Book Antiqua"/>
              </a:rPr>
              <a:t>(do)</a:t>
            </a:r>
            <a:r>
              <a:rPr sz="519" u="sng" spc="18" dirty="0">
                <a:latin typeface="Book Antiqua"/>
                <a:cs typeface="Book Antiqua"/>
              </a:rPr>
              <a:t> 	</a:t>
            </a:r>
            <a:r>
              <a:rPr sz="519" spc="26" dirty="0">
                <a:latin typeface="Book Antiqua"/>
                <a:cs typeface="Book Antiqua"/>
              </a:rPr>
              <a:t>? </a:t>
            </a:r>
            <a:r>
              <a:rPr sz="519" spc="13" dirty="0">
                <a:latin typeface="Book Antiqua"/>
                <a:cs typeface="Book Antiqua"/>
              </a:rPr>
              <a:t>—</a:t>
            </a:r>
            <a:r>
              <a:rPr sz="519" spc="-16" dirty="0">
                <a:latin typeface="Book Antiqua"/>
                <a:cs typeface="Book Antiqua"/>
              </a:rPr>
              <a:t> </a:t>
            </a:r>
            <a:r>
              <a:rPr sz="519" spc="-5" dirty="0">
                <a:latin typeface="Book Antiqua"/>
                <a:cs typeface="Book Antiqua"/>
              </a:rPr>
              <a:t>I</a:t>
            </a:r>
            <a:r>
              <a:rPr sz="519" spc="3" dirty="0">
                <a:latin typeface="Book Antiqua"/>
                <a:cs typeface="Book Antiqua"/>
              </a:rPr>
              <a:t> </a:t>
            </a:r>
            <a:r>
              <a:rPr sz="519" spc="13" dirty="0">
                <a:latin typeface="Book Antiqua"/>
                <a:cs typeface="Book Antiqua"/>
              </a:rPr>
              <a:t>(wait)</a:t>
            </a:r>
            <a:r>
              <a:rPr sz="519" u="sng" spc="13" dirty="0">
                <a:latin typeface="Book Antiqua"/>
                <a:cs typeface="Book Antiqua"/>
              </a:rPr>
              <a:t>	</a:t>
            </a:r>
            <a:r>
              <a:rPr sz="519" dirty="0">
                <a:latin typeface="Book Antiqua"/>
                <a:cs typeface="Book Antiqua"/>
              </a:rPr>
              <a:t>for  </a:t>
            </a:r>
            <a:r>
              <a:rPr sz="519" spc="5" dirty="0">
                <a:latin typeface="Book Antiqua"/>
                <a:cs typeface="Book Antiqua"/>
              </a:rPr>
              <a:t>the </a:t>
            </a:r>
            <a:r>
              <a:rPr sz="519" spc="3" dirty="0">
                <a:latin typeface="Book Antiqua"/>
                <a:cs typeface="Book Antiqua"/>
              </a:rPr>
              <a:t>next</a:t>
            </a:r>
            <a:r>
              <a:rPr sz="519" spc="-21" dirty="0">
                <a:latin typeface="Book Antiqua"/>
                <a:cs typeface="Book Antiqua"/>
              </a:rPr>
              <a:t> </a:t>
            </a:r>
            <a:r>
              <a:rPr sz="519" spc="-8" dirty="0">
                <a:latin typeface="Book Antiqua"/>
                <a:cs typeface="Book Antiqua"/>
              </a:rPr>
              <a:t>stopover.</a:t>
            </a:r>
            <a:endParaRPr sz="519">
              <a:latin typeface="Book Antiqua"/>
              <a:cs typeface="Book Antiqua"/>
            </a:endParaRPr>
          </a:p>
          <a:p>
            <a:pPr marL="254192" marR="17144" lvl="1" indent="-111106">
              <a:lnSpc>
                <a:spcPct val="150000"/>
              </a:lnSpc>
              <a:buAutoNum type="arabicPeriod"/>
              <a:tabLst>
                <a:tab pos="254522" algn="l"/>
                <a:tab pos="2026287" algn="l"/>
                <a:tab pos="2944809" algn="l"/>
              </a:tabLst>
            </a:pPr>
            <a:r>
              <a:rPr sz="519" spc="-10" dirty="0">
                <a:latin typeface="Book Antiqua"/>
                <a:cs typeface="Book Antiqua"/>
              </a:rPr>
              <a:t>Normally </a:t>
            </a:r>
            <a:r>
              <a:rPr sz="519" spc="-3" dirty="0">
                <a:latin typeface="Book Antiqua"/>
                <a:cs typeface="Book Antiqua"/>
              </a:rPr>
              <a:t>if </a:t>
            </a:r>
            <a:r>
              <a:rPr sz="519" spc="-10" dirty="0">
                <a:latin typeface="Book Antiqua"/>
                <a:cs typeface="Book Antiqua"/>
              </a:rPr>
              <a:t>Emily </a:t>
            </a:r>
            <a:r>
              <a:rPr sz="519" spc="-5" dirty="0">
                <a:latin typeface="Book Antiqua"/>
                <a:cs typeface="Book Antiqua"/>
              </a:rPr>
              <a:t>is </a:t>
            </a:r>
            <a:r>
              <a:rPr sz="519" spc="3" dirty="0">
                <a:latin typeface="Book Antiqua"/>
                <a:cs typeface="Book Antiqua"/>
              </a:rPr>
              <a:t>lost, </a:t>
            </a:r>
            <a:r>
              <a:rPr sz="519" dirty="0">
                <a:latin typeface="Book Antiqua"/>
                <a:cs typeface="Book Antiqua"/>
              </a:rPr>
              <a:t>she</a:t>
            </a:r>
            <a:r>
              <a:rPr sz="519" spc="122" dirty="0">
                <a:latin typeface="Book Antiqua"/>
                <a:cs typeface="Book Antiqua"/>
              </a:rPr>
              <a:t> </a:t>
            </a:r>
            <a:r>
              <a:rPr sz="519" spc="-3" dirty="0">
                <a:latin typeface="Book Antiqua"/>
                <a:cs typeface="Book Antiqua"/>
              </a:rPr>
              <a:t>never</a:t>
            </a:r>
            <a:r>
              <a:rPr sz="519" spc="13" dirty="0">
                <a:latin typeface="Book Antiqua"/>
                <a:cs typeface="Book Antiqua"/>
              </a:rPr>
              <a:t> </a:t>
            </a:r>
            <a:r>
              <a:rPr sz="519" spc="16" dirty="0">
                <a:latin typeface="Book Antiqua"/>
                <a:cs typeface="Book Antiqua"/>
              </a:rPr>
              <a:t>(cry)</a:t>
            </a:r>
            <a:r>
              <a:rPr sz="519" u="sng" spc="16" dirty="0">
                <a:latin typeface="Book Antiqua"/>
                <a:cs typeface="Book Antiqua"/>
              </a:rPr>
              <a:t> 	</a:t>
            </a:r>
            <a:r>
              <a:rPr sz="519" spc="16" dirty="0">
                <a:latin typeface="Book Antiqua"/>
                <a:cs typeface="Book Antiqua"/>
              </a:rPr>
              <a:t>,</a:t>
            </a:r>
            <a:r>
              <a:rPr sz="519" spc="3" dirty="0">
                <a:latin typeface="Book Antiqua"/>
                <a:cs typeface="Book Antiqua"/>
              </a:rPr>
              <a:t> </a:t>
            </a:r>
            <a:r>
              <a:rPr sz="519" dirty="0">
                <a:latin typeface="Book Antiqua"/>
                <a:cs typeface="Book Antiqua"/>
              </a:rPr>
              <a:t>but</a:t>
            </a:r>
            <a:r>
              <a:rPr sz="519" spc="3" dirty="0">
                <a:latin typeface="Book Antiqua"/>
                <a:cs typeface="Book Antiqua"/>
              </a:rPr>
              <a:t> </a:t>
            </a:r>
            <a:r>
              <a:rPr sz="519" spc="13" dirty="0">
                <a:latin typeface="Book Antiqua"/>
                <a:cs typeface="Book Antiqua"/>
              </a:rPr>
              <a:t>(wait)</a:t>
            </a:r>
            <a:r>
              <a:rPr sz="519" u="sng" spc="13" dirty="0">
                <a:latin typeface="Book Antiqua"/>
                <a:cs typeface="Book Antiqua"/>
              </a:rPr>
              <a:t>	</a:t>
            </a:r>
            <a:r>
              <a:rPr sz="519" dirty="0">
                <a:latin typeface="Book Antiqua"/>
                <a:cs typeface="Book Antiqua"/>
              </a:rPr>
              <a:t>for  her</a:t>
            </a:r>
            <a:r>
              <a:rPr sz="519" spc="-31" dirty="0">
                <a:latin typeface="Book Antiqua"/>
                <a:cs typeface="Book Antiqua"/>
              </a:rPr>
              <a:t> </a:t>
            </a:r>
            <a:r>
              <a:rPr sz="519" spc="-3" dirty="0">
                <a:latin typeface="Book Antiqua"/>
                <a:cs typeface="Book Antiqua"/>
              </a:rPr>
              <a:t>mum.</a:t>
            </a:r>
            <a:endParaRPr sz="519">
              <a:latin typeface="Book Antiqua"/>
              <a:cs typeface="Book Antiqua"/>
            </a:endParaRPr>
          </a:p>
          <a:p>
            <a:pPr marL="142097" indent="-135503">
              <a:spcBef>
                <a:spcPts val="413"/>
              </a:spcBef>
              <a:buAutoNum type="arabicPlain" startAt="3"/>
              <a:tabLst>
                <a:tab pos="142097" algn="l"/>
                <a:tab pos="142427" algn="l"/>
              </a:tabLst>
            </a:pPr>
            <a:r>
              <a:rPr sz="571" dirty="0">
                <a:latin typeface="Tahoma"/>
                <a:cs typeface="Tahoma"/>
              </a:rPr>
              <a:t>Say </a:t>
            </a:r>
            <a:r>
              <a:rPr sz="571" spc="-31" dirty="0">
                <a:latin typeface="Tahoma"/>
                <a:cs typeface="Tahoma"/>
              </a:rPr>
              <a:t>the </a:t>
            </a:r>
            <a:r>
              <a:rPr sz="571" spc="-16" dirty="0">
                <a:latin typeface="Tahoma"/>
                <a:cs typeface="Tahoma"/>
              </a:rPr>
              <a:t>opposite. Use </a:t>
            </a:r>
            <a:r>
              <a:rPr sz="571" spc="-31" dirty="0">
                <a:latin typeface="Tahoma"/>
                <a:cs typeface="Tahoma"/>
              </a:rPr>
              <a:t>the </a:t>
            </a:r>
            <a:r>
              <a:rPr sz="571" spc="-18" dirty="0">
                <a:latin typeface="Tahoma"/>
                <a:cs typeface="Tahoma"/>
              </a:rPr>
              <a:t>verbs in </a:t>
            </a:r>
            <a:r>
              <a:rPr sz="571" spc="-31" dirty="0">
                <a:latin typeface="Tahoma"/>
                <a:cs typeface="Tahoma"/>
              </a:rPr>
              <a:t>the </a:t>
            </a:r>
            <a:r>
              <a:rPr sz="571" spc="-29" dirty="0">
                <a:latin typeface="Tahoma"/>
                <a:cs typeface="Tahoma"/>
              </a:rPr>
              <a:t>Present </a:t>
            </a:r>
            <a:r>
              <a:rPr sz="571" spc="-16" dirty="0">
                <a:latin typeface="Tahoma"/>
                <a:cs typeface="Tahoma"/>
              </a:rPr>
              <a:t>Simple</a:t>
            </a:r>
            <a:r>
              <a:rPr sz="571" spc="-34" dirty="0">
                <a:latin typeface="Tahoma"/>
                <a:cs typeface="Tahoma"/>
              </a:rPr>
              <a:t> </a:t>
            </a:r>
            <a:r>
              <a:rPr sz="571" spc="-39" dirty="0">
                <a:latin typeface="Tahoma"/>
                <a:cs typeface="Tahoma"/>
              </a:rPr>
              <a:t>Tense.</a:t>
            </a:r>
            <a:endParaRPr sz="571">
              <a:latin typeface="Tahoma"/>
              <a:cs typeface="Tahoma"/>
            </a:endParaRPr>
          </a:p>
          <a:p>
            <a:pPr marL="142097">
              <a:spcBef>
                <a:spcPts val="62"/>
              </a:spcBef>
            </a:pPr>
            <a:r>
              <a:rPr sz="545" spc="8" dirty="0">
                <a:latin typeface="Tahoma"/>
                <a:cs typeface="Tahoma"/>
              </a:rPr>
              <a:t>Model:  </a:t>
            </a:r>
            <a:r>
              <a:rPr sz="519" spc="-5" dirty="0">
                <a:latin typeface="Book Antiqua"/>
                <a:cs typeface="Book Antiqua"/>
              </a:rPr>
              <a:t>I </a:t>
            </a:r>
            <a:r>
              <a:rPr sz="519" dirty="0">
                <a:latin typeface="Book Antiqua"/>
                <a:cs typeface="Book Antiqua"/>
              </a:rPr>
              <a:t>read books </a:t>
            </a:r>
            <a:r>
              <a:rPr sz="519" spc="-8" dirty="0">
                <a:latin typeface="Book Antiqua"/>
                <a:cs typeface="Book Antiqua"/>
              </a:rPr>
              <a:t>very </a:t>
            </a:r>
            <a:r>
              <a:rPr sz="519" spc="5" dirty="0">
                <a:latin typeface="Book Antiqua"/>
                <a:cs typeface="Book Antiqua"/>
              </a:rPr>
              <a:t>often, </a:t>
            </a:r>
            <a:r>
              <a:rPr sz="519" spc="-3" dirty="0">
                <a:latin typeface="Book Antiqua"/>
                <a:cs typeface="Book Antiqua"/>
              </a:rPr>
              <a:t>but </a:t>
            </a:r>
            <a:r>
              <a:rPr sz="519" spc="-18" dirty="0">
                <a:latin typeface="Book Antiqua"/>
                <a:cs typeface="Book Antiqua"/>
              </a:rPr>
              <a:t>my </a:t>
            </a:r>
            <a:r>
              <a:rPr sz="519" dirty="0">
                <a:latin typeface="Book Antiqua"/>
                <a:cs typeface="Book Antiqua"/>
              </a:rPr>
              <a:t>friend </a:t>
            </a:r>
            <a:r>
              <a:rPr sz="519" spc="3" dirty="0">
                <a:latin typeface="Book Antiqua"/>
                <a:cs typeface="Book Antiqua"/>
              </a:rPr>
              <a:t> </a:t>
            </a:r>
            <a:r>
              <a:rPr sz="519" dirty="0">
                <a:latin typeface="Book Antiqua"/>
                <a:cs typeface="Book Antiqua"/>
              </a:rPr>
              <a:t>(seldom)...</a:t>
            </a:r>
            <a:endParaRPr sz="519">
              <a:latin typeface="Book Antiqua"/>
              <a:cs typeface="Book Antiqua"/>
            </a:endParaRPr>
          </a:p>
          <a:p>
            <a:pPr marL="403873">
              <a:spcBef>
                <a:spcPts val="21"/>
              </a:spcBef>
            </a:pPr>
            <a:r>
              <a:rPr sz="519" i="1" spc="3" dirty="0">
                <a:latin typeface="Cambria"/>
                <a:cs typeface="Cambria"/>
              </a:rPr>
              <a:t>I </a:t>
            </a:r>
            <a:r>
              <a:rPr sz="519" i="1" spc="13" dirty="0">
                <a:latin typeface="Cambria"/>
                <a:cs typeface="Cambria"/>
              </a:rPr>
              <a:t>read books very </a:t>
            </a:r>
            <a:r>
              <a:rPr sz="519" i="1" spc="18" dirty="0">
                <a:latin typeface="Cambria"/>
                <a:cs typeface="Cambria"/>
              </a:rPr>
              <a:t>often, </a:t>
            </a:r>
            <a:r>
              <a:rPr sz="519" i="1" spc="13" dirty="0">
                <a:latin typeface="Cambria"/>
                <a:cs typeface="Cambria"/>
              </a:rPr>
              <a:t>but </a:t>
            </a:r>
            <a:r>
              <a:rPr sz="519" i="1" spc="29" dirty="0">
                <a:latin typeface="Cambria"/>
                <a:cs typeface="Cambria"/>
              </a:rPr>
              <a:t>my </a:t>
            </a:r>
            <a:r>
              <a:rPr sz="519" i="1" spc="18" dirty="0">
                <a:latin typeface="Cambria"/>
                <a:cs typeface="Cambria"/>
              </a:rPr>
              <a:t>friend </a:t>
            </a:r>
            <a:r>
              <a:rPr sz="519" i="1" spc="13" dirty="0">
                <a:latin typeface="Cambria"/>
                <a:cs typeface="Cambria"/>
              </a:rPr>
              <a:t>seldom reads </a:t>
            </a:r>
            <a:r>
              <a:rPr sz="519" i="1" spc="39" dirty="0">
                <a:latin typeface="Cambria"/>
                <a:cs typeface="Cambria"/>
              </a:rPr>
              <a:t> </a:t>
            </a:r>
            <a:r>
              <a:rPr sz="519" i="1" spc="26" dirty="0">
                <a:latin typeface="Cambria"/>
                <a:cs typeface="Cambria"/>
              </a:rPr>
              <a:t>them.</a:t>
            </a:r>
            <a:endParaRPr sz="519">
              <a:latin typeface="Cambria"/>
              <a:cs typeface="Cambria"/>
            </a:endParaRPr>
          </a:p>
          <a:p>
            <a:pPr marL="235730" indent="-93633">
              <a:spcBef>
                <a:spcPts val="312"/>
              </a:spcBef>
              <a:buAutoNum type="arabicPeriod"/>
              <a:tabLst>
                <a:tab pos="236059" algn="l"/>
              </a:tabLst>
            </a:pPr>
            <a:r>
              <a:rPr sz="519" spc="-5" dirty="0">
                <a:latin typeface="Book Antiqua"/>
                <a:cs typeface="Book Antiqua"/>
              </a:rPr>
              <a:t>I </a:t>
            </a:r>
            <a:r>
              <a:rPr sz="519" spc="-8" dirty="0">
                <a:latin typeface="Book Antiqua"/>
                <a:cs typeface="Book Antiqua"/>
              </a:rPr>
              <a:t>always </a:t>
            </a:r>
            <a:r>
              <a:rPr sz="519" spc="-3" dirty="0">
                <a:latin typeface="Book Antiqua"/>
                <a:cs typeface="Book Antiqua"/>
              </a:rPr>
              <a:t>go </a:t>
            </a:r>
            <a:r>
              <a:rPr sz="519" dirty="0">
                <a:latin typeface="Book Antiqua"/>
                <a:cs typeface="Book Antiqua"/>
              </a:rPr>
              <a:t>to bed </a:t>
            </a:r>
            <a:r>
              <a:rPr sz="519" spc="-5" dirty="0">
                <a:latin typeface="Book Antiqua"/>
                <a:cs typeface="Book Antiqua"/>
              </a:rPr>
              <a:t>early, </a:t>
            </a:r>
            <a:r>
              <a:rPr sz="519" dirty="0">
                <a:latin typeface="Book Antiqua"/>
                <a:cs typeface="Book Antiqua"/>
              </a:rPr>
              <a:t>but </a:t>
            </a:r>
            <a:r>
              <a:rPr sz="519" spc="-21" dirty="0">
                <a:latin typeface="Book Antiqua"/>
                <a:cs typeface="Book Antiqua"/>
              </a:rPr>
              <a:t>my </a:t>
            </a:r>
            <a:r>
              <a:rPr sz="519" dirty="0">
                <a:latin typeface="Book Antiqua"/>
                <a:cs typeface="Book Antiqua"/>
              </a:rPr>
              <a:t>sister</a:t>
            </a:r>
            <a:r>
              <a:rPr sz="519" spc="86" dirty="0">
                <a:latin typeface="Book Antiqua"/>
                <a:cs typeface="Book Antiqua"/>
              </a:rPr>
              <a:t> </a:t>
            </a:r>
            <a:r>
              <a:rPr sz="519" spc="13" dirty="0">
                <a:latin typeface="Book Antiqua"/>
                <a:cs typeface="Book Antiqua"/>
              </a:rPr>
              <a:t>(never)…</a:t>
            </a:r>
            <a:endParaRPr sz="519">
              <a:latin typeface="Book Antiqua"/>
              <a:cs typeface="Book Antiqua"/>
            </a:endParaRPr>
          </a:p>
          <a:p>
            <a:pPr>
              <a:lnSpc>
                <a:spcPct val="100000"/>
              </a:lnSpc>
              <a:buFont typeface="Book Antiqua"/>
              <a:buAutoNum type="arabicPeriod"/>
            </a:pPr>
            <a:endParaRPr sz="623">
              <a:latin typeface="Times New Roman"/>
              <a:cs typeface="Times New Roman"/>
            </a:endParaRPr>
          </a:p>
          <a:p>
            <a:pPr marL="235730" indent="-93633">
              <a:spcBef>
                <a:spcPts val="529"/>
              </a:spcBef>
              <a:buAutoNum type="arabicPeriod"/>
              <a:tabLst>
                <a:tab pos="236059" algn="l"/>
              </a:tabLst>
            </a:pPr>
            <a:r>
              <a:rPr sz="519" spc="-5" dirty="0">
                <a:latin typeface="Book Antiqua"/>
                <a:cs typeface="Book Antiqua"/>
              </a:rPr>
              <a:t>I usually spend </a:t>
            </a:r>
            <a:r>
              <a:rPr sz="519" spc="5" dirty="0">
                <a:latin typeface="Book Antiqua"/>
                <a:cs typeface="Book Antiqua"/>
              </a:rPr>
              <a:t>the </a:t>
            </a:r>
            <a:r>
              <a:rPr sz="519" spc="-3" dirty="0">
                <a:latin typeface="Book Antiqua"/>
                <a:cs typeface="Book Antiqua"/>
              </a:rPr>
              <a:t>summer </a:t>
            </a:r>
            <a:r>
              <a:rPr sz="519" dirty="0">
                <a:latin typeface="Book Antiqua"/>
                <a:cs typeface="Book Antiqua"/>
              </a:rPr>
              <a:t>in </a:t>
            </a:r>
            <a:r>
              <a:rPr sz="519" spc="5" dirty="0">
                <a:latin typeface="Book Antiqua"/>
                <a:cs typeface="Book Antiqua"/>
              </a:rPr>
              <a:t>the </a:t>
            </a:r>
            <a:r>
              <a:rPr sz="519" spc="-3" dirty="0">
                <a:latin typeface="Book Antiqua"/>
                <a:cs typeface="Book Antiqua"/>
              </a:rPr>
              <a:t>village, </a:t>
            </a:r>
            <a:r>
              <a:rPr sz="519" dirty="0">
                <a:latin typeface="Book Antiqua"/>
                <a:cs typeface="Book Antiqua"/>
              </a:rPr>
              <a:t>but </a:t>
            </a:r>
            <a:r>
              <a:rPr sz="519" spc="-21" dirty="0">
                <a:latin typeface="Book Antiqua"/>
                <a:cs typeface="Book Antiqua"/>
              </a:rPr>
              <a:t>my </a:t>
            </a:r>
            <a:r>
              <a:rPr sz="519" dirty="0">
                <a:latin typeface="Book Antiqua"/>
                <a:cs typeface="Book Antiqua"/>
              </a:rPr>
              <a:t>friend</a:t>
            </a:r>
            <a:r>
              <a:rPr sz="519" spc="125" dirty="0">
                <a:latin typeface="Book Antiqua"/>
                <a:cs typeface="Book Antiqua"/>
              </a:rPr>
              <a:t> </a:t>
            </a:r>
            <a:r>
              <a:rPr sz="519" spc="8" dirty="0">
                <a:latin typeface="Book Antiqua"/>
                <a:cs typeface="Book Antiqua"/>
              </a:rPr>
              <a:t>(seldom)…</a:t>
            </a:r>
            <a:endParaRPr sz="519">
              <a:latin typeface="Book Antiqua"/>
              <a:cs typeface="Book Antiqua"/>
            </a:endParaRPr>
          </a:p>
          <a:p>
            <a:pPr>
              <a:lnSpc>
                <a:spcPct val="100000"/>
              </a:lnSpc>
              <a:buFont typeface="Book Antiqua"/>
              <a:buAutoNum type="arabicPeriod"/>
            </a:pPr>
            <a:endParaRPr sz="623">
              <a:latin typeface="Times New Roman"/>
              <a:cs typeface="Times New Roman"/>
            </a:endParaRPr>
          </a:p>
          <a:p>
            <a:pPr marL="235730" indent="-93633">
              <a:spcBef>
                <a:spcPts val="530"/>
              </a:spcBef>
              <a:buAutoNum type="arabicPeriod"/>
              <a:tabLst>
                <a:tab pos="236059" algn="l"/>
              </a:tabLst>
            </a:pPr>
            <a:r>
              <a:rPr sz="519" spc="-5" dirty="0">
                <a:latin typeface="Book Antiqua"/>
                <a:cs typeface="Book Antiqua"/>
              </a:rPr>
              <a:t>I </a:t>
            </a:r>
            <a:r>
              <a:rPr sz="519" spc="5" dirty="0">
                <a:latin typeface="Book Antiqua"/>
                <a:cs typeface="Book Antiqua"/>
              </a:rPr>
              <a:t>often </a:t>
            </a:r>
            <a:r>
              <a:rPr sz="519" spc="-8" dirty="0">
                <a:latin typeface="Book Antiqua"/>
                <a:cs typeface="Book Antiqua"/>
              </a:rPr>
              <a:t>visit </a:t>
            </a:r>
            <a:r>
              <a:rPr sz="519" spc="-21" dirty="0">
                <a:latin typeface="Book Antiqua"/>
                <a:cs typeface="Book Antiqua"/>
              </a:rPr>
              <a:t>my </a:t>
            </a:r>
            <a:r>
              <a:rPr sz="519" spc="-8" dirty="0">
                <a:latin typeface="Book Antiqua"/>
                <a:cs typeface="Book Antiqua"/>
              </a:rPr>
              <a:t>granny, </a:t>
            </a:r>
            <a:r>
              <a:rPr sz="519" dirty="0">
                <a:latin typeface="Book Antiqua"/>
                <a:cs typeface="Book Antiqua"/>
              </a:rPr>
              <a:t>but </a:t>
            </a:r>
            <a:r>
              <a:rPr sz="519" spc="-21" dirty="0">
                <a:latin typeface="Book Antiqua"/>
                <a:cs typeface="Book Antiqua"/>
              </a:rPr>
              <a:t>my </a:t>
            </a:r>
            <a:r>
              <a:rPr sz="519" dirty="0">
                <a:latin typeface="Book Antiqua"/>
                <a:cs typeface="Book Antiqua"/>
              </a:rPr>
              <a:t>aunt</a:t>
            </a:r>
            <a:r>
              <a:rPr sz="519" spc="130" dirty="0">
                <a:latin typeface="Book Antiqua"/>
                <a:cs typeface="Book Antiqua"/>
              </a:rPr>
              <a:t> </a:t>
            </a:r>
            <a:r>
              <a:rPr sz="519" spc="8" dirty="0">
                <a:latin typeface="Book Antiqua"/>
                <a:cs typeface="Book Antiqua"/>
              </a:rPr>
              <a:t>(rarely)…</a:t>
            </a:r>
            <a:endParaRPr sz="519">
              <a:latin typeface="Book Antiqua"/>
              <a:cs typeface="Book Antiqua"/>
            </a:endParaRPr>
          </a:p>
          <a:p>
            <a:pPr>
              <a:lnSpc>
                <a:spcPct val="100000"/>
              </a:lnSpc>
              <a:buFont typeface="Book Antiqua"/>
              <a:buAutoNum type="arabicPeriod"/>
            </a:pPr>
            <a:endParaRPr sz="623">
              <a:latin typeface="Times New Roman"/>
              <a:cs typeface="Times New Roman"/>
            </a:endParaRPr>
          </a:p>
          <a:p>
            <a:pPr marL="235730" indent="-93633">
              <a:spcBef>
                <a:spcPts val="529"/>
              </a:spcBef>
              <a:buAutoNum type="arabicPeriod"/>
              <a:tabLst>
                <a:tab pos="236059" algn="l"/>
              </a:tabLst>
            </a:pPr>
            <a:r>
              <a:rPr sz="519" spc="-26" dirty="0">
                <a:latin typeface="Book Antiqua"/>
                <a:cs typeface="Book Antiqua"/>
              </a:rPr>
              <a:t>My  </a:t>
            </a:r>
            <a:r>
              <a:rPr sz="519" dirty="0">
                <a:latin typeface="Book Antiqua"/>
                <a:cs typeface="Book Antiqua"/>
              </a:rPr>
              <a:t>parents </a:t>
            </a:r>
            <a:r>
              <a:rPr sz="519" spc="-8" dirty="0">
                <a:latin typeface="Book Antiqua"/>
                <a:cs typeface="Book Antiqua"/>
              </a:rPr>
              <a:t>always </a:t>
            </a:r>
            <a:r>
              <a:rPr sz="519" dirty="0">
                <a:latin typeface="Book Antiqua"/>
                <a:cs typeface="Book Antiqua"/>
              </a:rPr>
              <a:t>watch television on </a:t>
            </a:r>
            <a:r>
              <a:rPr sz="519" spc="-3" dirty="0">
                <a:latin typeface="Book Antiqua"/>
                <a:cs typeface="Book Antiqua"/>
              </a:rPr>
              <a:t>Sundays, and </a:t>
            </a:r>
            <a:r>
              <a:rPr sz="519" dirty="0">
                <a:latin typeface="Book Antiqua"/>
                <a:cs typeface="Book Antiqua"/>
              </a:rPr>
              <a:t>they </a:t>
            </a:r>
            <a:r>
              <a:rPr sz="519" spc="3" dirty="0">
                <a:latin typeface="Book Antiqua"/>
                <a:cs typeface="Book Antiqua"/>
              </a:rPr>
              <a:t>(rarely </a:t>
            </a:r>
            <a:r>
              <a:rPr sz="519" spc="-3" dirty="0">
                <a:latin typeface="Book Antiqua"/>
                <a:cs typeface="Book Antiqua"/>
              </a:rPr>
              <a:t>go </a:t>
            </a:r>
            <a:r>
              <a:rPr sz="519" dirty="0">
                <a:latin typeface="Book Antiqua"/>
                <a:cs typeface="Book Antiqua"/>
              </a:rPr>
              <a:t>to </a:t>
            </a:r>
            <a:r>
              <a:rPr sz="519" spc="5" dirty="0">
                <a:latin typeface="Book Antiqua"/>
                <a:cs typeface="Book Antiqua"/>
              </a:rPr>
              <a:t>the</a:t>
            </a:r>
            <a:r>
              <a:rPr sz="519" spc="80" dirty="0">
                <a:latin typeface="Book Antiqua"/>
                <a:cs typeface="Book Antiqua"/>
              </a:rPr>
              <a:t> </a:t>
            </a:r>
            <a:r>
              <a:rPr sz="519" spc="8" dirty="0">
                <a:latin typeface="Book Antiqua"/>
                <a:cs typeface="Book Antiqua"/>
              </a:rPr>
              <a:t>cinema)…</a:t>
            </a:r>
            <a:endParaRPr sz="519">
              <a:latin typeface="Book Antiqua"/>
              <a:cs typeface="Book Antiqua"/>
            </a:endParaRPr>
          </a:p>
          <a:p>
            <a:pPr>
              <a:lnSpc>
                <a:spcPct val="100000"/>
              </a:lnSpc>
              <a:buFont typeface="Book Antiqua"/>
              <a:buAutoNum type="arabicPeriod"/>
            </a:pPr>
            <a:endParaRPr sz="623">
              <a:latin typeface="Times New Roman"/>
              <a:cs typeface="Times New Roman"/>
            </a:endParaRPr>
          </a:p>
          <a:p>
            <a:pPr marL="235730" indent="-93633">
              <a:spcBef>
                <a:spcPts val="530"/>
              </a:spcBef>
              <a:buAutoNum type="arabicPeriod"/>
              <a:tabLst>
                <a:tab pos="236059" algn="l"/>
              </a:tabLst>
            </a:pPr>
            <a:r>
              <a:rPr sz="519" spc="-13" dirty="0">
                <a:latin typeface="Book Antiqua"/>
                <a:cs typeface="Book Antiqua"/>
              </a:rPr>
              <a:t>He </a:t>
            </a:r>
            <a:r>
              <a:rPr sz="519" spc="5" dirty="0">
                <a:latin typeface="Book Antiqua"/>
                <a:cs typeface="Book Antiqua"/>
              </a:rPr>
              <a:t>often </a:t>
            </a:r>
            <a:r>
              <a:rPr sz="519" dirty="0">
                <a:latin typeface="Book Antiqua"/>
                <a:cs typeface="Book Antiqua"/>
              </a:rPr>
              <a:t>has </a:t>
            </a:r>
            <a:r>
              <a:rPr sz="519" spc="8" dirty="0">
                <a:latin typeface="Book Antiqua"/>
                <a:cs typeface="Book Antiqua"/>
              </a:rPr>
              <a:t>tea </a:t>
            </a:r>
            <a:r>
              <a:rPr sz="519" spc="-3" dirty="0">
                <a:latin typeface="Book Antiqua"/>
                <a:cs typeface="Book Antiqua"/>
              </a:rPr>
              <a:t>with </a:t>
            </a:r>
            <a:r>
              <a:rPr sz="519" dirty="0">
                <a:latin typeface="Book Antiqua"/>
                <a:cs typeface="Book Antiqua"/>
              </a:rPr>
              <a:t>us, but </a:t>
            </a:r>
            <a:r>
              <a:rPr sz="519" spc="3" dirty="0">
                <a:latin typeface="Book Antiqua"/>
                <a:cs typeface="Book Antiqua"/>
              </a:rPr>
              <a:t>he </a:t>
            </a:r>
            <a:r>
              <a:rPr sz="519" spc="16" dirty="0">
                <a:latin typeface="Book Antiqua"/>
                <a:cs typeface="Book Antiqua"/>
              </a:rPr>
              <a:t>(to </a:t>
            </a:r>
            <a:r>
              <a:rPr sz="519" spc="-3" dirty="0">
                <a:latin typeface="Book Antiqua"/>
                <a:cs typeface="Book Antiqua"/>
              </a:rPr>
              <a:t>help </a:t>
            </a:r>
            <a:r>
              <a:rPr sz="519" dirty="0">
                <a:latin typeface="Book Antiqua"/>
                <a:cs typeface="Book Antiqua"/>
              </a:rPr>
              <a:t>us,</a:t>
            </a:r>
            <a:r>
              <a:rPr sz="519" spc="55" dirty="0">
                <a:latin typeface="Book Antiqua"/>
                <a:cs typeface="Book Antiqua"/>
              </a:rPr>
              <a:t> </a:t>
            </a:r>
            <a:r>
              <a:rPr sz="519" spc="5" dirty="0">
                <a:latin typeface="Book Antiqua"/>
                <a:cs typeface="Book Antiqua"/>
              </a:rPr>
              <a:t>never)…</a:t>
            </a:r>
            <a:endParaRPr sz="519">
              <a:latin typeface="Book Antiqua"/>
              <a:cs typeface="Book Antiqua"/>
            </a:endParaRPr>
          </a:p>
          <a:p>
            <a:pPr>
              <a:lnSpc>
                <a:spcPct val="100000"/>
              </a:lnSpc>
              <a:buFont typeface="Book Antiqua"/>
              <a:buAutoNum type="arabicPeriod"/>
            </a:pPr>
            <a:endParaRPr sz="623">
              <a:latin typeface="Times New Roman"/>
              <a:cs typeface="Times New Roman"/>
            </a:endParaRPr>
          </a:p>
          <a:p>
            <a:pPr marL="235730" indent="-93633">
              <a:spcBef>
                <a:spcPts val="529"/>
              </a:spcBef>
              <a:buAutoNum type="arabicPeriod"/>
              <a:tabLst>
                <a:tab pos="236059" algn="l"/>
              </a:tabLst>
            </a:pPr>
            <a:r>
              <a:rPr sz="519" spc="-16" dirty="0">
                <a:latin typeface="Book Antiqua"/>
                <a:cs typeface="Book Antiqua"/>
              </a:rPr>
              <a:t>Mr </a:t>
            </a:r>
            <a:r>
              <a:rPr sz="519" spc="-5" dirty="0">
                <a:latin typeface="Book Antiqua"/>
                <a:cs typeface="Book Antiqua"/>
              </a:rPr>
              <a:t>Brown </a:t>
            </a:r>
            <a:r>
              <a:rPr sz="519" spc="-10" dirty="0">
                <a:latin typeface="Book Antiqua"/>
                <a:cs typeface="Book Antiqua"/>
              </a:rPr>
              <a:t>works </a:t>
            </a:r>
            <a:r>
              <a:rPr sz="519" dirty="0">
                <a:latin typeface="Book Antiqua"/>
                <a:cs typeface="Book Antiqua"/>
              </a:rPr>
              <a:t>in </a:t>
            </a:r>
            <a:r>
              <a:rPr sz="519" spc="-3" dirty="0">
                <a:latin typeface="Book Antiqua"/>
                <a:cs typeface="Book Antiqua"/>
              </a:rPr>
              <a:t>his </a:t>
            </a:r>
            <a:r>
              <a:rPr sz="519" spc="3" dirty="0">
                <a:latin typeface="Book Antiqua"/>
                <a:cs typeface="Book Antiqua"/>
              </a:rPr>
              <a:t>office </a:t>
            </a:r>
            <a:r>
              <a:rPr sz="519" dirty="0">
                <a:latin typeface="Book Antiqua"/>
                <a:cs typeface="Book Antiqua"/>
              </a:rPr>
              <a:t>on </a:t>
            </a:r>
            <a:r>
              <a:rPr sz="519" spc="-5" dirty="0">
                <a:latin typeface="Book Antiqua"/>
                <a:cs typeface="Book Antiqua"/>
              </a:rPr>
              <a:t>weekdays, </a:t>
            </a:r>
            <a:r>
              <a:rPr sz="519" dirty="0">
                <a:latin typeface="Book Antiqua"/>
                <a:cs typeface="Book Antiqua"/>
              </a:rPr>
              <a:t>but </a:t>
            </a:r>
            <a:r>
              <a:rPr sz="519" spc="3" dirty="0">
                <a:latin typeface="Book Antiqua"/>
                <a:cs typeface="Book Antiqua"/>
              </a:rPr>
              <a:t>he (never </a:t>
            </a:r>
            <a:r>
              <a:rPr sz="519" spc="-13" dirty="0">
                <a:latin typeface="Book Antiqua"/>
                <a:cs typeface="Book Antiqua"/>
              </a:rPr>
              <a:t>work </a:t>
            </a:r>
            <a:r>
              <a:rPr sz="519" spc="29" dirty="0">
                <a:latin typeface="Book Antiqua"/>
                <a:cs typeface="Book Antiqua"/>
              </a:rPr>
              <a:t> </a:t>
            </a:r>
            <a:r>
              <a:rPr sz="519" dirty="0">
                <a:latin typeface="Book Antiqua"/>
                <a:cs typeface="Book Antiqua"/>
              </a:rPr>
              <a:t>on Sundays)…</a:t>
            </a:r>
            <a:endParaRPr sz="519">
              <a:latin typeface="Book Antiqua"/>
              <a:cs typeface="Book Antiqua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2256651" y="3990379"/>
            <a:ext cx="146392" cy="106167"/>
          </a:xfrm>
          <a:custGeom>
            <a:avLst/>
            <a:gdLst/>
            <a:ahLst/>
            <a:cxnLst/>
            <a:rect l="l" t="t" r="r" b="b"/>
            <a:pathLst>
              <a:path w="281940" h="204470">
                <a:moveTo>
                  <a:pt x="224497" y="0"/>
                </a:moveTo>
                <a:lnTo>
                  <a:pt x="57150" y="0"/>
                </a:lnTo>
                <a:lnTo>
                  <a:pt x="24110" y="892"/>
                </a:lnTo>
                <a:lnTo>
                  <a:pt x="7143" y="7143"/>
                </a:lnTo>
                <a:lnTo>
                  <a:pt x="892" y="24110"/>
                </a:lnTo>
                <a:lnTo>
                  <a:pt x="0" y="57149"/>
                </a:lnTo>
                <a:lnTo>
                  <a:pt x="0" y="147319"/>
                </a:lnTo>
                <a:lnTo>
                  <a:pt x="892" y="180359"/>
                </a:lnTo>
                <a:lnTo>
                  <a:pt x="7143" y="197326"/>
                </a:lnTo>
                <a:lnTo>
                  <a:pt x="24110" y="203577"/>
                </a:lnTo>
                <a:lnTo>
                  <a:pt x="57150" y="204469"/>
                </a:lnTo>
                <a:lnTo>
                  <a:pt x="224497" y="204469"/>
                </a:lnTo>
                <a:lnTo>
                  <a:pt x="257537" y="203577"/>
                </a:lnTo>
                <a:lnTo>
                  <a:pt x="274504" y="197326"/>
                </a:lnTo>
                <a:lnTo>
                  <a:pt x="280754" y="180359"/>
                </a:lnTo>
                <a:lnTo>
                  <a:pt x="281647" y="147319"/>
                </a:lnTo>
                <a:lnTo>
                  <a:pt x="281647" y="57149"/>
                </a:lnTo>
                <a:lnTo>
                  <a:pt x="280754" y="24110"/>
                </a:lnTo>
                <a:lnTo>
                  <a:pt x="274504" y="7143"/>
                </a:lnTo>
                <a:lnTo>
                  <a:pt x="257537" y="892"/>
                </a:lnTo>
                <a:lnTo>
                  <a:pt x="224497" y="0"/>
                </a:lnTo>
                <a:close/>
              </a:path>
            </a:pathLst>
          </a:custGeom>
          <a:solidFill>
            <a:srgbClr val="D1D1D1"/>
          </a:solidFill>
        </p:spPr>
        <p:txBody>
          <a:bodyPr wrap="square" lIns="0" tIns="0" rIns="0" bIns="0" rtlCol="0"/>
          <a:lstStyle/>
          <a:p>
            <a:endParaRPr sz="935"/>
          </a:p>
        </p:txBody>
      </p:sp>
      <p:sp>
        <p:nvSpPr>
          <p:cNvPr id="19" name="object 19"/>
          <p:cNvSpPr/>
          <p:nvPr/>
        </p:nvSpPr>
        <p:spPr>
          <a:xfrm>
            <a:off x="2256651" y="3990379"/>
            <a:ext cx="146392" cy="106167"/>
          </a:xfrm>
          <a:custGeom>
            <a:avLst/>
            <a:gdLst/>
            <a:ahLst/>
            <a:cxnLst/>
            <a:rect l="l" t="t" r="r" b="b"/>
            <a:pathLst>
              <a:path w="281940" h="204470">
                <a:moveTo>
                  <a:pt x="57150" y="0"/>
                </a:moveTo>
                <a:lnTo>
                  <a:pt x="24110" y="892"/>
                </a:lnTo>
                <a:lnTo>
                  <a:pt x="7143" y="7143"/>
                </a:lnTo>
                <a:lnTo>
                  <a:pt x="892" y="24110"/>
                </a:lnTo>
                <a:lnTo>
                  <a:pt x="0" y="57149"/>
                </a:lnTo>
                <a:lnTo>
                  <a:pt x="0" y="147319"/>
                </a:lnTo>
                <a:lnTo>
                  <a:pt x="892" y="180359"/>
                </a:lnTo>
                <a:lnTo>
                  <a:pt x="7143" y="197326"/>
                </a:lnTo>
                <a:lnTo>
                  <a:pt x="24110" y="203577"/>
                </a:lnTo>
                <a:lnTo>
                  <a:pt x="57150" y="204469"/>
                </a:lnTo>
                <a:lnTo>
                  <a:pt x="224497" y="204469"/>
                </a:lnTo>
                <a:lnTo>
                  <a:pt x="257537" y="203577"/>
                </a:lnTo>
                <a:lnTo>
                  <a:pt x="274504" y="197326"/>
                </a:lnTo>
                <a:lnTo>
                  <a:pt x="280754" y="180359"/>
                </a:lnTo>
                <a:lnTo>
                  <a:pt x="281647" y="147319"/>
                </a:lnTo>
                <a:lnTo>
                  <a:pt x="281647" y="57149"/>
                </a:lnTo>
                <a:lnTo>
                  <a:pt x="280754" y="24110"/>
                </a:lnTo>
                <a:lnTo>
                  <a:pt x="274504" y="7143"/>
                </a:lnTo>
                <a:lnTo>
                  <a:pt x="257537" y="892"/>
                </a:lnTo>
                <a:lnTo>
                  <a:pt x="224497" y="0"/>
                </a:lnTo>
                <a:lnTo>
                  <a:pt x="57150" y="0"/>
                </a:lnTo>
                <a:close/>
              </a:path>
            </a:pathLst>
          </a:custGeom>
          <a:ln w="6350">
            <a:solidFill>
              <a:srgbClr val="DDDDDD"/>
            </a:solidFill>
          </a:ln>
        </p:spPr>
        <p:txBody>
          <a:bodyPr wrap="square" lIns="0" tIns="0" rIns="0" bIns="0" rtlCol="0"/>
          <a:lstStyle/>
          <a:p>
            <a:endParaRPr sz="935"/>
          </a:p>
        </p:txBody>
      </p:sp>
      <p:sp>
        <p:nvSpPr>
          <p:cNvPr id="20" name="object 20"/>
          <p:cNvSpPr/>
          <p:nvPr/>
        </p:nvSpPr>
        <p:spPr>
          <a:xfrm>
            <a:off x="2246853" y="3977827"/>
            <a:ext cx="143095" cy="103859"/>
          </a:xfrm>
          <a:custGeom>
            <a:avLst/>
            <a:gdLst/>
            <a:ahLst/>
            <a:cxnLst/>
            <a:rect l="l" t="t" r="r" b="b"/>
            <a:pathLst>
              <a:path w="275590" h="200025">
                <a:moveTo>
                  <a:pt x="217690" y="0"/>
                </a:moveTo>
                <a:lnTo>
                  <a:pt x="57594" y="0"/>
                </a:lnTo>
                <a:lnTo>
                  <a:pt x="24297" y="899"/>
                </a:lnTo>
                <a:lnTo>
                  <a:pt x="7199" y="7199"/>
                </a:lnTo>
                <a:lnTo>
                  <a:pt x="899" y="24297"/>
                </a:lnTo>
                <a:lnTo>
                  <a:pt x="0" y="57594"/>
                </a:lnTo>
                <a:lnTo>
                  <a:pt x="0" y="142405"/>
                </a:lnTo>
                <a:lnTo>
                  <a:pt x="899" y="175701"/>
                </a:lnTo>
                <a:lnTo>
                  <a:pt x="7199" y="192800"/>
                </a:lnTo>
                <a:lnTo>
                  <a:pt x="24297" y="199099"/>
                </a:lnTo>
                <a:lnTo>
                  <a:pt x="57594" y="199999"/>
                </a:lnTo>
                <a:lnTo>
                  <a:pt x="217690" y="199999"/>
                </a:lnTo>
                <a:lnTo>
                  <a:pt x="250994" y="199099"/>
                </a:lnTo>
                <a:lnTo>
                  <a:pt x="268096" y="192800"/>
                </a:lnTo>
                <a:lnTo>
                  <a:pt x="274397" y="175701"/>
                </a:lnTo>
                <a:lnTo>
                  <a:pt x="275297" y="142405"/>
                </a:lnTo>
                <a:lnTo>
                  <a:pt x="275297" y="57594"/>
                </a:lnTo>
                <a:lnTo>
                  <a:pt x="274397" y="24297"/>
                </a:lnTo>
                <a:lnTo>
                  <a:pt x="268096" y="7199"/>
                </a:lnTo>
                <a:lnTo>
                  <a:pt x="250994" y="899"/>
                </a:lnTo>
                <a:lnTo>
                  <a:pt x="21769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935"/>
          </a:p>
        </p:txBody>
      </p:sp>
      <p:sp>
        <p:nvSpPr>
          <p:cNvPr id="21" name="object 21"/>
          <p:cNvSpPr txBox="1"/>
          <p:nvPr/>
        </p:nvSpPr>
        <p:spPr>
          <a:xfrm>
            <a:off x="2288097" y="3973025"/>
            <a:ext cx="56051" cy="94503"/>
          </a:xfrm>
          <a:prstGeom prst="rect">
            <a:avLst/>
          </a:prstGeom>
        </p:spPr>
        <p:txBody>
          <a:bodyPr vert="horz" wrap="square" lIns="0" tIns="6594" rIns="0" bIns="0" rtlCol="0">
            <a:spAutoFit/>
          </a:bodyPr>
          <a:lstStyle/>
          <a:p>
            <a:pPr marL="6594">
              <a:spcBef>
                <a:spcPts val="52"/>
              </a:spcBef>
            </a:pPr>
            <a:r>
              <a:rPr sz="571" spc="21" dirty="0">
                <a:latin typeface="Tahoma"/>
                <a:cs typeface="Tahoma"/>
              </a:rPr>
              <a:t>5</a:t>
            </a:r>
            <a:endParaRPr sz="571">
              <a:latin typeface="Tahoma"/>
              <a:cs typeface="Tahoma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2246853" y="3977827"/>
            <a:ext cx="143095" cy="103859"/>
          </a:xfrm>
          <a:custGeom>
            <a:avLst/>
            <a:gdLst/>
            <a:ahLst/>
            <a:cxnLst/>
            <a:rect l="l" t="t" r="r" b="b"/>
            <a:pathLst>
              <a:path w="275590" h="200025">
                <a:moveTo>
                  <a:pt x="57594" y="0"/>
                </a:moveTo>
                <a:lnTo>
                  <a:pt x="24297" y="899"/>
                </a:lnTo>
                <a:lnTo>
                  <a:pt x="7199" y="7199"/>
                </a:lnTo>
                <a:lnTo>
                  <a:pt x="899" y="24297"/>
                </a:lnTo>
                <a:lnTo>
                  <a:pt x="0" y="57594"/>
                </a:lnTo>
                <a:lnTo>
                  <a:pt x="0" y="142405"/>
                </a:lnTo>
                <a:lnTo>
                  <a:pt x="899" y="175701"/>
                </a:lnTo>
                <a:lnTo>
                  <a:pt x="7199" y="192800"/>
                </a:lnTo>
                <a:lnTo>
                  <a:pt x="24297" y="199099"/>
                </a:lnTo>
                <a:lnTo>
                  <a:pt x="57594" y="199999"/>
                </a:lnTo>
                <a:lnTo>
                  <a:pt x="217690" y="199999"/>
                </a:lnTo>
                <a:lnTo>
                  <a:pt x="250994" y="199099"/>
                </a:lnTo>
                <a:lnTo>
                  <a:pt x="268096" y="192800"/>
                </a:lnTo>
                <a:lnTo>
                  <a:pt x="274397" y="175701"/>
                </a:lnTo>
                <a:lnTo>
                  <a:pt x="275297" y="142405"/>
                </a:lnTo>
                <a:lnTo>
                  <a:pt x="275297" y="57594"/>
                </a:lnTo>
                <a:lnTo>
                  <a:pt x="274397" y="24297"/>
                </a:lnTo>
                <a:lnTo>
                  <a:pt x="268096" y="7199"/>
                </a:lnTo>
                <a:lnTo>
                  <a:pt x="250994" y="899"/>
                </a:lnTo>
                <a:lnTo>
                  <a:pt x="217690" y="0"/>
                </a:lnTo>
                <a:lnTo>
                  <a:pt x="57594" y="0"/>
                </a:lnTo>
                <a:close/>
              </a:path>
            </a:pathLst>
          </a:custGeom>
          <a:ln w="12700">
            <a:solidFill>
              <a:srgbClr val="BABABA"/>
            </a:solidFill>
          </a:ln>
        </p:spPr>
        <p:txBody>
          <a:bodyPr wrap="square" lIns="0" tIns="0" rIns="0" bIns="0" rtlCol="0"/>
          <a:lstStyle/>
          <a:p>
            <a:endParaRPr sz="935"/>
          </a:p>
        </p:txBody>
      </p:sp>
      <p:sp>
        <p:nvSpPr>
          <p:cNvPr id="23" name="object 23"/>
          <p:cNvSpPr txBox="1"/>
          <p:nvPr/>
        </p:nvSpPr>
        <p:spPr>
          <a:xfrm>
            <a:off x="2423882" y="3931282"/>
            <a:ext cx="3020817" cy="485086"/>
          </a:xfrm>
          <a:prstGeom prst="rect">
            <a:avLst/>
          </a:prstGeom>
        </p:spPr>
        <p:txBody>
          <a:bodyPr vert="horz" wrap="square" lIns="0" tIns="48468" rIns="0" bIns="0" rtlCol="0">
            <a:spAutoFit/>
          </a:bodyPr>
          <a:lstStyle/>
          <a:p>
            <a:pPr marL="6594">
              <a:spcBef>
                <a:spcPts val="382"/>
              </a:spcBef>
            </a:pPr>
            <a:r>
              <a:rPr sz="571" spc="5" dirty="0">
                <a:latin typeface="Tahoma"/>
                <a:cs typeface="Tahoma"/>
              </a:rPr>
              <a:t>Make </a:t>
            </a:r>
            <a:r>
              <a:rPr sz="571" spc="-23" dirty="0">
                <a:latin typeface="Tahoma"/>
                <a:cs typeface="Tahoma"/>
              </a:rPr>
              <a:t>questions </a:t>
            </a:r>
            <a:r>
              <a:rPr sz="571" spc="-8" dirty="0">
                <a:latin typeface="Tahoma"/>
                <a:cs typeface="Tahoma"/>
              </a:rPr>
              <a:t>for </a:t>
            </a:r>
            <a:r>
              <a:rPr sz="571" spc="-29" dirty="0">
                <a:latin typeface="Tahoma"/>
                <a:cs typeface="Tahoma"/>
              </a:rPr>
              <a:t>these</a:t>
            </a:r>
            <a:r>
              <a:rPr sz="571" spc="-88" dirty="0">
                <a:latin typeface="Tahoma"/>
                <a:cs typeface="Tahoma"/>
              </a:rPr>
              <a:t> </a:t>
            </a:r>
            <a:r>
              <a:rPr sz="571" spc="-21" dirty="0">
                <a:latin typeface="Tahoma"/>
                <a:cs typeface="Tahoma"/>
              </a:rPr>
              <a:t>answers.</a:t>
            </a:r>
            <a:endParaRPr sz="571">
              <a:latin typeface="Tahoma"/>
              <a:cs typeface="Tahoma"/>
            </a:endParaRPr>
          </a:p>
          <a:p>
            <a:pPr marL="99897" marR="2638" indent="-93633">
              <a:lnSpc>
                <a:spcPts val="935"/>
              </a:lnSpc>
              <a:spcBef>
                <a:spcPts val="70"/>
              </a:spcBef>
              <a:tabLst>
                <a:tab pos="3013715" algn="l"/>
              </a:tabLst>
            </a:pPr>
            <a:r>
              <a:rPr sz="519" spc="18" dirty="0">
                <a:latin typeface="Book Antiqua"/>
                <a:cs typeface="Book Antiqua"/>
              </a:rPr>
              <a:t>1. </a:t>
            </a:r>
            <a:r>
              <a:rPr sz="519" u="sng" spc="18" dirty="0">
                <a:latin typeface="Book Antiqua"/>
                <a:cs typeface="Book Antiqua"/>
              </a:rPr>
              <a:t>	</a:t>
            </a:r>
            <a:r>
              <a:rPr sz="519" dirty="0">
                <a:latin typeface="Book Antiqua"/>
                <a:cs typeface="Book Antiqua"/>
              </a:rPr>
              <a:t> </a:t>
            </a:r>
            <a:r>
              <a:rPr sz="519" spc="-13" dirty="0">
                <a:latin typeface="Book Antiqua"/>
                <a:cs typeface="Book Antiqua"/>
              </a:rPr>
              <a:t>Yes, </a:t>
            </a:r>
            <a:r>
              <a:rPr sz="519" spc="3" dirty="0">
                <a:latin typeface="Book Antiqua"/>
                <a:cs typeface="Book Antiqua"/>
              </a:rPr>
              <a:t>he </a:t>
            </a:r>
            <a:r>
              <a:rPr sz="519" spc="-3" dirty="0">
                <a:latin typeface="Book Antiqua"/>
                <a:cs typeface="Book Antiqua"/>
              </a:rPr>
              <a:t>likes </a:t>
            </a:r>
            <a:r>
              <a:rPr sz="519" dirty="0">
                <a:latin typeface="Book Antiqua"/>
                <a:cs typeface="Book Antiqua"/>
              </a:rPr>
              <a:t>to take </a:t>
            </a:r>
            <a:r>
              <a:rPr sz="519" spc="-3" dirty="0">
                <a:latin typeface="Book Antiqua"/>
                <a:cs typeface="Book Antiqua"/>
              </a:rPr>
              <a:t>pictures </a:t>
            </a:r>
            <a:r>
              <a:rPr sz="519" dirty="0">
                <a:latin typeface="Book Antiqua"/>
                <a:cs typeface="Book Antiqua"/>
              </a:rPr>
              <a:t>of </a:t>
            </a:r>
            <a:r>
              <a:rPr sz="519" spc="-3" dirty="0">
                <a:latin typeface="Book Antiqua"/>
                <a:cs typeface="Book Antiqua"/>
              </a:rPr>
              <a:t>his</a:t>
            </a:r>
            <a:r>
              <a:rPr sz="519" spc="73" dirty="0">
                <a:latin typeface="Book Antiqua"/>
                <a:cs typeface="Book Antiqua"/>
              </a:rPr>
              <a:t> </a:t>
            </a:r>
            <a:r>
              <a:rPr sz="519" dirty="0">
                <a:latin typeface="Book Antiqua"/>
                <a:cs typeface="Book Antiqua"/>
              </a:rPr>
              <a:t>friends.</a:t>
            </a:r>
            <a:endParaRPr sz="519">
              <a:latin typeface="Book Antiqua"/>
              <a:cs typeface="Book Antiqua"/>
            </a:endParaRPr>
          </a:p>
          <a:p>
            <a:pPr marL="99897" marR="2638" indent="-93633">
              <a:lnSpc>
                <a:spcPts val="935"/>
              </a:lnSpc>
              <a:tabLst>
                <a:tab pos="3013715" algn="l"/>
              </a:tabLst>
            </a:pPr>
            <a:r>
              <a:rPr sz="519" spc="26" dirty="0">
                <a:latin typeface="Book Antiqua"/>
                <a:cs typeface="Book Antiqua"/>
              </a:rPr>
              <a:t>2. </a:t>
            </a:r>
            <a:r>
              <a:rPr sz="519" u="sng" spc="26" dirty="0">
                <a:latin typeface="Book Antiqua"/>
                <a:cs typeface="Book Antiqua"/>
              </a:rPr>
              <a:t>	</a:t>
            </a:r>
            <a:r>
              <a:rPr sz="519" dirty="0">
                <a:latin typeface="Book Antiqua"/>
                <a:cs typeface="Book Antiqua"/>
              </a:rPr>
              <a:t> Pete </a:t>
            </a:r>
            <a:r>
              <a:rPr sz="519" spc="-3" dirty="0">
                <a:latin typeface="Book Antiqua"/>
                <a:cs typeface="Book Antiqua"/>
              </a:rPr>
              <a:t>never </a:t>
            </a:r>
            <a:r>
              <a:rPr sz="519" dirty="0">
                <a:latin typeface="Book Antiqua"/>
                <a:cs typeface="Book Antiqua"/>
              </a:rPr>
              <a:t>shares </a:t>
            </a:r>
            <a:r>
              <a:rPr sz="519" spc="-3" dirty="0">
                <a:latin typeface="Book Antiqua"/>
                <a:cs typeface="Book Antiqua"/>
              </a:rPr>
              <a:t>his </a:t>
            </a:r>
            <a:r>
              <a:rPr sz="519" dirty="0">
                <a:latin typeface="Book Antiqua"/>
                <a:cs typeface="Book Antiqua"/>
              </a:rPr>
              <a:t>thoughts </a:t>
            </a:r>
            <a:r>
              <a:rPr sz="519" spc="-3" dirty="0">
                <a:latin typeface="Book Antiqua"/>
                <a:cs typeface="Book Antiqua"/>
              </a:rPr>
              <a:t>with</a:t>
            </a:r>
            <a:r>
              <a:rPr sz="519" spc="47" dirty="0">
                <a:latin typeface="Book Antiqua"/>
                <a:cs typeface="Book Antiqua"/>
              </a:rPr>
              <a:t> </a:t>
            </a:r>
            <a:r>
              <a:rPr sz="519" spc="-10" dirty="0">
                <a:latin typeface="Book Antiqua"/>
                <a:cs typeface="Book Antiqua"/>
              </a:rPr>
              <a:t>anybody.</a:t>
            </a:r>
            <a:endParaRPr sz="519">
              <a:latin typeface="Book Antiqua"/>
              <a:cs typeface="Book Antiqua"/>
            </a:endParaRPr>
          </a:p>
          <a:p>
            <a:pPr marL="99897" marR="2638" indent="-93633">
              <a:lnSpc>
                <a:spcPts val="935"/>
              </a:lnSpc>
              <a:tabLst>
                <a:tab pos="3013715" algn="l"/>
              </a:tabLst>
            </a:pPr>
            <a:r>
              <a:rPr sz="519" spc="26" dirty="0">
                <a:latin typeface="Book Antiqua"/>
                <a:cs typeface="Book Antiqua"/>
              </a:rPr>
              <a:t>3. </a:t>
            </a:r>
            <a:r>
              <a:rPr sz="519" u="sng" spc="26" dirty="0">
                <a:latin typeface="Book Antiqua"/>
                <a:cs typeface="Book Antiqua"/>
              </a:rPr>
              <a:t>	</a:t>
            </a:r>
            <a:r>
              <a:rPr sz="519" dirty="0">
                <a:latin typeface="Book Antiqua"/>
                <a:cs typeface="Book Antiqua"/>
              </a:rPr>
              <a:t> </a:t>
            </a:r>
            <a:r>
              <a:rPr sz="519" spc="18" dirty="0">
                <a:latin typeface="Book Antiqua"/>
                <a:cs typeface="Book Antiqua"/>
              </a:rPr>
              <a:t>Jane </a:t>
            </a:r>
            <a:r>
              <a:rPr sz="519" spc="47" dirty="0">
                <a:latin typeface="Book Antiqua"/>
                <a:cs typeface="Book Antiqua"/>
              </a:rPr>
              <a:t> </a:t>
            </a:r>
            <a:r>
              <a:rPr sz="519" spc="-8" dirty="0">
                <a:latin typeface="Book Antiqua"/>
                <a:cs typeface="Book Antiqua"/>
              </a:rPr>
              <a:t>always </a:t>
            </a:r>
            <a:r>
              <a:rPr sz="519" spc="-3" dirty="0">
                <a:latin typeface="Book Antiqua"/>
                <a:cs typeface="Book Antiqua"/>
              </a:rPr>
              <a:t>helps </a:t>
            </a:r>
            <a:r>
              <a:rPr sz="519" dirty="0">
                <a:latin typeface="Book Antiqua"/>
                <a:cs typeface="Book Antiqua"/>
              </a:rPr>
              <a:t>her sister </a:t>
            </a:r>
            <a:r>
              <a:rPr sz="519" spc="-5" dirty="0">
                <a:latin typeface="Book Antiqua"/>
                <a:cs typeface="Book Antiqua"/>
              </a:rPr>
              <a:t>do </a:t>
            </a:r>
            <a:r>
              <a:rPr sz="519" dirty="0">
                <a:latin typeface="Book Antiqua"/>
                <a:cs typeface="Book Antiqua"/>
              </a:rPr>
              <a:t>her </a:t>
            </a:r>
            <a:r>
              <a:rPr sz="519" spc="-5" dirty="0">
                <a:latin typeface="Book Antiqua"/>
                <a:cs typeface="Book Antiqua"/>
              </a:rPr>
              <a:t>homework </a:t>
            </a:r>
            <a:r>
              <a:rPr sz="519" dirty="0">
                <a:latin typeface="Book Antiqua"/>
                <a:cs typeface="Book Antiqua"/>
              </a:rPr>
              <a:t>in </a:t>
            </a:r>
            <a:r>
              <a:rPr sz="519" spc="-3" dirty="0">
                <a:latin typeface="Book Antiqua"/>
                <a:cs typeface="Book Antiqua"/>
              </a:rPr>
              <a:t>English, </a:t>
            </a:r>
            <a:r>
              <a:rPr sz="519" dirty="0">
                <a:latin typeface="Book Antiqua"/>
                <a:cs typeface="Book Antiqua"/>
              </a:rPr>
              <a:t>because she </a:t>
            </a:r>
            <a:r>
              <a:rPr sz="519" spc="-10" dirty="0">
                <a:latin typeface="Book Antiqua"/>
                <a:cs typeface="Book Antiqua"/>
              </a:rPr>
              <a:t>knows </a:t>
            </a:r>
            <a:r>
              <a:rPr sz="519" spc="-5" dirty="0">
                <a:latin typeface="Book Antiqua"/>
                <a:cs typeface="Book Antiqua"/>
              </a:rPr>
              <a:t>English </a:t>
            </a:r>
            <a:r>
              <a:rPr sz="519" dirty="0">
                <a:latin typeface="Book Antiqua"/>
                <a:cs typeface="Book Antiqua"/>
              </a:rPr>
              <a:t>well.</a:t>
            </a:r>
            <a:endParaRPr sz="519">
              <a:latin typeface="Book Antiqua"/>
              <a:cs typeface="Book Antiqua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4687097" y="4846358"/>
            <a:ext cx="759326" cy="86552"/>
          </a:xfrm>
          <a:prstGeom prst="rect">
            <a:avLst/>
          </a:prstGeom>
        </p:spPr>
        <p:txBody>
          <a:bodyPr vert="horz" wrap="square" lIns="0" tIns="6594" rIns="0" bIns="0" rtlCol="0">
            <a:spAutoFit/>
          </a:bodyPr>
          <a:lstStyle/>
          <a:p>
            <a:pPr marL="6594">
              <a:spcBef>
                <a:spcPts val="52"/>
              </a:spcBef>
              <a:tabLst>
                <a:tab pos="713453" algn="l"/>
              </a:tabLst>
            </a:pPr>
            <a:r>
              <a:rPr sz="519" spc="21" dirty="0">
                <a:latin typeface="Arial Narrow"/>
                <a:cs typeface="Arial Narrow"/>
              </a:rPr>
              <a:t>U</a:t>
            </a:r>
            <a:r>
              <a:rPr sz="519" spc="-8" dirty="0">
                <a:latin typeface="Arial Narrow"/>
                <a:cs typeface="Arial Narrow"/>
              </a:rPr>
              <a:t>n</a:t>
            </a:r>
            <a:r>
              <a:rPr sz="519" dirty="0">
                <a:latin typeface="Arial Narrow"/>
                <a:cs typeface="Arial Narrow"/>
              </a:rPr>
              <a:t>i</a:t>
            </a:r>
            <a:r>
              <a:rPr sz="519" spc="-18" dirty="0">
                <a:latin typeface="Arial Narrow"/>
                <a:cs typeface="Arial Narrow"/>
              </a:rPr>
              <a:t>t</a:t>
            </a:r>
            <a:r>
              <a:rPr sz="519" spc="13" dirty="0">
                <a:latin typeface="Arial Narrow"/>
                <a:cs typeface="Arial Narrow"/>
              </a:rPr>
              <a:t> </a:t>
            </a:r>
            <a:r>
              <a:rPr sz="519" spc="44" dirty="0">
                <a:latin typeface="Arial Narrow"/>
                <a:cs typeface="Arial Narrow"/>
              </a:rPr>
              <a:t>1</a:t>
            </a:r>
            <a:r>
              <a:rPr sz="519" dirty="0">
                <a:latin typeface="Arial Narrow"/>
                <a:cs typeface="Arial Narrow"/>
              </a:rPr>
              <a:t> </a:t>
            </a:r>
            <a:r>
              <a:rPr sz="519" spc="31" dirty="0">
                <a:latin typeface="Arial Narrow"/>
                <a:cs typeface="Arial Narrow"/>
              </a:rPr>
              <a:t> </a:t>
            </a:r>
            <a:r>
              <a:rPr sz="519" spc="-65" dirty="0">
                <a:latin typeface="Arial Narrow"/>
                <a:cs typeface="Arial Narrow"/>
              </a:rPr>
              <a:t>L</a:t>
            </a:r>
            <a:r>
              <a:rPr sz="519" spc="13" dirty="0">
                <a:latin typeface="Arial Narrow"/>
                <a:cs typeface="Arial Narrow"/>
              </a:rPr>
              <a:t>e</a:t>
            </a:r>
            <a:r>
              <a:rPr sz="519" spc="-29" dirty="0">
                <a:latin typeface="Arial Narrow"/>
                <a:cs typeface="Arial Narrow"/>
              </a:rPr>
              <a:t>s</a:t>
            </a:r>
            <a:r>
              <a:rPr sz="519" spc="-31" dirty="0">
                <a:latin typeface="Arial Narrow"/>
                <a:cs typeface="Arial Narrow"/>
              </a:rPr>
              <a:t>s</a:t>
            </a:r>
            <a:r>
              <a:rPr sz="519" spc="31" dirty="0">
                <a:latin typeface="Arial Narrow"/>
                <a:cs typeface="Arial Narrow"/>
              </a:rPr>
              <a:t>o</a:t>
            </a:r>
            <a:r>
              <a:rPr sz="519" spc="-8" dirty="0">
                <a:latin typeface="Arial Narrow"/>
                <a:cs typeface="Arial Narrow"/>
              </a:rPr>
              <a:t>n</a:t>
            </a:r>
            <a:r>
              <a:rPr sz="519" spc="-36" dirty="0">
                <a:latin typeface="Arial Narrow"/>
                <a:cs typeface="Arial Narrow"/>
              </a:rPr>
              <a:t>s</a:t>
            </a:r>
            <a:r>
              <a:rPr sz="519" spc="13" dirty="0">
                <a:latin typeface="Arial Narrow"/>
                <a:cs typeface="Arial Narrow"/>
              </a:rPr>
              <a:t> 1</a:t>
            </a:r>
            <a:r>
              <a:rPr sz="519" spc="-3" dirty="0">
                <a:latin typeface="Arial Narrow"/>
                <a:cs typeface="Arial Narrow"/>
              </a:rPr>
              <a:t>,</a:t>
            </a:r>
            <a:r>
              <a:rPr sz="519" spc="13" dirty="0">
                <a:latin typeface="Arial Narrow"/>
                <a:cs typeface="Arial Narrow"/>
              </a:rPr>
              <a:t> </a:t>
            </a:r>
            <a:r>
              <a:rPr sz="519" spc="39" dirty="0">
                <a:latin typeface="Arial Narrow"/>
                <a:cs typeface="Arial Narrow"/>
              </a:rPr>
              <a:t>2</a:t>
            </a:r>
            <a:r>
              <a:rPr sz="519" spc="-3" dirty="0">
                <a:latin typeface="Arial Narrow"/>
                <a:cs typeface="Arial Narrow"/>
              </a:rPr>
              <a:t>,</a:t>
            </a:r>
            <a:r>
              <a:rPr sz="519" spc="13" dirty="0">
                <a:latin typeface="Arial Narrow"/>
                <a:cs typeface="Arial Narrow"/>
              </a:rPr>
              <a:t> </a:t>
            </a:r>
            <a:r>
              <a:rPr sz="519" spc="44" dirty="0">
                <a:latin typeface="Arial Narrow"/>
                <a:cs typeface="Arial Narrow"/>
              </a:rPr>
              <a:t>3</a:t>
            </a:r>
            <a:r>
              <a:rPr sz="519" dirty="0">
                <a:latin typeface="Arial Narrow"/>
                <a:cs typeface="Arial Narrow"/>
              </a:rPr>
              <a:t>	</a:t>
            </a:r>
            <a:r>
              <a:rPr sz="519" spc="18" dirty="0">
                <a:latin typeface="Tahoma"/>
                <a:cs typeface="Tahoma"/>
              </a:rPr>
              <a:t>5</a:t>
            </a:r>
            <a:endParaRPr sz="519">
              <a:latin typeface="Tahoma"/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468410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292567" y="4846358"/>
            <a:ext cx="52094" cy="86552"/>
          </a:xfrm>
          <a:prstGeom prst="rect">
            <a:avLst/>
          </a:prstGeom>
        </p:spPr>
        <p:txBody>
          <a:bodyPr vert="horz" wrap="square" lIns="0" tIns="6594" rIns="0" bIns="0" rtlCol="0">
            <a:spAutoFit/>
          </a:bodyPr>
          <a:lstStyle/>
          <a:p>
            <a:pPr marL="6594">
              <a:spcBef>
                <a:spcPts val="52"/>
              </a:spcBef>
            </a:pPr>
            <a:r>
              <a:rPr sz="519" spc="18" dirty="0">
                <a:latin typeface="Tahoma"/>
                <a:cs typeface="Tahoma"/>
              </a:rPr>
              <a:t>6</a:t>
            </a:r>
            <a:endParaRPr sz="519">
              <a:latin typeface="Tahoma"/>
              <a:cs typeface="Tahoma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2312258" y="1046549"/>
            <a:ext cx="146392" cy="106167"/>
          </a:xfrm>
          <a:custGeom>
            <a:avLst/>
            <a:gdLst/>
            <a:ahLst/>
            <a:cxnLst/>
            <a:rect l="l" t="t" r="r" b="b"/>
            <a:pathLst>
              <a:path w="281940" h="204469">
                <a:moveTo>
                  <a:pt x="224497" y="0"/>
                </a:moveTo>
                <a:lnTo>
                  <a:pt x="57150" y="0"/>
                </a:lnTo>
                <a:lnTo>
                  <a:pt x="24110" y="892"/>
                </a:lnTo>
                <a:lnTo>
                  <a:pt x="7143" y="7143"/>
                </a:lnTo>
                <a:lnTo>
                  <a:pt x="892" y="24110"/>
                </a:lnTo>
                <a:lnTo>
                  <a:pt x="0" y="57150"/>
                </a:lnTo>
                <a:lnTo>
                  <a:pt x="0" y="147320"/>
                </a:lnTo>
                <a:lnTo>
                  <a:pt x="892" y="180359"/>
                </a:lnTo>
                <a:lnTo>
                  <a:pt x="7143" y="197326"/>
                </a:lnTo>
                <a:lnTo>
                  <a:pt x="24110" y="203577"/>
                </a:lnTo>
                <a:lnTo>
                  <a:pt x="57150" y="204470"/>
                </a:lnTo>
                <a:lnTo>
                  <a:pt x="224497" y="204470"/>
                </a:lnTo>
                <a:lnTo>
                  <a:pt x="257537" y="203577"/>
                </a:lnTo>
                <a:lnTo>
                  <a:pt x="274504" y="197326"/>
                </a:lnTo>
                <a:lnTo>
                  <a:pt x="280754" y="180359"/>
                </a:lnTo>
                <a:lnTo>
                  <a:pt x="281647" y="147320"/>
                </a:lnTo>
                <a:lnTo>
                  <a:pt x="281647" y="57150"/>
                </a:lnTo>
                <a:lnTo>
                  <a:pt x="280754" y="24110"/>
                </a:lnTo>
                <a:lnTo>
                  <a:pt x="274504" y="7143"/>
                </a:lnTo>
                <a:lnTo>
                  <a:pt x="257537" y="892"/>
                </a:lnTo>
                <a:lnTo>
                  <a:pt x="224497" y="0"/>
                </a:lnTo>
                <a:close/>
              </a:path>
            </a:pathLst>
          </a:custGeom>
          <a:solidFill>
            <a:srgbClr val="D1D1D1"/>
          </a:solidFill>
        </p:spPr>
        <p:txBody>
          <a:bodyPr wrap="square" lIns="0" tIns="0" rIns="0" bIns="0" rtlCol="0"/>
          <a:lstStyle/>
          <a:p>
            <a:endParaRPr sz="935"/>
          </a:p>
        </p:txBody>
      </p:sp>
      <p:sp>
        <p:nvSpPr>
          <p:cNvPr id="4" name="object 4"/>
          <p:cNvSpPr/>
          <p:nvPr/>
        </p:nvSpPr>
        <p:spPr>
          <a:xfrm>
            <a:off x="2312258" y="1046549"/>
            <a:ext cx="146392" cy="106167"/>
          </a:xfrm>
          <a:custGeom>
            <a:avLst/>
            <a:gdLst/>
            <a:ahLst/>
            <a:cxnLst/>
            <a:rect l="l" t="t" r="r" b="b"/>
            <a:pathLst>
              <a:path w="281940" h="204469">
                <a:moveTo>
                  <a:pt x="57150" y="0"/>
                </a:moveTo>
                <a:lnTo>
                  <a:pt x="24110" y="892"/>
                </a:lnTo>
                <a:lnTo>
                  <a:pt x="7143" y="7143"/>
                </a:lnTo>
                <a:lnTo>
                  <a:pt x="892" y="24110"/>
                </a:lnTo>
                <a:lnTo>
                  <a:pt x="0" y="57150"/>
                </a:lnTo>
                <a:lnTo>
                  <a:pt x="0" y="147320"/>
                </a:lnTo>
                <a:lnTo>
                  <a:pt x="892" y="180359"/>
                </a:lnTo>
                <a:lnTo>
                  <a:pt x="7143" y="197326"/>
                </a:lnTo>
                <a:lnTo>
                  <a:pt x="24110" y="203577"/>
                </a:lnTo>
                <a:lnTo>
                  <a:pt x="57150" y="204470"/>
                </a:lnTo>
                <a:lnTo>
                  <a:pt x="224497" y="204470"/>
                </a:lnTo>
                <a:lnTo>
                  <a:pt x="257537" y="203577"/>
                </a:lnTo>
                <a:lnTo>
                  <a:pt x="274504" y="197326"/>
                </a:lnTo>
                <a:lnTo>
                  <a:pt x="280754" y="180359"/>
                </a:lnTo>
                <a:lnTo>
                  <a:pt x="281647" y="147320"/>
                </a:lnTo>
                <a:lnTo>
                  <a:pt x="281647" y="57150"/>
                </a:lnTo>
                <a:lnTo>
                  <a:pt x="280754" y="24110"/>
                </a:lnTo>
                <a:lnTo>
                  <a:pt x="274504" y="7143"/>
                </a:lnTo>
                <a:lnTo>
                  <a:pt x="257537" y="892"/>
                </a:lnTo>
                <a:lnTo>
                  <a:pt x="224497" y="0"/>
                </a:lnTo>
                <a:lnTo>
                  <a:pt x="57150" y="0"/>
                </a:lnTo>
                <a:close/>
              </a:path>
            </a:pathLst>
          </a:custGeom>
          <a:ln w="6350">
            <a:solidFill>
              <a:srgbClr val="DDDDDD"/>
            </a:solidFill>
          </a:ln>
        </p:spPr>
        <p:txBody>
          <a:bodyPr wrap="square" lIns="0" tIns="0" rIns="0" bIns="0" rtlCol="0"/>
          <a:lstStyle/>
          <a:p>
            <a:endParaRPr sz="935"/>
          </a:p>
        </p:txBody>
      </p:sp>
      <p:sp>
        <p:nvSpPr>
          <p:cNvPr id="5" name="object 5"/>
          <p:cNvSpPr/>
          <p:nvPr/>
        </p:nvSpPr>
        <p:spPr>
          <a:xfrm>
            <a:off x="2302460" y="1033996"/>
            <a:ext cx="143095" cy="103859"/>
          </a:xfrm>
          <a:custGeom>
            <a:avLst/>
            <a:gdLst/>
            <a:ahLst/>
            <a:cxnLst/>
            <a:rect l="l" t="t" r="r" b="b"/>
            <a:pathLst>
              <a:path w="275590" h="200025">
                <a:moveTo>
                  <a:pt x="217690" y="0"/>
                </a:moveTo>
                <a:lnTo>
                  <a:pt x="57594" y="0"/>
                </a:lnTo>
                <a:lnTo>
                  <a:pt x="24297" y="899"/>
                </a:lnTo>
                <a:lnTo>
                  <a:pt x="7199" y="7199"/>
                </a:lnTo>
                <a:lnTo>
                  <a:pt x="899" y="24297"/>
                </a:lnTo>
                <a:lnTo>
                  <a:pt x="0" y="57594"/>
                </a:lnTo>
                <a:lnTo>
                  <a:pt x="0" y="142405"/>
                </a:lnTo>
                <a:lnTo>
                  <a:pt x="899" y="175701"/>
                </a:lnTo>
                <a:lnTo>
                  <a:pt x="7199" y="192800"/>
                </a:lnTo>
                <a:lnTo>
                  <a:pt x="24297" y="199099"/>
                </a:lnTo>
                <a:lnTo>
                  <a:pt x="57594" y="199999"/>
                </a:lnTo>
                <a:lnTo>
                  <a:pt x="217690" y="199999"/>
                </a:lnTo>
                <a:lnTo>
                  <a:pt x="250994" y="199099"/>
                </a:lnTo>
                <a:lnTo>
                  <a:pt x="268097" y="192800"/>
                </a:lnTo>
                <a:lnTo>
                  <a:pt x="274397" y="175701"/>
                </a:lnTo>
                <a:lnTo>
                  <a:pt x="275297" y="142405"/>
                </a:lnTo>
                <a:lnTo>
                  <a:pt x="275297" y="57594"/>
                </a:lnTo>
                <a:lnTo>
                  <a:pt x="274397" y="24297"/>
                </a:lnTo>
                <a:lnTo>
                  <a:pt x="268097" y="7199"/>
                </a:lnTo>
                <a:lnTo>
                  <a:pt x="250994" y="899"/>
                </a:lnTo>
                <a:lnTo>
                  <a:pt x="21769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935"/>
          </a:p>
        </p:txBody>
      </p:sp>
      <p:sp>
        <p:nvSpPr>
          <p:cNvPr id="6" name="object 6"/>
          <p:cNvSpPr/>
          <p:nvPr/>
        </p:nvSpPr>
        <p:spPr>
          <a:xfrm>
            <a:off x="2302460" y="1033996"/>
            <a:ext cx="143095" cy="103859"/>
          </a:xfrm>
          <a:custGeom>
            <a:avLst/>
            <a:gdLst/>
            <a:ahLst/>
            <a:cxnLst/>
            <a:rect l="l" t="t" r="r" b="b"/>
            <a:pathLst>
              <a:path w="275590" h="200025">
                <a:moveTo>
                  <a:pt x="57594" y="0"/>
                </a:moveTo>
                <a:lnTo>
                  <a:pt x="24297" y="899"/>
                </a:lnTo>
                <a:lnTo>
                  <a:pt x="7199" y="7199"/>
                </a:lnTo>
                <a:lnTo>
                  <a:pt x="899" y="24297"/>
                </a:lnTo>
                <a:lnTo>
                  <a:pt x="0" y="57594"/>
                </a:lnTo>
                <a:lnTo>
                  <a:pt x="0" y="142405"/>
                </a:lnTo>
                <a:lnTo>
                  <a:pt x="899" y="175701"/>
                </a:lnTo>
                <a:lnTo>
                  <a:pt x="7199" y="192800"/>
                </a:lnTo>
                <a:lnTo>
                  <a:pt x="24297" y="199099"/>
                </a:lnTo>
                <a:lnTo>
                  <a:pt x="57594" y="199999"/>
                </a:lnTo>
                <a:lnTo>
                  <a:pt x="217690" y="199999"/>
                </a:lnTo>
                <a:lnTo>
                  <a:pt x="250994" y="199099"/>
                </a:lnTo>
                <a:lnTo>
                  <a:pt x="268097" y="192800"/>
                </a:lnTo>
                <a:lnTo>
                  <a:pt x="274397" y="175701"/>
                </a:lnTo>
                <a:lnTo>
                  <a:pt x="275297" y="142405"/>
                </a:lnTo>
                <a:lnTo>
                  <a:pt x="275297" y="57594"/>
                </a:lnTo>
                <a:lnTo>
                  <a:pt x="274397" y="24297"/>
                </a:lnTo>
                <a:lnTo>
                  <a:pt x="268097" y="7199"/>
                </a:lnTo>
                <a:lnTo>
                  <a:pt x="250994" y="899"/>
                </a:lnTo>
                <a:lnTo>
                  <a:pt x="217690" y="0"/>
                </a:lnTo>
                <a:lnTo>
                  <a:pt x="57594" y="0"/>
                </a:lnTo>
                <a:close/>
              </a:path>
            </a:pathLst>
          </a:custGeom>
          <a:ln w="12700">
            <a:solidFill>
              <a:srgbClr val="BABABA"/>
            </a:solidFill>
          </a:ln>
        </p:spPr>
        <p:txBody>
          <a:bodyPr wrap="square" lIns="0" tIns="0" rIns="0" bIns="0" rtlCol="0"/>
          <a:lstStyle/>
          <a:p>
            <a:endParaRPr sz="935"/>
          </a:p>
        </p:txBody>
      </p:sp>
      <p:sp>
        <p:nvSpPr>
          <p:cNvPr id="7" name="object 7"/>
          <p:cNvSpPr/>
          <p:nvPr/>
        </p:nvSpPr>
        <p:spPr>
          <a:xfrm>
            <a:off x="2579546" y="1353743"/>
            <a:ext cx="2914320" cy="0"/>
          </a:xfrm>
          <a:custGeom>
            <a:avLst/>
            <a:gdLst/>
            <a:ahLst/>
            <a:cxnLst/>
            <a:rect l="l" t="t" r="r" b="b"/>
            <a:pathLst>
              <a:path w="5612765">
                <a:moveTo>
                  <a:pt x="0" y="0"/>
                </a:moveTo>
                <a:lnTo>
                  <a:pt x="5612396" y="0"/>
                </a:lnTo>
              </a:path>
            </a:pathLst>
          </a:custGeom>
          <a:ln w="63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935"/>
          </a:p>
        </p:txBody>
      </p:sp>
      <p:sp>
        <p:nvSpPr>
          <p:cNvPr id="8" name="object 8"/>
          <p:cNvSpPr/>
          <p:nvPr/>
        </p:nvSpPr>
        <p:spPr>
          <a:xfrm>
            <a:off x="2579546" y="1591135"/>
            <a:ext cx="2914320" cy="0"/>
          </a:xfrm>
          <a:custGeom>
            <a:avLst/>
            <a:gdLst/>
            <a:ahLst/>
            <a:cxnLst/>
            <a:rect l="l" t="t" r="r" b="b"/>
            <a:pathLst>
              <a:path w="5612765">
                <a:moveTo>
                  <a:pt x="0" y="0"/>
                </a:moveTo>
                <a:lnTo>
                  <a:pt x="5612396" y="0"/>
                </a:lnTo>
              </a:path>
            </a:pathLst>
          </a:custGeom>
          <a:ln w="63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935"/>
          </a:p>
        </p:txBody>
      </p:sp>
      <p:sp>
        <p:nvSpPr>
          <p:cNvPr id="9" name="object 9"/>
          <p:cNvSpPr/>
          <p:nvPr/>
        </p:nvSpPr>
        <p:spPr>
          <a:xfrm>
            <a:off x="2579545" y="1828527"/>
            <a:ext cx="2914320" cy="0"/>
          </a:xfrm>
          <a:custGeom>
            <a:avLst/>
            <a:gdLst/>
            <a:ahLst/>
            <a:cxnLst/>
            <a:rect l="l" t="t" r="r" b="b"/>
            <a:pathLst>
              <a:path w="5612765">
                <a:moveTo>
                  <a:pt x="0" y="0"/>
                </a:moveTo>
                <a:lnTo>
                  <a:pt x="5612396" y="0"/>
                </a:lnTo>
              </a:path>
            </a:pathLst>
          </a:custGeom>
          <a:ln w="63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935"/>
          </a:p>
        </p:txBody>
      </p:sp>
      <p:sp>
        <p:nvSpPr>
          <p:cNvPr id="10" name="object 10"/>
          <p:cNvSpPr/>
          <p:nvPr/>
        </p:nvSpPr>
        <p:spPr>
          <a:xfrm>
            <a:off x="2579545" y="2065920"/>
            <a:ext cx="2914320" cy="0"/>
          </a:xfrm>
          <a:custGeom>
            <a:avLst/>
            <a:gdLst/>
            <a:ahLst/>
            <a:cxnLst/>
            <a:rect l="l" t="t" r="r" b="b"/>
            <a:pathLst>
              <a:path w="5612765">
                <a:moveTo>
                  <a:pt x="0" y="0"/>
                </a:moveTo>
                <a:lnTo>
                  <a:pt x="5612396" y="0"/>
                </a:lnTo>
              </a:path>
            </a:pathLst>
          </a:custGeom>
          <a:ln w="63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935"/>
          </a:p>
        </p:txBody>
      </p:sp>
      <p:sp>
        <p:nvSpPr>
          <p:cNvPr id="11" name="object 11"/>
          <p:cNvSpPr/>
          <p:nvPr/>
        </p:nvSpPr>
        <p:spPr>
          <a:xfrm>
            <a:off x="2579545" y="2303312"/>
            <a:ext cx="2914320" cy="0"/>
          </a:xfrm>
          <a:custGeom>
            <a:avLst/>
            <a:gdLst/>
            <a:ahLst/>
            <a:cxnLst/>
            <a:rect l="l" t="t" r="r" b="b"/>
            <a:pathLst>
              <a:path w="5612765">
                <a:moveTo>
                  <a:pt x="0" y="0"/>
                </a:moveTo>
                <a:lnTo>
                  <a:pt x="5612396" y="0"/>
                </a:lnTo>
              </a:path>
            </a:pathLst>
          </a:custGeom>
          <a:ln w="63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935"/>
          </a:p>
        </p:txBody>
      </p:sp>
      <p:sp>
        <p:nvSpPr>
          <p:cNvPr id="12" name="object 12"/>
          <p:cNvSpPr/>
          <p:nvPr/>
        </p:nvSpPr>
        <p:spPr>
          <a:xfrm>
            <a:off x="2579546" y="2540704"/>
            <a:ext cx="2914320" cy="0"/>
          </a:xfrm>
          <a:custGeom>
            <a:avLst/>
            <a:gdLst/>
            <a:ahLst/>
            <a:cxnLst/>
            <a:rect l="l" t="t" r="r" b="b"/>
            <a:pathLst>
              <a:path w="5612765">
                <a:moveTo>
                  <a:pt x="0" y="0"/>
                </a:moveTo>
                <a:lnTo>
                  <a:pt x="5612396" y="0"/>
                </a:lnTo>
              </a:path>
            </a:pathLst>
          </a:custGeom>
          <a:ln w="63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935"/>
          </a:p>
        </p:txBody>
      </p:sp>
      <p:sp>
        <p:nvSpPr>
          <p:cNvPr id="13" name="object 13"/>
          <p:cNvSpPr/>
          <p:nvPr/>
        </p:nvSpPr>
        <p:spPr>
          <a:xfrm>
            <a:off x="2579546" y="2778096"/>
            <a:ext cx="2914320" cy="0"/>
          </a:xfrm>
          <a:custGeom>
            <a:avLst/>
            <a:gdLst/>
            <a:ahLst/>
            <a:cxnLst/>
            <a:rect l="l" t="t" r="r" b="b"/>
            <a:pathLst>
              <a:path w="5612765">
                <a:moveTo>
                  <a:pt x="0" y="0"/>
                </a:moveTo>
                <a:lnTo>
                  <a:pt x="5612396" y="0"/>
                </a:lnTo>
              </a:path>
            </a:pathLst>
          </a:custGeom>
          <a:ln w="63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935"/>
          </a:p>
        </p:txBody>
      </p:sp>
      <p:sp>
        <p:nvSpPr>
          <p:cNvPr id="14" name="object 14"/>
          <p:cNvSpPr/>
          <p:nvPr/>
        </p:nvSpPr>
        <p:spPr>
          <a:xfrm>
            <a:off x="2312258" y="2874838"/>
            <a:ext cx="146392" cy="106167"/>
          </a:xfrm>
          <a:custGeom>
            <a:avLst/>
            <a:gdLst/>
            <a:ahLst/>
            <a:cxnLst/>
            <a:rect l="l" t="t" r="r" b="b"/>
            <a:pathLst>
              <a:path w="281940" h="204470">
                <a:moveTo>
                  <a:pt x="224497" y="0"/>
                </a:moveTo>
                <a:lnTo>
                  <a:pt x="57150" y="0"/>
                </a:lnTo>
                <a:lnTo>
                  <a:pt x="24110" y="892"/>
                </a:lnTo>
                <a:lnTo>
                  <a:pt x="7143" y="7143"/>
                </a:lnTo>
                <a:lnTo>
                  <a:pt x="892" y="24110"/>
                </a:lnTo>
                <a:lnTo>
                  <a:pt x="0" y="57150"/>
                </a:lnTo>
                <a:lnTo>
                  <a:pt x="0" y="147320"/>
                </a:lnTo>
                <a:lnTo>
                  <a:pt x="892" y="180359"/>
                </a:lnTo>
                <a:lnTo>
                  <a:pt x="7143" y="197326"/>
                </a:lnTo>
                <a:lnTo>
                  <a:pt x="24110" y="203577"/>
                </a:lnTo>
                <a:lnTo>
                  <a:pt x="57150" y="204470"/>
                </a:lnTo>
                <a:lnTo>
                  <a:pt x="224497" y="204470"/>
                </a:lnTo>
                <a:lnTo>
                  <a:pt x="257537" y="203577"/>
                </a:lnTo>
                <a:lnTo>
                  <a:pt x="274504" y="197326"/>
                </a:lnTo>
                <a:lnTo>
                  <a:pt x="280754" y="180359"/>
                </a:lnTo>
                <a:lnTo>
                  <a:pt x="281647" y="147320"/>
                </a:lnTo>
                <a:lnTo>
                  <a:pt x="281647" y="57150"/>
                </a:lnTo>
                <a:lnTo>
                  <a:pt x="280754" y="24110"/>
                </a:lnTo>
                <a:lnTo>
                  <a:pt x="274504" y="7143"/>
                </a:lnTo>
                <a:lnTo>
                  <a:pt x="257537" y="892"/>
                </a:lnTo>
                <a:lnTo>
                  <a:pt x="224497" y="0"/>
                </a:lnTo>
                <a:close/>
              </a:path>
            </a:pathLst>
          </a:custGeom>
          <a:solidFill>
            <a:srgbClr val="D1D1D1"/>
          </a:solidFill>
        </p:spPr>
        <p:txBody>
          <a:bodyPr wrap="square" lIns="0" tIns="0" rIns="0" bIns="0" rtlCol="0"/>
          <a:lstStyle/>
          <a:p>
            <a:endParaRPr sz="935"/>
          </a:p>
        </p:txBody>
      </p:sp>
      <p:sp>
        <p:nvSpPr>
          <p:cNvPr id="15" name="object 15"/>
          <p:cNvSpPr/>
          <p:nvPr/>
        </p:nvSpPr>
        <p:spPr>
          <a:xfrm>
            <a:off x="2312258" y="2874838"/>
            <a:ext cx="146392" cy="106167"/>
          </a:xfrm>
          <a:custGeom>
            <a:avLst/>
            <a:gdLst/>
            <a:ahLst/>
            <a:cxnLst/>
            <a:rect l="l" t="t" r="r" b="b"/>
            <a:pathLst>
              <a:path w="281940" h="204470">
                <a:moveTo>
                  <a:pt x="57150" y="0"/>
                </a:moveTo>
                <a:lnTo>
                  <a:pt x="24110" y="892"/>
                </a:lnTo>
                <a:lnTo>
                  <a:pt x="7143" y="7143"/>
                </a:lnTo>
                <a:lnTo>
                  <a:pt x="892" y="24110"/>
                </a:lnTo>
                <a:lnTo>
                  <a:pt x="0" y="57150"/>
                </a:lnTo>
                <a:lnTo>
                  <a:pt x="0" y="147320"/>
                </a:lnTo>
                <a:lnTo>
                  <a:pt x="892" y="180359"/>
                </a:lnTo>
                <a:lnTo>
                  <a:pt x="7143" y="197326"/>
                </a:lnTo>
                <a:lnTo>
                  <a:pt x="24110" y="203577"/>
                </a:lnTo>
                <a:lnTo>
                  <a:pt x="57150" y="204470"/>
                </a:lnTo>
                <a:lnTo>
                  <a:pt x="224497" y="204470"/>
                </a:lnTo>
                <a:lnTo>
                  <a:pt x="257537" y="203577"/>
                </a:lnTo>
                <a:lnTo>
                  <a:pt x="274504" y="197326"/>
                </a:lnTo>
                <a:lnTo>
                  <a:pt x="280754" y="180359"/>
                </a:lnTo>
                <a:lnTo>
                  <a:pt x="281647" y="147320"/>
                </a:lnTo>
                <a:lnTo>
                  <a:pt x="281647" y="57150"/>
                </a:lnTo>
                <a:lnTo>
                  <a:pt x="280754" y="24110"/>
                </a:lnTo>
                <a:lnTo>
                  <a:pt x="274504" y="7143"/>
                </a:lnTo>
                <a:lnTo>
                  <a:pt x="257537" y="892"/>
                </a:lnTo>
                <a:lnTo>
                  <a:pt x="224497" y="0"/>
                </a:lnTo>
                <a:lnTo>
                  <a:pt x="57150" y="0"/>
                </a:lnTo>
                <a:close/>
              </a:path>
            </a:pathLst>
          </a:custGeom>
          <a:ln w="6350">
            <a:solidFill>
              <a:srgbClr val="DDDDDD"/>
            </a:solidFill>
          </a:ln>
        </p:spPr>
        <p:txBody>
          <a:bodyPr wrap="square" lIns="0" tIns="0" rIns="0" bIns="0" rtlCol="0"/>
          <a:lstStyle/>
          <a:p>
            <a:endParaRPr sz="935"/>
          </a:p>
        </p:txBody>
      </p:sp>
      <p:sp>
        <p:nvSpPr>
          <p:cNvPr id="16" name="object 16"/>
          <p:cNvSpPr/>
          <p:nvPr/>
        </p:nvSpPr>
        <p:spPr>
          <a:xfrm>
            <a:off x="2302460" y="2862286"/>
            <a:ext cx="143095" cy="103859"/>
          </a:xfrm>
          <a:custGeom>
            <a:avLst/>
            <a:gdLst/>
            <a:ahLst/>
            <a:cxnLst/>
            <a:rect l="l" t="t" r="r" b="b"/>
            <a:pathLst>
              <a:path w="275590" h="200025">
                <a:moveTo>
                  <a:pt x="217690" y="0"/>
                </a:moveTo>
                <a:lnTo>
                  <a:pt x="57594" y="0"/>
                </a:lnTo>
                <a:lnTo>
                  <a:pt x="24297" y="899"/>
                </a:lnTo>
                <a:lnTo>
                  <a:pt x="7199" y="7199"/>
                </a:lnTo>
                <a:lnTo>
                  <a:pt x="899" y="24297"/>
                </a:lnTo>
                <a:lnTo>
                  <a:pt x="0" y="57594"/>
                </a:lnTo>
                <a:lnTo>
                  <a:pt x="0" y="142405"/>
                </a:lnTo>
                <a:lnTo>
                  <a:pt x="899" y="175701"/>
                </a:lnTo>
                <a:lnTo>
                  <a:pt x="7199" y="192800"/>
                </a:lnTo>
                <a:lnTo>
                  <a:pt x="24297" y="199099"/>
                </a:lnTo>
                <a:lnTo>
                  <a:pt x="57594" y="199999"/>
                </a:lnTo>
                <a:lnTo>
                  <a:pt x="217690" y="199999"/>
                </a:lnTo>
                <a:lnTo>
                  <a:pt x="250994" y="199099"/>
                </a:lnTo>
                <a:lnTo>
                  <a:pt x="268097" y="192800"/>
                </a:lnTo>
                <a:lnTo>
                  <a:pt x="274397" y="175701"/>
                </a:lnTo>
                <a:lnTo>
                  <a:pt x="275297" y="142405"/>
                </a:lnTo>
                <a:lnTo>
                  <a:pt x="275297" y="57594"/>
                </a:lnTo>
                <a:lnTo>
                  <a:pt x="274397" y="24297"/>
                </a:lnTo>
                <a:lnTo>
                  <a:pt x="268097" y="7199"/>
                </a:lnTo>
                <a:lnTo>
                  <a:pt x="250994" y="899"/>
                </a:lnTo>
                <a:lnTo>
                  <a:pt x="21769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935"/>
          </a:p>
        </p:txBody>
      </p:sp>
      <p:sp>
        <p:nvSpPr>
          <p:cNvPr id="17" name="object 17"/>
          <p:cNvSpPr/>
          <p:nvPr/>
        </p:nvSpPr>
        <p:spPr>
          <a:xfrm>
            <a:off x="2302460" y="2862286"/>
            <a:ext cx="143095" cy="103859"/>
          </a:xfrm>
          <a:custGeom>
            <a:avLst/>
            <a:gdLst/>
            <a:ahLst/>
            <a:cxnLst/>
            <a:rect l="l" t="t" r="r" b="b"/>
            <a:pathLst>
              <a:path w="275590" h="200025">
                <a:moveTo>
                  <a:pt x="57594" y="0"/>
                </a:moveTo>
                <a:lnTo>
                  <a:pt x="24297" y="899"/>
                </a:lnTo>
                <a:lnTo>
                  <a:pt x="7199" y="7199"/>
                </a:lnTo>
                <a:lnTo>
                  <a:pt x="899" y="24297"/>
                </a:lnTo>
                <a:lnTo>
                  <a:pt x="0" y="57594"/>
                </a:lnTo>
                <a:lnTo>
                  <a:pt x="0" y="142405"/>
                </a:lnTo>
                <a:lnTo>
                  <a:pt x="899" y="175701"/>
                </a:lnTo>
                <a:lnTo>
                  <a:pt x="7199" y="192800"/>
                </a:lnTo>
                <a:lnTo>
                  <a:pt x="24297" y="199099"/>
                </a:lnTo>
                <a:lnTo>
                  <a:pt x="57594" y="199999"/>
                </a:lnTo>
                <a:lnTo>
                  <a:pt x="217690" y="199999"/>
                </a:lnTo>
                <a:lnTo>
                  <a:pt x="250994" y="199099"/>
                </a:lnTo>
                <a:lnTo>
                  <a:pt x="268097" y="192800"/>
                </a:lnTo>
                <a:lnTo>
                  <a:pt x="274397" y="175701"/>
                </a:lnTo>
                <a:lnTo>
                  <a:pt x="275297" y="142405"/>
                </a:lnTo>
                <a:lnTo>
                  <a:pt x="275297" y="57594"/>
                </a:lnTo>
                <a:lnTo>
                  <a:pt x="274397" y="24297"/>
                </a:lnTo>
                <a:lnTo>
                  <a:pt x="268097" y="7199"/>
                </a:lnTo>
                <a:lnTo>
                  <a:pt x="250994" y="899"/>
                </a:lnTo>
                <a:lnTo>
                  <a:pt x="217690" y="0"/>
                </a:lnTo>
                <a:lnTo>
                  <a:pt x="57594" y="0"/>
                </a:lnTo>
                <a:close/>
              </a:path>
            </a:pathLst>
          </a:custGeom>
          <a:ln w="12700">
            <a:solidFill>
              <a:srgbClr val="BABABA"/>
            </a:solidFill>
          </a:ln>
        </p:spPr>
        <p:txBody>
          <a:bodyPr wrap="square" lIns="0" tIns="0" rIns="0" bIns="0" rtlCol="0"/>
          <a:lstStyle/>
          <a:p>
            <a:endParaRPr sz="935"/>
          </a:p>
        </p:txBody>
      </p:sp>
      <p:sp>
        <p:nvSpPr>
          <p:cNvPr id="18" name="object 18"/>
          <p:cNvSpPr/>
          <p:nvPr/>
        </p:nvSpPr>
        <p:spPr>
          <a:xfrm>
            <a:off x="2579546" y="3300728"/>
            <a:ext cx="2914320" cy="0"/>
          </a:xfrm>
          <a:custGeom>
            <a:avLst/>
            <a:gdLst/>
            <a:ahLst/>
            <a:cxnLst/>
            <a:rect l="l" t="t" r="r" b="b"/>
            <a:pathLst>
              <a:path w="5612765">
                <a:moveTo>
                  <a:pt x="0" y="0"/>
                </a:moveTo>
                <a:lnTo>
                  <a:pt x="5612396" y="0"/>
                </a:lnTo>
              </a:path>
            </a:pathLst>
          </a:custGeom>
          <a:ln w="63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935"/>
          </a:p>
        </p:txBody>
      </p:sp>
      <p:sp>
        <p:nvSpPr>
          <p:cNvPr id="19" name="object 19"/>
          <p:cNvSpPr/>
          <p:nvPr/>
        </p:nvSpPr>
        <p:spPr>
          <a:xfrm>
            <a:off x="2579546" y="3775514"/>
            <a:ext cx="2914320" cy="0"/>
          </a:xfrm>
          <a:custGeom>
            <a:avLst/>
            <a:gdLst/>
            <a:ahLst/>
            <a:cxnLst/>
            <a:rect l="l" t="t" r="r" b="b"/>
            <a:pathLst>
              <a:path w="5612765">
                <a:moveTo>
                  <a:pt x="0" y="0"/>
                </a:moveTo>
                <a:lnTo>
                  <a:pt x="5612396" y="0"/>
                </a:lnTo>
              </a:path>
            </a:pathLst>
          </a:custGeom>
          <a:ln w="63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935"/>
          </a:p>
        </p:txBody>
      </p:sp>
      <p:sp>
        <p:nvSpPr>
          <p:cNvPr id="20" name="object 20"/>
          <p:cNvSpPr txBox="1"/>
          <p:nvPr/>
        </p:nvSpPr>
        <p:spPr>
          <a:xfrm>
            <a:off x="2343705" y="245873"/>
            <a:ext cx="3158637" cy="3468312"/>
          </a:xfrm>
          <a:prstGeom prst="rect">
            <a:avLst/>
          </a:prstGeom>
        </p:spPr>
        <p:txBody>
          <a:bodyPr vert="horz" wrap="square" lIns="0" tIns="6594" rIns="0" bIns="0" rtlCol="0">
            <a:spAutoFit/>
          </a:bodyPr>
          <a:lstStyle/>
          <a:p>
            <a:pPr marL="235730" marR="4616" indent="-93633">
              <a:lnSpc>
                <a:spcPct val="150000"/>
              </a:lnSpc>
              <a:spcBef>
                <a:spcPts val="52"/>
              </a:spcBef>
              <a:tabLst>
                <a:tab pos="3149548" algn="l"/>
              </a:tabLst>
            </a:pPr>
            <a:r>
              <a:rPr sz="519" spc="26" dirty="0">
                <a:latin typeface="Book Antiqua"/>
                <a:cs typeface="Book Antiqua"/>
              </a:rPr>
              <a:t>4. </a:t>
            </a:r>
            <a:r>
              <a:rPr sz="519" u="sng" spc="26" dirty="0">
                <a:latin typeface="Book Antiqua"/>
                <a:cs typeface="Book Antiqua"/>
              </a:rPr>
              <a:t>	</a:t>
            </a:r>
            <a:r>
              <a:rPr sz="519" dirty="0">
                <a:latin typeface="Book Antiqua"/>
                <a:cs typeface="Book Antiqua"/>
              </a:rPr>
              <a:t> Thank </a:t>
            </a:r>
            <a:r>
              <a:rPr sz="519" spc="-3" dirty="0">
                <a:latin typeface="Book Antiqua"/>
                <a:cs typeface="Book Antiqua"/>
              </a:rPr>
              <a:t>you. She’s </a:t>
            </a:r>
            <a:r>
              <a:rPr sz="519" spc="3" dirty="0">
                <a:latin typeface="Book Antiqua"/>
                <a:cs typeface="Book Antiqua"/>
              </a:rPr>
              <a:t>better</a:t>
            </a:r>
            <a:r>
              <a:rPr sz="519" spc="13" dirty="0">
                <a:latin typeface="Book Antiqua"/>
                <a:cs typeface="Book Antiqua"/>
              </a:rPr>
              <a:t> </a:t>
            </a:r>
            <a:r>
              <a:rPr sz="519" spc="-10" dirty="0">
                <a:latin typeface="Book Antiqua"/>
                <a:cs typeface="Book Antiqua"/>
              </a:rPr>
              <a:t>now.</a:t>
            </a:r>
            <a:endParaRPr sz="519">
              <a:latin typeface="Book Antiqua"/>
              <a:cs typeface="Book Antiqua"/>
            </a:endParaRPr>
          </a:p>
          <a:p>
            <a:pPr marL="235730" marR="4616" indent="-93633">
              <a:lnSpc>
                <a:spcPct val="150000"/>
              </a:lnSpc>
              <a:tabLst>
                <a:tab pos="3149548" algn="l"/>
              </a:tabLst>
            </a:pPr>
            <a:r>
              <a:rPr sz="519" spc="26" dirty="0">
                <a:latin typeface="Book Antiqua"/>
                <a:cs typeface="Book Antiqua"/>
              </a:rPr>
              <a:t>5. </a:t>
            </a:r>
            <a:r>
              <a:rPr sz="519" u="sng" spc="26" dirty="0">
                <a:latin typeface="Book Antiqua"/>
                <a:cs typeface="Book Antiqua"/>
              </a:rPr>
              <a:t>	</a:t>
            </a:r>
            <a:r>
              <a:rPr sz="519" dirty="0">
                <a:latin typeface="Book Antiqua"/>
                <a:cs typeface="Book Antiqua"/>
              </a:rPr>
              <a:t> </a:t>
            </a:r>
            <a:r>
              <a:rPr sz="519" spc="-13" dirty="0">
                <a:latin typeface="Book Antiqua"/>
                <a:cs typeface="Book Antiqua"/>
              </a:rPr>
              <a:t>He </a:t>
            </a:r>
            <a:r>
              <a:rPr sz="519" spc="-8" dirty="0">
                <a:latin typeface="Book Antiqua"/>
                <a:cs typeface="Book Antiqua"/>
              </a:rPr>
              <a:t>always </a:t>
            </a:r>
            <a:r>
              <a:rPr sz="519" dirty="0">
                <a:latin typeface="Book Antiqua"/>
                <a:cs typeface="Book Antiqua"/>
              </a:rPr>
              <a:t>turns </a:t>
            </a:r>
            <a:r>
              <a:rPr sz="519" spc="-13" dirty="0">
                <a:latin typeface="Book Antiqua"/>
                <a:cs typeface="Book Antiqua"/>
              </a:rPr>
              <a:t>up </a:t>
            </a:r>
            <a:r>
              <a:rPr sz="519" spc="-3" dirty="0">
                <a:latin typeface="Book Antiqua"/>
                <a:cs typeface="Book Antiqua"/>
              </a:rPr>
              <a:t>when </a:t>
            </a:r>
            <a:r>
              <a:rPr sz="519" spc="-13" dirty="0">
                <a:latin typeface="Book Antiqua"/>
                <a:cs typeface="Book Antiqua"/>
              </a:rPr>
              <a:t>we </a:t>
            </a:r>
            <a:r>
              <a:rPr sz="519" dirty="0">
                <a:latin typeface="Book Antiqua"/>
                <a:cs typeface="Book Antiqua"/>
              </a:rPr>
              <a:t>need</a:t>
            </a:r>
            <a:r>
              <a:rPr sz="519" spc="83" dirty="0">
                <a:latin typeface="Book Antiqua"/>
                <a:cs typeface="Book Antiqua"/>
              </a:rPr>
              <a:t> </a:t>
            </a:r>
            <a:r>
              <a:rPr sz="519" dirty="0">
                <a:latin typeface="Book Antiqua"/>
                <a:cs typeface="Book Antiqua"/>
              </a:rPr>
              <a:t>him.</a:t>
            </a:r>
            <a:endParaRPr sz="519">
              <a:latin typeface="Book Antiqua"/>
              <a:cs typeface="Book Antiqua"/>
            </a:endParaRPr>
          </a:p>
          <a:p>
            <a:pPr marL="235730" marR="4616" indent="-93633">
              <a:lnSpc>
                <a:spcPct val="150000"/>
              </a:lnSpc>
              <a:tabLst>
                <a:tab pos="3149548" algn="l"/>
              </a:tabLst>
            </a:pPr>
            <a:r>
              <a:rPr sz="519" spc="26" dirty="0">
                <a:latin typeface="Book Antiqua"/>
                <a:cs typeface="Book Antiqua"/>
              </a:rPr>
              <a:t>6. </a:t>
            </a:r>
            <a:r>
              <a:rPr sz="519" u="sng" spc="26" dirty="0">
                <a:latin typeface="Book Antiqua"/>
                <a:cs typeface="Book Antiqua"/>
              </a:rPr>
              <a:t>	</a:t>
            </a:r>
            <a:r>
              <a:rPr sz="519" dirty="0">
                <a:latin typeface="Book Antiqua"/>
                <a:cs typeface="Book Antiqua"/>
              </a:rPr>
              <a:t> </a:t>
            </a:r>
            <a:r>
              <a:rPr sz="519" spc="8" dirty="0">
                <a:latin typeface="Book Antiqua"/>
                <a:cs typeface="Book Antiqua"/>
              </a:rPr>
              <a:t>She </a:t>
            </a:r>
            <a:r>
              <a:rPr sz="519" spc="-5" dirty="0">
                <a:latin typeface="Book Antiqua"/>
                <a:cs typeface="Book Antiqua"/>
              </a:rPr>
              <a:t>is </a:t>
            </a:r>
            <a:r>
              <a:rPr sz="519" spc="8" dirty="0">
                <a:latin typeface="Book Antiqua"/>
                <a:cs typeface="Book Antiqua"/>
              </a:rPr>
              <a:t>a </a:t>
            </a:r>
            <a:r>
              <a:rPr sz="519" dirty="0">
                <a:latin typeface="Book Antiqua"/>
                <a:cs typeface="Book Antiqua"/>
              </a:rPr>
              <a:t>counsellor. </a:t>
            </a:r>
            <a:r>
              <a:rPr sz="519" spc="8" dirty="0">
                <a:latin typeface="Book Antiqua"/>
                <a:cs typeface="Book Antiqua"/>
              </a:rPr>
              <a:t>She </a:t>
            </a:r>
            <a:r>
              <a:rPr sz="519" spc="-10" dirty="0">
                <a:latin typeface="Book Antiqua"/>
                <a:cs typeface="Book Antiqua"/>
              </a:rPr>
              <a:t>works </a:t>
            </a:r>
            <a:r>
              <a:rPr sz="519" spc="-3" dirty="0">
                <a:latin typeface="Book Antiqua"/>
                <a:cs typeface="Book Antiqua"/>
              </a:rPr>
              <a:t>with</a:t>
            </a:r>
            <a:r>
              <a:rPr sz="519" spc="39" dirty="0">
                <a:latin typeface="Book Antiqua"/>
                <a:cs typeface="Book Antiqua"/>
              </a:rPr>
              <a:t> </a:t>
            </a:r>
            <a:r>
              <a:rPr sz="519" dirty="0">
                <a:latin typeface="Book Antiqua"/>
                <a:cs typeface="Book Antiqua"/>
              </a:rPr>
              <a:t>children.</a:t>
            </a:r>
            <a:endParaRPr sz="519">
              <a:latin typeface="Book Antiqua"/>
              <a:cs typeface="Book Antiqua"/>
            </a:endParaRPr>
          </a:p>
          <a:p>
            <a:pPr>
              <a:spcBef>
                <a:spcPts val="23"/>
              </a:spcBef>
            </a:pPr>
            <a:endParaRPr sz="467">
              <a:latin typeface="Times New Roman"/>
              <a:cs typeface="Times New Roman"/>
            </a:endParaRPr>
          </a:p>
          <a:p>
            <a:pPr marL="142097" indent="-135503">
              <a:buAutoNum type="arabicPlain" startAt="6"/>
              <a:tabLst>
                <a:tab pos="142097" algn="l"/>
                <a:tab pos="142427" algn="l"/>
              </a:tabLst>
            </a:pPr>
            <a:r>
              <a:rPr sz="571" spc="-10" dirty="0">
                <a:latin typeface="Tahoma"/>
                <a:cs typeface="Tahoma"/>
              </a:rPr>
              <a:t>Спросите</a:t>
            </a:r>
            <a:r>
              <a:rPr sz="571" spc="-47" dirty="0">
                <a:latin typeface="Tahoma"/>
                <a:cs typeface="Tahoma"/>
              </a:rPr>
              <a:t> </a:t>
            </a:r>
            <a:r>
              <a:rPr sz="571" spc="-16" dirty="0">
                <a:latin typeface="Tahoma"/>
                <a:cs typeface="Tahoma"/>
              </a:rPr>
              <a:t>друга:</a:t>
            </a:r>
            <a:endParaRPr sz="571">
              <a:latin typeface="Tahoma"/>
              <a:cs typeface="Tahoma"/>
            </a:endParaRPr>
          </a:p>
          <a:p>
            <a:pPr marL="235730" lvl="1" indent="-93633">
              <a:spcBef>
                <a:spcPts val="371"/>
              </a:spcBef>
              <a:buAutoNum type="arabicPeriod"/>
              <a:tabLst>
                <a:tab pos="236059" algn="l"/>
              </a:tabLst>
            </a:pPr>
            <a:r>
              <a:rPr sz="519" spc="-3" dirty="0">
                <a:latin typeface="Book Antiqua"/>
                <a:cs typeface="Book Antiqua"/>
              </a:rPr>
              <a:t>что он обычно </a:t>
            </a:r>
            <a:r>
              <a:rPr sz="519" dirty="0">
                <a:latin typeface="Book Antiqua"/>
                <a:cs typeface="Book Antiqua"/>
              </a:rPr>
              <a:t>делает</a:t>
            </a:r>
            <a:r>
              <a:rPr sz="519" spc="16" dirty="0">
                <a:latin typeface="Book Antiqua"/>
                <a:cs typeface="Book Antiqua"/>
              </a:rPr>
              <a:t> </a:t>
            </a:r>
            <a:r>
              <a:rPr sz="519" spc="3" dirty="0">
                <a:latin typeface="Book Antiqua"/>
                <a:cs typeface="Book Antiqua"/>
              </a:rPr>
              <a:t>летом.</a:t>
            </a:r>
            <a:endParaRPr sz="519">
              <a:latin typeface="Book Antiqua"/>
              <a:cs typeface="Book Antiqua"/>
            </a:endParaRPr>
          </a:p>
          <a:p>
            <a:pPr lvl="1">
              <a:lnSpc>
                <a:spcPct val="100000"/>
              </a:lnSpc>
              <a:buFont typeface="Book Antiqua"/>
              <a:buAutoNum type="arabicPeriod"/>
            </a:pPr>
            <a:endParaRPr sz="623">
              <a:latin typeface="Times New Roman"/>
              <a:cs typeface="Times New Roman"/>
            </a:endParaRPr>
          </a:p>
          <a:p>
            <a:pPr marL="235730" lvl="1" indent="-93633">
              <a:spcBef>
                <a:spcPts val="527"/>
              </a:spcBef>
              <a:buAutoNum type="arabicPeriod"/>
              <a:tabLst>
                <a:tab pos="236059" algn="l"/>
              </a:tabLst>
            </a:pPr>
            <a:r>
              <a:rPr sz="519" spc="-3" dirty="0">
                <a:latin typeface="Book Antiqua"/>
                <a:cs typeface="Book Antiqua"/>
              </a:rPr>
              <a:t>хочет </a:t>
            </a:r>
            <a:r>
              <a:rPr sz="519" spc="-13" dirty="0">
                <a:latin typeface="Book Antiqua"/>
                <a:cs typeface="Book Antiqua"/>
              </a:rPr>
              <a:t>ли </a:t>
            </a:r>
            <a:r>
              <a:rPr sz="519" spc="-5" dirty="0">
                <a:latin typeface="Book Antiqua"/>
                <a:cs typeface="Book Antiqua"/>
              </a:rPr>
              <a:t>он </a:t>
            </a:r>
            <a:r>
              <a:rPr sz="519" dirty="0">
                <a:latin typeface="Book Antiqua"/>
                <a:cs typeface="Book Antiqua"/>
              </a:rPr>
              <a:t>поехать </a:t>
            </a:r>
            <a:r>
              <a:rPr sz="519" spc="16" dirty="0">
                <a:latin typeface="Book Antiqua"/>
                <a:cs typeface="Book Antiqua"/>
              </a:rPr>
              <a:t>в </a:t>
            </a:r>
            <a:r>
              <a:rPr sz="519" spc="-8" dirty="0">
                <a:latin typeface="Book Antiqua"/>
                <a:cs typeface="Book Antiqua"/>
              </a:rPr>
              <a:t>международный летний </a:t>
            </a:r>
            <a:r>
              <a:rPr sz="519" spc="-3" dirty="0">
                <a:latin typeface="Book Antiqua"/>
                <a:cs typeface="Book Antiqua"/>
              </a:rPr>
              <a:t>лагерь </a:t>
            </a:r>
            <a:r>
              <a:rPr sz="519" spc="16" dirty="0">
                <a:latin typeface="Book Antiqua"/>
                <a:cs typeface="Book Antiqua"/>
              </a:rPr>
              <a:t>в </a:t>
            </a:r>
            <a:r>
              <a:rPr sz="519" spc="3" dirty="0">
                <a:latin typeface="Book Antiqua"/>
                <a:cs typeface="Book Antiqua"/>
              </a:rPr>
              <a:t>этом</a:t>
            </a:r>
            <a:r>
              <a:rPr sz="519" spc="70" dirty="0">
                <a:latin typeface="Book Antiqua"/>
                <a:cs typeface="Book Antiqua"/>
              </a:rPr>
              <a:t> </a:t>
            </a:r>
            <a:r>
              <a:rPr sz="519" spc="-13" dirty="0">
                <a:latin typeface="Book Antiqua"/>
                <a:cs typeface="Book Antiqua"/>
              </a:rPr>
              <a:t>году.</a:t>
            </a:r>
            <a:endParaRPr sz="519">
              <a:latin typeface="Book Antiqua"/>
              <a:cs typeface="Book Antiqua"/>
            </a:endParaRPr>
          </a:p>
          <a:p>
            <a:pPr lvl="1">
              <a:lnSpc>
                <a:spcPct val="100000"/>
              </a:lnSpc>
              <a:buFont typeface="Book Antiqua"/>
              <a:buAutoNum type="arabicPeriod"/>
            </a:pPr>
            <a:endParaRPr sz="623">
              <a:latin typeface="Times New Roman"/>
              <a:cs typeface="Times New Roman"/>
            </a:endParaRPr>
          </a:p>
          <a:p>
            <a:pPr marL="235730" lvl="1" indent="-93633">
              <a:spcBef>
                <a:spcPts val="527"/>
              </a:spcBef>
              <a:buAutoNum type="arabicPeriod"/>
              <a:tabLst>
                <a:tab pos="236059" algn="l"/>
              </a:tabLst>
            </a:pPr>
            <a:r>
              <a:rPr sz="519" spc="16" dirty="0">
                <a:latin typeface="Book Antiqua"/>
                <a:cs typeface="Book Antiqua"/>
              </a:rPr>
              <a:t>в </a:t>
            </a:r>
            <a:r>
              <a:rPr sz="519" spc="-3" dirty="0">
                <a:latin typeface="Book Antiqua"/>
                <a:cs typeface="Book Antiqua"/>
              </a:rPr>
              <a:t>какую </a:t>
            </a:r>
            <a:r>
              <a:rPr sz="519" spc="-8" dirty="0">
                <a:latin typeface="Book Antiqua"/>
                <a:cs typeface="Book Antiqua"/>
              </a:rPr>
              <a:t>страну </a:t>
            </a:r>
            <a:r>
              <a:rPr sz="519" spc="-5" dirty="0">
                <a:latin typeface="Book Antiqua"/>
                <a:cs typeface="Book Antiqua"/>
              </a:rPr>
              <a:t>он </a:t>
            </a:r>
            <a:r>
              <a:rPr sz="519" spc="-3" dirty="0">
                <a:latin typeface="Book Antiqua"/>
                <a:cs typeface="Book Antiqua"/>
              </a:rPr>
              <a:t>хочет</a:t>
            </a:r>
            <a:r>
              <a:rPr sz="519" spc="18" dirty="0">
                <a:latin typeface="Book Antiqua"/>
                <a:cs typeface="Book Antiqua"/>
              </a:rPr>
              <a:t> </a:t>
            </a:r>
            <a:r>
              <a:rPr sz="519" dirty="0">
                <a:latin typeface="Book Antiqua"/>
                <a:cs typeface="Book Antiqua"/>
              </a:rPr>
              <a:t>поехать.</a:t>
            </a:r>
            <a:endParaRPr sz="519">
              <a:latin typeface="Book Antiqua"/>
              <a:cs typeface="Book Antiqua"/>
            </a:endParaRPr>
          </a:p>
          <a:p>
            <a:pPr lvl="1">
              <a:lnSpc>
                <a:spcPct val="100000"/>
              </a:lnSpc>
              <a:buFont typeface="Book Antiqua"/>
              <a:buAutoNum type="arabicPeriod"/>
            </a:pPr>
            <a:endParaRPr sz="623">
              <a:latin typeface="Times New Roman"/>
              <a:cs typeface="Times New Roman"/>
            </a:endParaRPr>
          </a:p>
          <a:p>
            <a:pPr marL="235730" lvl="1" indent="-93633">
              <a:spcBef>
                <a:spcPts val="527"/>
              </a:spcBef>
              <a:buAutoNum type="arabicPeriod"/>
              <a:tabLst>
                <a:tab pos="236059" algn="l"/>
              </a:tabLst>
            </a:pPr>
            <a:r>
              <a:rPr sz="519" spc="-3" dirty="0">
                <a:latin typeface="Book Antiqua"/>
                <a:cs typeface="Book Antiqua"/>
              </a:rPr>
              <a:t>что </a:t>
            </a:r>
            <a:r>
              <a:rPr sz="519" spc="-5" dirty="0">
                <a:latin typeface="Book Antiqua"/>
                <a:cs typeface="Book Antiqua"/>
              </a:rPr>
              <a:t>он </a:t>
            </a:r>
            <a:r>
              <a:rPr sz="519" spc="-3" dirty="0">
                <a:latin typeface="Book Antiqua"/>
                <a:cs typeface="Book Antiqua"/>
              </a:rPr>
              <a:t>хочет </a:t>
            </a:r>
            <a:r>
              <a:rPr sz="519" dirty="0">
                <a:latin typeface="Book Antiqua"/>
                <a:cs typeface="Book Antiqua"/>
              </a:rPr>
              <a:t>посмотреть </a:t>
            </a:r>
            <a:r>
              <a:rPr sz="519" spc="16" dirty="0">
                <a:latin typeface="Book Antiqua"/>
                <a:cs typeface="Book Antiqua"/>
              </a:rPr>
              <a:t>в </a:t>
            </a:r>
            <a:r>
              <a:rPr sz="519" dirty="0">
                <a:latin typeface="Book Antiqua"/>
                <a:cs typeface="Book Antiqua"/>
              </a:rPr>
              <a:t>этой стране.</a:t>
            </a:r>
            <a:endParaRPr sz="519">
              <a:latin typeface="Book Antiqua"/>
              <a:cs typeface="Book Antiqua"/>
            </a:endParaRPr>
          </a:p>
          <a:p>
            <a:pPr lvl="1">
              <a:lnSpc>
                <a:spcPct val="100000"/>
              </a:lnSpc>
              <a:buFont typeface="Book Antiqua"/>
              <a:buAutoNum type="arabicPeriod"/>
            </a:pPr>
            <a:endParaRPr sz="623">
              <a:latin typeface="Times New Roman"/>
              <a:cs typeface="Times New Roman"/>
            </a:endParaRPr>
          </a:p>
          <a:p>
            <a:pPr marL="235730" lvl="1" indent="-93633">
              <a:spcBef>
                <a:spcPts val="527"/>
              </a:spcBef>
              <a:buAutoNum type="arabicPeriod"/>
              <a:tabLst>
                <a:tab pos="236059" algn="l"/>
              </a:tabLst>
            </a:pPr>
            <a:r>
              <a:rPr sz="519" spc="-8" dirty="0">
                <a:latin typeface="Book Antiqua"/>
                <a:cs typeface="Book Antiqua"/>
              </a:rPr>
              <a:t>хороший </a:t>
            </a:r>
            <a:r>
              <a:rPr sz="519" spc="-13" dirty="0">
                <a:latin typeface="Book Antiqua"/>
                <a:cs typeface="Book Antiqua"/>
              </a:rPr>
              <a:t>ли </a:t>
            </a:r>
            <a:r>
              <a:rPr sz="519" spc="-3" dirty="0">
                <a:latin typeface="Book Antiqua"/>
                <a:cs typeface="Book Antiqua"/>
              </a:rPr>
              <a:t>он</a:t>
            </a:r>
            <a:r>
              <a:rPr sz="519" spc="8" dirty="0">
                <a:latin typeface="Book Antiqua"/>
                <a:cs typeface="Book Antiqua"/>
              </a:rPr>
              <a:t> </a:t>
            </a:r>
            <a:r>
              <a:rPr sz="519" dirty="0">
                <a:latin typeface="Book Antiqua"/>
                <a:cs typeface="Book Antiqua"/>
              </a:rPr>
              <a:t>пловец.</a:t>
            </a:r>
            <a:endParaRPr sz="519">
              <a:latin typeface="Book Antiqua"/>
              <a:cs typeface="Book Antiqua"/>
            </a:endParaRPr>
          </a:p>
          <a:p>
            <a:pPr lvl="1">
              <a:lnSpc>
                <a:spcPct val="100000"/>
              </a:lnSpc>
              <a:buFont typeface="Book Antiqua"/>
              <a:buAutoNum type="arabicPeriod"/>
            </a:pPr>
            <a:endParaRPr sz="623">
              <a:latin typeface="Times New Roman"/>
              <a:cs typeface="Times New Roman"/>
            </a:endParaRPr>
          </a:p>
          <a:p>
            <a:pPr marL="235730" lvl="1" indent="-93633">
              <a:spcBef>
                <a:spcPts val="527"/>
              </a:spcBef>
              <a:buAutoNum type="arabicPeriod"/>
              <a:tabLst>
                <a:tab pos="236059" algn="l"/>
              </a:tabLst>
            </a:pPr>
            <a:r>
              <a:rPr sz="519" dirty="0">
                <a:latin typeface="Book Antiqua"/>
                <a:cs typeface="Book Antiqua"/>
              </a:rPr>
              <a:t>играет </a:t>
            </a:r>
            <a:r>
              <a:rPr sz="519" spc="-13" dirty="0">
                <a:latin typeface="Book Antiqua"/>
                <a:cs typeface="Book Antiqua"/>
              </a:rPr>
              <a:t>ли </a:t>
            </a:r>
            <a:r>
              <a:rPr sz="519" spc="-3" dirty="0">
                <a:latin typeface="Book Antiqua"/>
                <a:cs typeface="Book Antiqua"/>
              </a:rPr>
              <a:t>он </a:t>
            </a:r>
            <a:r>
              <a:rPr sz="519" dirty="0">
                <a:latin typeface="Book Antiqua"/>
                <a:cs typeface="Book Antiqua"/>
              </a:rPr>
              <a:t>на</a:t>
            </a:r>
            <a:r>
              <a:rPr sz="519" spc="26" dirty="0">
                <a:latin typeface="Book Antiqua"/>
                <a:cs typeface="Book Antiqua"/>
              </a:rPr>
              <a:t> </a:t>
            </a:r>
            <a:r>
              <a:rPr sz="519" dirty="0">
                <a:latin typeface="Book Antiqua"/>
                <a:cs typeface="Book Antiqua"/>
              </a:rPr>
              <a:t>гитаре.</a:t>
            </a:r>
            <a:endParaRPr sz="519">
              <a:latin typeface="Book Antiqua"/>
              <a:cs typeface="Book Antiqua"/>
            </a:endParaRPr>
          </a:p>
          <a:p>
            <a:pPr lvl="1">
              <a:lnSpc>
                <a:spcPct val="100000"/>
              </a:lnSpc>
              <a:buFont typeface="Book Antiqua"/>
              <a:buAutoNum type="arabicPeriod"/>
            </a:pPr>
            <a:endParaRPr sz="623">
              <a:latin typeface="Times New Roman"/>
              <a:cs typeface="Times New Roman"/>
            </a:endParaRPr>
          </a:p>
          <a:p>
            <a:pPr marL="235730" lvl="1" indent="-93633">
              <a:spcBef>
                <a:spcPts val="527"/>
              </a:spcBef>
              <a:buAutoNum type="arabicPeriod"/>
              <a:tabLst>
                <a:tab pos="236059" algn="l"/>
              </a:tabLst>
            </a:pPr>
            <a:r>
              <a:rPr sz="519" spc="3" dirty="0">
                <a:latin typeface="Book Antiqua"/>
                <a:cs typeface="Book Antiqua"/>
              </a:rPr>
              <a:t>кто </a:t>
            </a:r>
            <a:r>
              <a:rPr sz="519" spc="5" dirty="0">
                <a:latin typeface="Book Antiqua"/>
                <a:cs typeface="Book Antiqua"/>
              </a:rPr>
              <a:t>его </a:t>
            </a:r>
            <a:r>
              <a:rPr sz="519" spc="-3" dirty="0">
                <a:latin typeface="Book Antiqua"/>
                <a:cs typeface="Book Antiqua"/>
              </a:rPr>
              <a:t>любимый</a:t>
            </a:r>
            <a:r>
              <a:rPr sz="519" spc="-5" dirty="0">
                <a:latin typeface="Book Antiqua"/>
                <a:cs typeface="Book Antiqua"/>
              </a:rPr>
              <a:t> </a:t>
            </a:r>
            <a:r>
              <a:rPr sz="519" dirty="0">
                <a:latin typeface="Book Antiqua"/>
                <a:cs typeface="Book Antiqua"/>
              </a:rPr>
              <a:t>писатель.</a:t>
            </a:r>
            <a:endParaRPr sz="519">
              <a:latin typeface="Book Antiqua"/>
              <a:cs typeface="Book Antiqua"/>
            </a:endParaRPr>
          </a:p>
          <a:p>
            <a:pPr lvl="1">
              <a:lnSpc>
                <a:spcPct val="100000"/>
              </a:lnSpc>
              <a:buFont typeface="Book Antiqua"/>
              <a:buAutoNum type="arabicPeriod"/>
            </a:pPr>
            <a:endParaRPr sz="623">
              <a:latin typeface="Times New Roman"/>
              <a:cs typeface="Times New Roman"/>
            </a:endParaRPr>
          </a:p>
          <a:p>
            <a:pPr lvl="1">
              <a:spcBef>
                <a:spcPts val="3"/>
              </a:spcBef>
              <a:buFont typeface="Book Antiqua"/>
              <a:buAutoNum type="arabicPeriod"/>
            </a:pPr>
            <a:endParaRPr sz="675">
              <a:latin typeface="Times New Roman"/>
              <a:cs typeface="Times New Roman"/>
            </a:endParaRPr>
          </a:p>
          <a:p>
            <a:pPr marL="142097" indent="-131217">
              <a:buAutoNum type="arabicPlain" startAt="6"/>
              <a:tabLst>
                <a:tab pos="142097" algn="l"/>
                <a:tab pos="142427" algn="l"/>
              </a:tabLst>
            </a:pPr>
            <a:r>
              <a:rPr sz="571" spc="-13" dirty="0">
                <a:latin typeface="Tahoma"/>
                <a:cs typeface="Tahoma"/>
              </a:rPr>
              <a:t>Complete </a:t>
            </a:r>
            <a:r>
              <a:rPr sz="571" spc="-31" dirty="0">
                <a:latin typeface="Tahoma"/>
                <a:cs typeface="Tahoma"/>
              </a:rPr>
              <a:t>the </a:t>
            </a:r>
            <a:r>
              <a:rPr sz="571" spc="-26" dirty="0">
                <a:latin typeface="Tahoma"/>
                <a:cs typeface="Tahoma"/>
              </a:rPr>
              <a:t>sentences. </a:t>
            </a:r>
            <a:r>
              <a:rPr sz="571" spc="-16" dirty="0">
                <a:latin typeface="Tahoma"/>
                <a:cs typeface="Tahoma"/>
              </a:rPr>
              <a:t>Use </a:t>
            </a:r>
            <a:r>
              <a:rPr sz="571" spc="-31" dirty="0">
                <a:latin typeface="Tahoma"/>
                <a:cs typeface="Tahoma"/>
              </a:rPr>
              <a:t>the </a:t>
            </a:r>
            <a:r>
              <a:rPr sz="571" spc="-16" dirty="0">
                <a:latin typeface="Tahoma"/>
                <a:cs typeface="Tahoma"/>
              </a:rPr>
              <a:t>words </a:t>
            </a:r>
            <a:r>
              <a:rPr sz="571" spc="-18" dirty="0">
                <a:latin typeface="Tahoma"/>
                <a:cs typeface="Tahoma"/>
              </a:rPr>
              <a:t>in</a:t>
            </a:r>
            <a:r>
              <a:rPr sz="571" spc="-44" dirty="0">
                <a:latin typeface="Tahoma"/>
                <a:cs typeface="Tahoma"/>
              </a:rPr>
              <a:t> </a:t>
            </a:r>
            <a:r>
              <a:rPr sz="571" spc="-18" dirty="0">
                <a:latin typeface="Tahoma"/>
                <a:cs typeface="Tahoma"/>
              </a:rPr>
              <a:t>brackets.</a:t>
            </a:r>
            <a:endParaRPr sz="571">
              <a:latin typeface="Tahoma"/>
              <a:cs typeface="Tahoma"/>
            </a:endParaRPr>
          </a:p>
          <a:p>
            <a:pPr marL="235730" lvl="1" indent="-93633">
              <a:spcBef>
                <a:spcPts val="374"/>
              </a:spcBef>
              <a:buAutoNum type="arabicPeriod"/>
              <a:tabLst>
                <a:tab pos="236059" algn="l"/>
                <a:tab pos="3146910" algn="l"/>
              </a:tabLst>
            </a:pPr>
            <a:r>
              <a:rPr sz="519" spc="-8" dirty="0">
                <a:latin typeface="Book Antiqua"/>
                <a:cs typeface="Book Antiqua"/>
              </a:rPr>
              <a:t>What </a:t>
            </a:r>
            <a:r>
              <a:rPr sz="519" spc="-3" dirty="0">
                <a:latin typeface="Book Antiqua"/>
                <a:cs typeface="Book Antiqua"/>
              </a:rPr>
              <a:t>time </a:t>
            </a:r>
            <a:r>
              <a:rPr sz="519" spc="-13" dirty="0">
                <a:latin typeface="Book Antiqua"/>
                <a:cs typeface="Book Antiqua"/>
              </a:rPr>
              <a:t>your </a:t>
            </a:r>
            <a:r>
              <a:rPr sz="519" spc="-5" dirty="0">
                <a:latin typeface="Book Antiqua"/>
                <a:cs typeface="Book Antiqua"/>
              </a:rPr>
              <a:t>plane </a:t>
            </a:r>
            <a:r>
              <a:rPr sz="519" spc="8" dirty="0">
                <a:latin typeface="Book Antiqua"/>
                <a:cs typeface="Book Antiqua"/>
              </a:rPr>
              <a:t>(land)?</a:t>
            </a:r>
            <a:r>
              <a:rPr sz="519" spc="-31" dirty="0">
                <a:latin typeface="Book Antiqua"/>
                <a:cs typeface="Book Antiqua"/>
              </a:rPr>
              <a:t> </a:t>
            </a:r>
            <a:r>
              <a:rPr sz="519" spc="13" dirty="0">
                <a:latin typeface="Book Antiqua"/>
                <a:cs typeface="Book Antiqua"/>
              </a:rPr>
              <a:t>— </a:t>
            </a:r>
            <a:r>
              <a:rPr sz="519" u="sng" spc="5" dirty="0">
                <a:latin typeface="Book Antiqua"/>
                <a:cs typeface="Book Antiqua"/>
              </a:rPr>
              <a:t> </a:t>
            </a:r>
            <a:r>
              <a:rPr sz="519" u="sng" spc="13" dirty="0">
                <a:latin typeface="Book Antiqua"/>
                <a:cs typeface="Book Antiqua"/>
              </a:rPr>
              <a:t>	</a:t>
            </a:r>
            <a:endParaRPr sz="519">
              <a:latin typeface="Book Antiqua"/>
              <a:cs typeface="Book Antiqua"/>
            </a:endParaRPr>
          </a:p>
          <a:p>
            <a:pPr marL="235730" lvl="1" indent="-93633">
              <a:spcBef>
                <a:spcPts val="312"/>
              </a:spcBef>
              <a:buAutoNum type="arabicPeriod"/>
              <a:tabLst>
                <a:tab pos="236059" algn="l"/>
                <a:tab pos="3151526" algn="l"/>
              </a:tabLst>
            </a:pPr>
            <a:r>
              <a:rPr sz="519" spc="-31" dirty="0">
                <a:latin typeface="Book Antiqua"/>
                <a:cs typeface="Book Antiqua"/>
              </a:rPr>
              <a:t>My </a:t>
            </a:r>
            <a:r>
              <a:rPr sz="519" spc="-5" dirty="0">
                <a:latin typeface="Book Antiqua"/>
                <a:cs typeface="Book Antiqua"/>
              </a:rPr>
              <a:t>brother </a:t>
            </a:r>
            <a:r>
              <a:rPr sz="519" dirty="0">
                <a:latin typeface="Book Antiqua"/>
                <a:cs typeface="Book Antiqua"/>
              </a:rPr>
              <a:t>(work) </a:t>
            </a:r>
            <a:r>
              <a:rPr sz="519" spc="-5" dirty="0">
                <a:latin typeface="Book Antiqua"/>
                <a:cs typeface="Book Antiqua"/>
              </a:rPr>
              <a:t>in </a:t>
            </a:r>
            <a:r>
              <a:rPr sz="519" spc="-3" dirty="0">
                <a:latin typeface="Book Antiqua"/>
                <a:cs typeface="Book Antiqua"/>
              </a:rPr>
              <a:t>another </a:t>
            </a:r>
            <a:r>
              <a:rPr sz="519" spc="-13" dirty="0">
                <a:latin typeface="Book Antiqua"/>
                <a:cs typeface="Book Antiqua"/>
              </a:rPr>
              <a:t>town </a:t>
            </a:r>
            <a:r>
              <a:rPr sz="519" spc="-8" dirty="0">
                <a:latin typeface="Book Antiqua"/>
                <a:cs typeface="Book Antiqua"/>
              </a:rPr>
              <a:t>and </a:t>
            </a:r>
            <a:r>
              <a:rPr sz="519" spc="5" dirty="0">
                <a:latin typeface="Book Antiqua"/>
                <a:cs typeface="Book Antiqua"/>
              </a:rPr>
              <a:t>(not </a:t>
            </a:r>
            <a:r>
              <a:rPr sz="519" spc="-3" dirty="0">
                <a:latin typeface="Book Antiqua"/>
                <a:cs typeface="Book Antiqua"/>
              </a:rPr>
              <a:t>live) </a:t>
            </a:r>
            <a:r>
              <a:rPr sz="519" spc="3" dirty="0">
                <a:latin typeface="Book Antiqua"/>
                <a:cs typeface="Book Antiqua"/>
              </a:rPr>
              <a:t>at </a:t>
            </a:r>
            <a:r>
              <a:rPr sz="519" dirty="0">
                <a:latin typeface="Book Antiqua"/>
                <a:cs typeface="Book Antiqua"/>
              </a:rPr>
              <a:t>home. </a:t>
            </a:r>
            <a:r>
              <a:rPr sz="519" spc="13" dirty="0">
                <a:latin typeface="Book Antiqua"/>
                <a:cs typeface="Book Antiqua"/>
              </a:rPr>
              <a:t>—</a:t>
            </a:r>
            <a:r>
              <a:rPr sz="519" spc="-5" dirty="0">
                <a:latin typeface="Book Antiqua"/>
                <a:cs typeface="Book Antiqua"/>
              </a:rPr>
              <a:t> </a:t>
            </a:r>
            <a:r>
              <a:rPr sz="519" u="sng" spc="-8" dirty="0">
                <a:latin typeface="Book Antiqua"/>
                <a:cs typeface="Book Antiqua"/>
              </a:rPr>
              <a:t> </a:t>
            </a:r>
            <a:r>
              <a:rPr sz="519" u="sng" dirty="0">
                <a:latin typeface="Book Antiqua"/>
                <a:cs typeface="Book Antiqua"/>
              </a:rPr>
              <a:t>	</a:t>
            </a:r>
            <a:endParaRPr sz="519">
              <a:latin typeface="Book Antiqua"/>
              <a:cs typeface="Book Antiqua"/>
            </a:endParaRPr>
          </a:p>
          <a:p>
            <a:pPr lvl="1">
              <a:lnSpc>
                <a:spcPct val="100000"/>
              </a:lnSpc>
              <a:buFont typeface="Book Antiqua"/>
              <a:buAutoNum type="arabicPeriod"/>
            </a:pPr>
            <a:endParaRPr sz="623">
              <a:latin typeface="Times New Roman"/>
              <a:cs typeface="Times New Roman"/>
            </a:endParaRPr>
          </a:p>
          <a:p>
            <a:pPr marL="235730" lvl="1" indent="-93633">
              <a:spcBef>
                <a:spcPts val="529"/>
              </a:spcBef>
              <a:buAutoNum type="arabicPeriod"/>
              <a:tabLst>
                <a:tab pos="236059" algn="l"/>
                <a:tab pos="3151526" algn="l"/>
              </a:tabLst>
            </a:pPr>
            <a:r>
              <a:rPr sz="519" spc="-8" dirty="0">
                <a:latin typeface="Book Antiqua"/>
                <a:cs typeface="Book Antiqua"/>
              </a:rPr>
              <a:t>Where </a:t>
            </a:r>
            <a:r>
              <a:rPr sz="519" spc="-16" dirty="0">
                <a:latin typeface="Book Antiqua"/>
                <a:cs typeface="Book Antiqua"/>
              </a:rPr>
              <a:t>you </a:t>
            </a:r>
            <a:r>
              <a:rPr sz="519" spc="13" dirty="0">
                <a:latin typeface="Book Antiqua"/>
                <a:cs typeface="Book Antiqua"/>
              </a:rPr>
              <a:t>(come) </a:t>
            </a:r>
            <a:r>
              <a:rPr sz="519" dirty="0">
                <a:latin typeface="Book Antiqua"/>
                <a:cs typeface="Book Antiqua"/>
              </a:rPr>
              <a:t>from?</a:t>
            </a:r>
            <a:r>
              <a:rPr sz="519" spc="-42" dirty="0">
                <a:latin typeface="Book Antiqua"/>
                <a:cs typeface="Book Antiqua"/>
              </a:rPr>
              <a:t> </a:t>
            </a:r>
            <a:r>
              <a:rPr sz="519" spc="13" dirty="0">
                <a:latin typeface="Book Antiqua"/>
                <a:cs typeface="Book Antiqua"/>
              </a:rPr>
              <a:t>— </a:t>
            </a:r>
            <a:r>
              <a:rPr sz="519" u="sng" spc="5" dirty="0">
                <a:latin typeface="Book Antiqua"/>
                <a:cs typeface="Book Antiqua"/>
              </a:rPr>
              <a:t> </a:t>
            </a:r>
            <a:r>
              <a:rPr sz="519" u="sng" spc="13" dirty="0">
                <a:latin typeface="Book Antiqua"/>
                <a:cs typeface="Book Antiqua"/>
              </a:rPr>
              <a:t>	</a:t>
            </a:r>
            <a:endParaRPr sz="519">
              <a:latin typeface="Book Antiqua"/>
              <a:cs typeface="Book Antiqua"/>
            </a:endParaRPr>
          </a:p>
          <a:p>
            <a:pPr marL="235730" lvl="1" indent="-93633">
              <a:spcBef>
                <a:spcPts val="312"/>
              </a:spcBef>
              <a:buAutoNum type="arabicPeriod"/>
              <a:tabLst>
                <a:tab pos="236059" algn="l"/>
                <a:tab pos="3146580" algn="l"/>
              </a:tabLst>
            </a:pPr>
            <a:r>
              <a:rPr sz="519" spc="-3" dirty="0">
                <a:latin typeface="Book Antiqua"/>
                <a:cs typeface="Book Antiqua"/>
              </a:rPr>
              <a:t>What </a:t>
            </a:r>
            <a:r>
              <a:rPr sz="519" dirty="0">
                <a:latin typeface="Book Antiqua"/>
                <a:cs typeface="Book Antiqua"/>
              </a:rPr>
              <a:t>time Steve </a:t>
            </a:r>
            <a:r>
              <a:rPr sz="519" spc="16" dirty="0">
                <a:latin typeface="Book Antiqua"/>
                <a:cs typeface="Book Antiqua"/>
              </a:rPr>
              <a:t>(get) </a:t>
            </a:r>
            <a:r>
              <a:rPr sz="519" dirty="0">
                <a:latin typeface="Book Antiqua"/>
                <a:cs typeface="Book Antiqua"/>
              </a:rPr>
              <a:t>home </a:t>
            </a:r>
            <a:r>
              <a:rPr sz="519" spc="5" dirty="0">
                <a:latin typeface="Book Antiqua"/>
                <a:cs typeface="Book Antiqua"/>
              </a:rPr>
              <a:t>after </a:t>
            </a:r>
            <a:r>
              <a:rPr sz="519" spc="-5" dirty="0">
                <a:latin typeface="Book Antiqua"/>
                <a:cs typeface="Book Antiqua"/>
              </a:rPr>
              <a:t>work?</a:t>
            </a:r>
            <a:r>
              <a:rPr sz="519" spc="13" dirty="0">
                <a:latin typeface="Book Antiqua"/>
                <a:cs typeface="Book Antiqua"/>
              </a:rPr>
              <a:t> —</a:t>
            </a:r>
            <a:r>
              <a:rPr sz="519" spc="-3" dirty="0">
                <a:latin typeface="Book Antiqua"/>
                <a:cs typeface="Book Antiqua"/>
              </a:rPr>
              <a:t> </a:t>
            </a:r>
            <a:r>
              <a:rPr sz="519" u="sng" spc="-8" dirty="0">
                <a:latin typeface="Book Antiqua"/>
                <a:cs typeface="Book Antiqua"/>
              </a:rPr>
              <a:t> </a:t>
            </a:r>
            <a:r>
              <a:rPr sz="519" u="sng" dirty="0">
                <a:latin typeface="Book Antiqua"/>
                <a:cs typeface="Book Antiqua"/>
              </a:rPr>
              <a:t>	</a:t>
            </a:r>
            <a:endParaRPr sz="519">
              <a:latin typeface="Book Antiqua"/>
              <a:cs typeface="Book Antiqua"/>
            </a:endParaRPr>
          </a:p>
          <a:p>
            <a:pPr marL="235730" lvl="1" indent="-93633">
              <a:spcBef>
                <a:spcPts val="312"/>
              </a:spcBef>
              <a:buAutoNum type="arabicPeriod"/>
              <a:tabLst>
                <a:tab pos="236059" algn="l"/>
                <a:tab pos="3151526" algn="l"/>
              </a:tabLst>
            </a:pPr>
            <a:r>
              <a:rPr sz="519" spc="-16" dirty="0">
                <a:latin typeface="Book Antiqua"/>
                <a:cs typeface="Book Antiqua"/>
              </a:rPr>
              <a:t>He </a:t>
            </a:r>
            <a:r>
              <a:rPr sz="519" spc="-10" dirty="0">
                <a:latin typeface="Book Antiqua"/>
                <a:cs typeface="Book Antiqua"/>
              </a:rPr>
              <a:t>usually </a:t>
            </a:r>
            <a:r>
              <a:rPr sz="519" spc="5" dirty="0">
                <a:latin typeface="Book Antiqua"/>
                <a:cs typeface="Book Antiqua"/>
              </a:rPr>
              <a:t>(stay) </a:t>
            </a:r>
            <a:r>
              <a:rPr sz="519" spc="3" dirty="0">
                <a:latin typeface="Book Antiqua"/>
                <a:cs typeface="Book Antiqua"/>
              </a:rPr>
              <a:t>at the </a:t>
            </a:r>
            <a:r>
              <a:rPr sz="519" spc="-10" dirty="0">
                <a:latin typeface="Book Antiqua"/>
                <a:cs typeface="Book Antiqua"/>
              </a:rPr>
              <a:t>Hilton </a:t>
            </a:r>
            <a:r>
              <a:rPr sz="519" spc="-5" dirty="0">
                <a:latin typeface="Book Antiqua"/>
                <a:cs typeface="Book Antiqua"/>
              </a:rPr>
              <a:t>when </a:t>
            </a:r>
            <a:r>
              <a:rPr sz="519" dirty="0">
                <a:latin typeface="Book Antiqua"/>
                <a:cs typeface="Book Antiqua"/>
              </a:rPr>
              <a:t>he </a:t>
            </a:r>
            <a:r>
              <a:rPr sz="519" spc="21" dirty="0">
                <a:latin typeface="Book Antiqua"/>
                <a:cs typeface="Book Antiqua"/>
              </a:rPr>
              <a:t>(be) </a:t>
            </a:r>
            <a:r>
              <a:rPr sz="519" spc="-3" dirty="0">
                <a:latin typeface="Book Antiqua"/>
                <a:cs typeface="Book Antiqua"/>
              </a:rPr>
              <a:t>in </a:t>
            </a:r>
            <a:r>
              <a:rPr sz="519" spc="-8" dirty="0">
                <a:latin typeface="Book Antiqua"/>
                <a:cs typeface="Book Antiqua"/>
              </a:rPr>
              <a:t>London.</a:t>
            </a:r>
            <a:r>
              <a:rPr sz="519" spc="8" dirty="0">
                <a:latin typeface="Book Antiqua"/>
                <a:cs typeface="Book Antiqua"/>
              </a:rPr>
              <a:t> </a:t>
            </a:r>
            <a:r>
              <a:rPr sz="519" spc="13" dirty="0">
                <a:latin typeface="Book Antiqua"/>
                <a:cs typeface="Book Antiqua"/>
              </a:rPr>
              <a:t>—</a:t>
            </a:r>
            <a:r>
              <a:rPr sz="519" spc="-5" dirty="0">
                <a:latin typeface="Book Antiqua"/>
                <a:cs typeface="Book Antiqua"/>
              </a:rPr>
              <a:t> </a:t>
            </a:r>
            <a:r>
              <a:rPr sz="519" u="sng" spc="-8" dirty="0">
                <a:latin typeface="Book Antiqua"/>
                <a:cs typeface="Book Antiqua"/>
              </a:rPr>
              <a:t> </a:t>
            </a:r>
            <a:r>
              <a:rPr sz="519" u="sng" dirty="0">
                <a:latin typeface="Book Antiqua"/>
                <a:cs typeface="Book Antiqua"/>
              </a:rPr>
              <a:t>	</a:t>
            </a:r>
            <a:endParaRPr sz="519">
              <a:latin typeface="Book Antiqua"/>
              <a:cs typeface="Book Antiqua"/>
            </a:endParaRPr>
          </a:p>
          <a:p>
            <a:pPr lvl="1">
              <a:lnSpc>
                <a:spcPct val="100000"/>
              </a:lnSpc>
              <a:buFont typeface="Book Antiqua"/>
              <a:buAutoNum type="arabicPeriod"/>
            </a:pPr>
            <a:endParaRPr sz="623">
              <a:latin typeface="Times New Roman"/>
              <a:cs typeface="Times New Roman"/>
            </a:endParaRPr>
          </a:p>
          <a:p>
            <a:pPr marL="235730" lvl="1" indent="-93633">
              <a:spcBef>
                <a:spcPts val="530"/>
              </a:spcBef>
              <a:buAutoNum type="arabicPeriod"/>
              <a:tabLst>
                <a:tab pos="236059" algn="l"/>
                <a:tab pos="3149218" algn="l"/>
              </a:tabLst>
            </a:pPr>
            <a:r>
              <a:rPr sz="519" spc="-23" dirty="0">
                <a:latin typeface="Book Antiqua"/>
                <a:cs typeface="Book Antiqua"/>
              </a:rPr>
              <a:t>How </a:t>
            </a:r>
            <a:r>
              <a:rPr sz="519" spc="-8" dirty="0">
                <a:latin typeface="Book Antiqua"/>
                <a:cs typeface="Book Antiqua"/>
              </a:rPr>
              <a:t>many </a:t>
            </a:r>
            <a:r>
              <a:rPr sz="519" spc="-3" dirty="0">
                <a:latin typeface="Book Antiqua"/>
                <a:cs typeface="Book Antiqua"/>
              </a:rPr>
              <a:t>languages </a:t>
            </a:r>
            <a:r>
              <a:rPr sz="519" spc="-10" dirty="0">
                <a:latin typeface="Book Antiqua"/>
                <a:cs typeface="Book Antiqua"/>
              </a:rPr>
              <a:t>you </a:t>
            </a:r>
            <a:r>
              <a:rPr sz="519" spc="13" dirty="0">
                <a:latin typeface="Book Antiqua"/>
                <a:cs typeface="Book Antiqua"/>
              </a:rPr>
              <a:t>(speak)?</a:t>
            </a:r>
            <a:r>
              <a:rPr sz="519" spc="78" dirty="0">
                <a:latin typeface="Book Antiqua"/>
                <a:cs typeface="Book Antiqua"/>
              </a:rPr>
              <a:t> </a:t>
            </a:r>
            <a:r>
              <a:rPr sz="519" spc="13" dirty="0">
                <a:latin typeface="Book Antiqua"/>
                <a:cs typeface="Book Antiqua"/>
              </a:rPr>
              <a:t>—</a:t>
            </a:r>
            <a:r>
              <a:rPr sz="519" spc="-3" dirty="0">
                <a:latin typeface="Book Antiqua"/>
                <a:cs typeface="Book Antiqua"/>
              </a:rPr>
              <a:t> </a:t>
            </a:r>
            <a:r>
              <a:rPr sz="519" u="sng" spc="-8" dirty="0">
                <a:latin typeface="Book Antiqua"/>
                <a:cs typeface="Book Antiqua"/>
              </a:rPr>
              <a:t> </a:t>
            </a:r>
            <a:r>
              <a:rPr sz="519" u="sng" dirty="0">
                <a:latin typeface="Book Antiqua"/>
                <a:cs typeface="Book Antiqua"/>
              </a:rPr>
              <a:t>	</a:t>
            </a:r>
            <a:endParaRPr sz="519">
              <a:latin typeface="Book Antiqua"/>
              <a:cs typeface="Book Antiqua"/>
            </a:endParaRPr>
          </a:p>
          <a:p>
            <a:pPr marL="235730" lvl="1" indent="-93633">
              <a:spcBef>
                <a:spcPts val="312"/>
              </a:spcBef>
              <a:buAutoNum type="arabicPeriod"/>
              <a:tabLst>
                <a:tab pos="236059" algn="l"/>
                <a:tab pos="3151526" algn="l"/>
              </a:tabLst>
            </a:pPr>
            <a:r>
              <a:rPr sz="519" spc="-23" dirty="0">
                <a:latin typeface="Book Antiqua"/>
                <a:cs typeface="Book Antiqua"/>
              </a:rPr>
              <a:t>How </a:t>
            </a:r>
            <a:r>
              <a:rPr sz="519" spc="5" dirty="0">
                <a:latin typeface="Book Antiqua"/>
                <a:cs typeface="Book Antiqua"/>
              </a:rPr>
              <a:t>often </a:t>
            </a:r>
            <a:r>
              <a:rPr sz="519" dirty="0">
                <a:latin typeface="Book Antiqua"/>
                <a:cs typeface="Book Antiqua"/>
              </a:rPr>
              <a:t>she </a:t>
            </a:r>
            <a:r>
              <a:rPr sz="519" spc="21" dirty="0">
                <a:latin typeface="Book Antiqua"/>
                <a:cs typeface="Book Antiqua"/>
              </a:rPr>
              <a:t>(go) </a:t>
            </a:r>
            <a:r>
              <a:rPr sz="519" dirty="0">
                <a:latin typeface="Book Antiqua"/>
                <a:cs typeface="Book Antiqua"/>
              </a:rPr>
              <a:t>to </a:t>
            </a:r>
            <a:r>
              <a:rPr sz="519" spc="5" dirty="0">
                <a:latin typeface="Book Antiqua"/>
                <a:cs typeface="Book Antiqua"/>
              </a:rPr>
              <a:t>the </a:t>
            </a:r>
            <a:r>
              <a:rPr sz="519" spc="8" dirty="0">
                <a:latin typeface="Book Antiqua"/>
                <a:cs typeface="Book Antiqua"/>
              </a:rPr>
              <a:t>theatre?</a:t>
            </a:r>
            <a:r>
              <a:rPr sz="519" dirty="0">
                <a:latin typeface="Book Antiqua"/>
                <a:cs typeface="Book Antiqua"/>
              </a:rPr>
              <a:t> </a:t>
            </a:r>
            <a:r>
              <a:rPr sz="519" spc="13" dirty="0">
                <a:latin typeface="Book Antiqua"/>
                <a:cs typeface="Book Antiqua"/>
              </a:rPr>
              <a:t>—</a:t>
            </a:r>
            <a:r>
              <a:rPr sz="519" spc="-5" dirty="0">
                <a:latin typeface="Book Antiqua"/>
                <a:cs typeface="Book Antiqua"/>
              </a:rPr>
              <a:t> </a:t>
            </a:r>
            <a:r>
              <a:rPr sz="519" u="sng" spc="-8" dirty="0">
                <a:latin typeface="Book Antiqua"/>
                <a:cs typeface="Book Antiqua"/>
              </a:rPr>
              <a:t> </a:t>
            </a:r>
            <a:r>
              <a:rPr sz="519" u="sng" dirty="0">
                <a:latin typeface="Book Antiqua"/>
                <a:cs typeface="Book Antiqua"/>
              </a:rPr>
              <a:t>	</a:t>
            </a:r>
            <a:endParaRPr sz="519">
              <a:latin typeface="Book Antiqua"/>
              <a:cs typeface="Book Antiqua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2312258" y="4109647"/>
            <a:ext cx="146392" cy="106167"/>
          </a:xfrm>
          <a:custGeom>
            <a:avLst/>
            <a:gdLst/>
            <a:ahLst/>
            <a:cxnLst/>
            <a:rect l="l" t="t" r="r" b="b"/>
            <a:pathLst>
              <a:path w="281940" h="204470">
                <a:moveTo>
                  <a:pt x="224497" y="0"/>
                </a:moveTo>
                <a:lnTo>
                  <a:pt x="57150" y="0"/>
                </a:lnTo>
                <a:lnTo>
                  <a:pt x="24110" y="892"/>
                </a:lnTo>
                <a:lnTo>
                  <a:pt x="7143" y="7143"/>
                </a:lnTo>
                <a:lnTo>
                  <a:pt x="892" y="24110"/>
                </a:lnTo>
                <a:lnTo>
                  <a:pt x="0" y="57150"/>
                </a:lnTo>
                <a:lnTo>
                  <a:pt x="0" y="147320"/>
                </a:lnTo>
                <a:lnTo>
                  <a:pt x="892" y="180359"/>
                </a:lnTo>
                <a:lnTo>
                  <a:pt x="7143" y="197326"/>
                </a:lnTo>
                <a:lnTo>
                  <a:pt x="24110" y="203577"/>
                </a:lnTo>
                <a:lnTo>
                  <a:pt x="57150" y="204470"/>
                </a:lnTo>
                <a:lnTo>
                  <a:pt x="224497" y="204470"/>
                </a:lnTo>
                <a:lnTo>
                  <a:pt x="257537" y="203577"/>
                </a:lnTo>
                <a:lnTo>
                  <a:pt x="274504" y="197326"/>
                </a:lnTo>
                <a:lnTo>
                  <a:pt x="280754" y="180359"/>
                </a:lnTo>
                <a:lnTo>
                  <a:pt x="281647" y="147320"/>
                </a:lnTo>
                <a:lnTo>
                  <a:pt x="281647" y="57150"/>
                </a:lnTo>
                <a:lnTo>
                  <a:pt x="280754" y="24110"/>
                </a:lnTo>
                <a:lnTo>
                  <a:pt x="274504" y="7143"/>
                </a:lnTo>
                <a:lnTo>
                  <a:pt x="257537" y="892"/>
                </a:lnTo>
                <a:lnTo>
                  <a:pt x="224497" y="0"/>
                </a:lnTo>
                <a:close/>
              </a:path>
            </a:pathLst>
          </a:custGeom>
          <a:solidFill>
            <a:srgbClr val="D1D1D1"/>
          </a:solidFill>
        </p:spPr>
        <p:txBody>
          <a:bodyPr wrap="square" lIns="0" tIns="0" rIns="0" bIns="0" rtlCol="0"/>
          <a:lstStyle/>
          <a:p>
            <a:endParaRPr sz="935"/>
          </a:p>
        </p:txBody>
      </p:sp>
      <p:sp>
        <p:nvSpPr>
          <p:cNvPr id="22" name="object 22"/>
          <p:cNvSpPr/>
          <p:nvPr/>
        </p:nvSpPr>
        <p:spPr>
          <a:xfrm>
            <a:off x="2312258" y="4109647"/>
            <a:ext cx="146392" cy="106167"/>
          </a:xfrm>
          <a:custGeom>
            <a:avLst/>
            <a:gdLst/>
            <a:ahLst/>
            <a:cxnLst/>
            <a:rect l="l" t="t" r="r" b="b"/>
            <a:pathLst>
              <a:path w="281940" h="204470">
                <a:moveTo>
                  <a:pt x="57150" y="0"/>
                </a:moveTo>
                <a:lnTo>
                  <a:pt x="24110" y="892"/>
                </a:lnTo>
                <a:lnTo>
                  <a:pt x="7143" y="7143"/>
                </a:lnTo>
                <a:lnTo>
                  <a:pt x="892" y="24110"/>
                </a:lnTo>
                <a:lnTo>
                  <a:pt x="0" y="57150"/>
                </a:lnTo>
                <a:lnTo>
                  <a:pt x="0" y="147320"/>
                </a:lnTo>
                <a:lnTo>
                  <a:pt x="892" y="180359"/>
                </a:lnTo>
                <a:lnTo>
                  <a:pt x="7143" y="197326"/>
                </a:lnTo>
                <a:lnTo>
                  <a:pt x="24110" y="203577"/>
                </a:lnTo>
                <a:lnTo>
                  <a:pt x="57150" y="204470"/>
                </a:lnTo>
                <a:lnTo>
                  <a:pt x="224497" y="204470"/>
                </a:lnTo>
                <a:lnTo>
                  <a:pt x="257537" y="203577"/>
                </a:lnTo>
                <a:lnTo>
                  <a:pt x="274504" y="197326"/>
                </a:lnTo>
                <a:lnTo>
                  <a:pt x="280754" y="180359"/>
                </a:lnTo>
                <a:lnTo>
                  <a:pt x="281647" y="147320"/>
                </a:lnTo>
                <a:lnTo>
                  <a:pt x="281647" y="57150"/>
                </a:lnTo>
                <a:lnTo>
                  <a:pt x="280754" y="24110"/>
                </a:lnTo>
                <a:lnTo>
                  <a:pt x="274504" y="7143"/>
                </a:lnTo>
                <a:lnTo>
                  <a:pt x="257537" y="892"/>
                </a:lnTo>
                <a:lnTo>
                  <a:pt x="224497" y="0"/>
                </a:lnTo>
                <a:lnTo>
                  <a:pt x="57150" y="0"/>
                </a:lnTo>
                <a:close/>
              </a:path>
            </a:pathLst>
          </a:custGeom>
          <a:ln w="6350">
            <a:solidFill>
              <a:srgbClr val="DDDDDD"/>
            </a:solidFill>
          </a:ln>
        </p:spPr>
        <p:txBody>
          <a:bodyPr wrap="square" lIns="0" tIns="0" rIns="0" bIns="0" rtlCol="0"/>
          <a:lstStyle/>
          <a:p>
            <a:endParaRPr sz="935"/>
          </a:p>
        </p:txBody>
      </p:sp>
      <p:sp>
        <p:nvSpPr>
          <p:cNvPr id="23" name="object 23"/>
          <p:cNvSpPr/>
          <p:nvPr/>
        </p:nvSpPr>
        <p:spPr>
          <a:xfrm>
            <a:off x="2302461" y="4097095"/>
            <a:ext cx="143095" cy="103859"/>
          </a:xfrm>
          <a:custGeom>
            <a:avLst/>
            <a:gdLst/>
            <a:ahLst/>
            <a:cxnLst/>
            <a:rect l="l" t="t" r="r" b="b"/>
            <a:pathLst>
              <a:path w="275590" h="200025">
                <a:moveTo>
                  <a:pt x="217690" y="0"/>
                </a:moveTo>
                <a:lnTo>
                  <a:pt x="57594" y="0"/>
                </a:lnTo>
                <a:lnTo>
                  <a:pt x="24297" y="899"/>
                </a:lnTo>
                <a:lnTo>
                  <a:pt x="7199" y="7199"/>
                </a:lnTo>
                <a:lnTo>
                  <a:pt x="899" y="24297"/>
                </a:lnTo>
                <a:lnTo>
                  <a:pt x="0" y="57594"/>
                </a:lnTo>
                <a:lnTo>
                  <a:pt x="0" y="142405"/>
                </a:lnTo>
                <a:lnTo>
                  <a:pt x="899" y="175701"/>
                </a:lnTo>
                <a:lnTo>
                  <a:pt x="7199" y="192800"/>
                </a:lnTo>
                <a:lnTo>
                  <a:pt x="24297" y="199099"/>
                </a:lnTo>
                <a:lnTo>
                  <a:pt x="57594" y="199999"/>
                </a:lnTo>
                <a:lnTo>
                  <a:pt x="217690" y="199999"/>
                </a:lnTo>
                <a:lnTo>
                  <a:pt x="250994" y="199099"/>
                </a:lnTo>
                <a:lnTo>
                  <a:pt x="268096" y="192800"/>
                </a:lnTo>
                <a:lnTo>
                  <a:pt x="274397" y="175701"/>
                </a:lnTo>
                <a:lnTo>
                  <a:pt x="275297" y="142405"/>
                </a:lnTo>
                <a:lnTo>
                  <a:pt x="275297" y="57594"/>
                </a:lnTo>
                <a:lnTo>
                  <a:pt x="274397" y="24297"/>
                </a:lnTo>
                <a:lnTo>
                  <a:pt x="268096" y="7199"/>
                </a:lnTo>
                <a:lnTo>
                  <a:pt x="250994" y="899"/>
                </a:lnTo>
                <a:lnTo>
                  <a:pt x="21769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935"/>
          </a:p>
        </p:txBody>
      </p:sp>
      <p:sp>
        <p:nvSpPr>
          <p:cNvPr id="24" name="object 24"/>
          <p:cNvSpPr/>
          <p:nvPr/>
        </p:nvSpPr>
        <p:spPr>
          <a:xfrm>
            <a:off x="2302461" y="4097095"/>
            <a:ext cx="143095" cy="103859"/>
          </a:xfrm>
          <a:custGeom>
            <a:avLst/>
            <a:gdLst/>
            <a:ahLst/>
            <a:cxnLst/>
            <a:rect l="l" t="t" r="r" b="b"/>
            <a:pathLst>
              <a:path w="275590" h="200025">
                <a:moveTo>
                  <a:pt x="57594" y="0"/>
                </a:moveTo>
                <a:lnTo>
                  <a:pt x="24297" y="899"/>
                </a:lnTo>
                <a:lnTo>
                  <a:pt x="7199" y="7199"/>
                </a:lnTo>
                <a:lnTo>
                  <a:pt x="899" y="24297"/>
                </a:lnTo>
                <a:lnTo>
                  <a:pt x="0" y="57594"/>
                </a:lnTo>
                <a:lnTo>
                  <a:pt x="0" y="142405"/>
                </a:lnTo>
                <a:lnTo>
                  <a:pt x="899" y="175701"/>
                </a:lnTo>
                <a:lnTo>
                  <a:pt x="7199" y="192800"/>
                </a:lnTo>
                <a:lnTo>
                  <a:pt x="24297" y="199099"/>
                </a:lnTo>
                <a:lnTo>
                  <a:pt x="57594" y="199999"/>
                </a:lnTo>
                <a:lnTo>
                  <a:pt x="217690" y="199999"/>
                </a:lnTo>
                <a:lnTo>
                  <a:pt x="250994" y="199099"/>
                </a:lnTo>
                <a:lnTo>
                  <a:pt x="268096" y="192800"/>
                </a:lnTo>
                <a:lnTo>
                  <a:pt x="274397" y="175701"/>
                </a:lnTo>
                <a:lnTo>
                  <a:pt x="275297" y="142405"/>
                </a:lnTo>
                <a:lnTo>
                  <a:pt x="275297" y="57594"/>
                </a:lnTo>
                <a:lnTo>
                  <a:pt x="274397" y="24297"/>
                </a:lnTo>
                <a:lnTo>
                  <a:pt x="268096" y="7199"/>
                </a:lnTo>
                <a:lnTo>
                  <a:pt x="250994" y="899"/>
                </a:lnTo>
                <a:lnTo>
                  <a:pt x="217690" y="0"/>
                </a:lnTo>
                <a:lnTo>
                  <a:pt x="57594" y="0"/>
                </a:lnTo>
                <a:close/>
              </a:path>
            </a:pathLst>
          </a:custGeom>
          <a:ln w="12700">
            <a:solidFill>
              <a:srgbClr val="BABABA"/>
            </a:solidFill>
          </a:ln>
        </p:spPr>
        <p:txBody>
          <a:bodyPr wrap="square" lIns="0" tIns="0" rIns="0" bIns="0" rtlCol="0"/>
          <a:lstStyle/>
          <a:p>
            <a:endParaRPr sz="935"/>
          </a:p>
        </p:txBody>
      </p:sp>
      <p:sp>
        <p:nvSpPr>
          <p:cNvPr id="25" name="object 25"/>
          <p:cNvSpPr txBox="1"/>
          <p:nvPr/>
        </p:nvSpPr>
        <p:spPr>
          <a:xfrm>
            <a:off x="2343705" y="4092621"/>
            <a:ext cx="2992462" cy="849068"/>
          </a:xfrm>
          <a:prstGeom prst="rect">
            <a:avLst/>
          </a:prstGeom>
        </p:spPr>
        <p:txBody>
          <a:bodyPr vert="horz" wrap="square" lIns="0" tIns="6594" rIns="0" bIns="0" rtlCol="0">
            <a:spAutoFit/>
          </a:bodyPr>
          <a:lstStyle/>
          <a:p>
            <a:pPr marL="6594">
              <a:spcBef>
                <a:spcPts val="52"/>
              </a:spcBef>
              <a:tabLst>
                <a:tab pos="142097" algn="l"/>
              </a:tabLst>
            </a:pPr>
            <a:r>
              <a:rPr sz="571" spc="21" dirty="0">
                <a:latin typeface="Tahoma"/>
                <a:cs typeface="Tahoma"/>
              </a:rPr>
              <a:t>8	</a:t>
            </a:r>
            <a:r>
              <a:rPr sz="571" spc="-10" dirty="0">
                <a:latin typeface="Tahoma"/>
                <a:cs typeface="Tahoma"/>
              </a:rPr>
              <a:t>Choose </a:t>
            </a:r>
            <a:r>
              <a:rPr sz="571" spc="-31" dirty="0">
                <a:latin typeface="Tahoma"/>
                <a:cs typeface="Tahoma"/>
              </a:rPr>
              <a:t>the </a:t>
            </a:r>
            <a:r>
              <a:rPr sz="571" spc="-13" dirty="0">
                <a:latin typeface="Tahoma"/>
                <a:cs typeface="Tahoma"/>
              </a:rPr>
              <a:t>correct </a:t>
            </a:r>
            <a:r>
              <a:rPr sz="571" spc="-21" dirty="0">
                <a:latin typeface="Tahoma"/>
                <a:cs typeface="Tahoma"/>
              </a:rPr>
              <a:t>form </a:t>
            </a:r>
            <a:r>
              <a:rPr sz="571" spc="-8" dirty="0">
                <a:latin typeface="Tahoma"/>
                <a:cs typeface="Tahoma"/>
              </a:rPr>
              <a:t>of </a:t>
            </a:r>
            <a:r>
              <a:rPr sz="571" spc="-31" dirty="0">
                <a:latin typeface="Tahoma"/>
                <a:cs typeface="Tahoma"/>
              </a:rPr>
              <a:t>the</a:t>
            </a:r>
            <a:r>
              <a:rPr sz="571" spc="-86" dirty="0">
                <a:latin typeface="Tahoma"/>
                <a:cs typeface="Tahoma"/>
              </a:rPr>
              <a:t> </a:t>
            </a:r>
            <a:r>
              <a:rPr sz="571" spc="-16" dirty="0">
                <a:latin typeface="Tahoma"/>
                <a:cs typeface="Tahoma"/>
              </a:rPr>
              <a:t>verb.</a:t>
            </a:r>
            <a:endParaRPr sz="571">
              <a:latin typeface="Tahoma"/>
              <a:cs typeface="Tahoma"/>
            </a:endParaRPr>
          </a:p>
          <a:p>
            <a:pPr marL="235730" marR="63960" indent="-93633">
              <a:lnSpc>
                <a:spcPct val="150000"/>
              </a:lnSpc>
              <a:spcBef>
                <a:spcPts val="62"/>
              </a:spcBef>
              <a:buAutoNum type="arabicPeriod"/>
              <a:tabLst>
                <a:tab pos="236059" algn="l"/>
                <a:tab pos="2061564" algn="l"/>
              </a:tabLst>
            </a:pPr>
            <a:r>
              <a:rPr sz="519" spc="-3" dirty="0">
                <a:latin typeface="Book Antiqua"/>
                <a:cs typeface="Book Antiqua"/>
              </a:rPr>
              <a:t>The </a:t>
            </a:r>
            <a:r>
              <a:rPr sz="519" dirty="0">
                <a:latin typeface="Book Antiqua"/>
                <a:cs typeface="Book Antiqua"/>
              </a:rPr>
              <a:t>teacher </a:t>
            </a:r>
            <a:r>
              <a:rPr sz="519" spc="-8" dirty="0">
                <a:latin typeface="Book Antiqua"/>
                <a:cs typeface="Book Antiqua"/>
              </a:rPr>
              <a:t>is </a:t>
            </a:r>
            <a:r>
              <a:rPr sz="519" spc="-10" dirty="0">
                <a:latin typeface="Book Antiqua"/>
                <a:cs typeface="Book Antiqua"/>
              </a:rPr>
              <a:t>angry.</a:t>
            </a:r>
            <a:r>
              <a:rPr sz="519" dirty="0">
                <a:latin typeface="Book Antiqua"/>
                <a:cs typeface="Book Antiqua"/>
              </a:rPr>
              <a:t> </a:t>
            </a:r>
            <a:r>
              <a:rPr sz="519" spc="-21" dirty="0">
                <a:latin typeface="Book Antiqua"/>
                <a:cs typeface="Book Antiqua"/>
              </a:rPr>
              <a:t>His</a:t>
            </a:r>
            <a:r>
              <a:rPr sz="519" spc="-3" dirty="0">
                <a:latin typeface="Book Antiqua"/>
                <a:cs typeface="Book Antiqua"/>
              </a:rPr>
              <a:t> </a:t>
            </a:r>
            <a:r>
              <a:rPr sz="519" spc="-16" dirty="0">
                <a:latin typeface="Book Antiqua"/>
                <a:cs typeface="Book Antiqua"/>
              </a:rPr>
              <a:t>pupils</a:t>
            </a:r>
            <a:r>
              <a:rPr sz="519" u="sng" spc="-16" dirty="0">
                <a:latin typeface="Book Antiqua"/>
                <a:cs typeface="Book Antiqua"/>
              </a:rPr>
              <a:t>	</a:t>
            </a:r>
            <a:r>
              <a:rPr sz="519" dirty="0">
                <a:latin typeface="Book Antiqua"/>
                <a:cs typeface="Book Antiqua"/>
              </a:rPr>
              <a:t>to </a:t>
            </a:r>
            <a:r>
              <a:rPr sz="519" spc="-5" dirty="0">
                <a:latin typeface="Book Antiqua"/>
                <a:cs typeface="Book Antiqua"/>
              </a:rPr>
              <a:t>him. (don’t listen </a:t>
            </a:r>
            <a:r>
              <a:rPr sz="519" spc="-26" dirty="0">
                <a:latin typeface="Book Antiqua"/>
                <a:cs typeface="Book Antiqua"/>
              </a:rPr>
              <a:t>/</a:t>
            </a:r>
            <a:r>
              <a:rPr sz="519" dirty="0">
                <a:latin typeface="Book Antiqua"/>
                <a:cs typeface="Book Antiqua"/>
              </a:rPr>
              <a:t> are</a:t>
            </a:r>
            <a:r>
              <a:rPr sz="519" spc="-3" dirty="0">
                <a:latin typeface="Book Antiqua"/>
                <a:cs typeface="Book Antiqua"/>
              </a:rPr>
              <a:t> not </a:t>
            </a:r>
            <a:r>
              <a:rPr sz="519" spc="3" dirty="0">
                <a:latin typeface="Book Antiqua"/>
                <a:cs typeface="Book Antiqua"/>
              </a:rPr>
              <a:t> </a:t>
            </a:r>
            <a:r>
              <a:rPr sz="519" spc="-3" dirty="0">
                <a:latin typeface="Book Antiqua"/>
                <a:cs typeface="Book Antiqua"/>
              </a:rPr>
              <a:t>listening)</a:t>
            </a:r>
            <a:endParaRPr sz="519">
              <a:latin typeface="Book Antiqua"/>
              <a:cs typeface="Book Antiqua"/>
            </a:endParaRPr>
          </a:p>
          <a:p>
            <a:pPr marL="235730" indent="-93633">
              <a:spcBef>
                <a:spcPts val="309"/>
              </a:spcBef>
              <a:buAutoNum type="arabicPeriod"/>
              <a:tabLst>
                <a:tab pos="236059" algn="l"/>
                <a:tab pos="1235356" algn="l"/>
              </a:tabLst>
            </a:pPr>
            <a:r>
              <a:rPr sz="519" spc="-21" dirty="0">
                <a:latin typeface="Book Antiqua"/>
                <a:cs typeface="Book Antiqua"/>
              </a:rPr>
              <a:t>He</a:t>
            </a:r>
            <a:r>
              <a:rPr sz="519" u="sng" spc="-21" dirty="0">
                <a:latin typeface="Book Antiqua"/>
                <a:cs typeface="Book Antiqua"/>
              </a:rPr>
              <a:t>	</a:t>
            </a:r>
            <a:r>
              <a:rPr sz="519" dirty="0">
                <a:latin typeface="Book Antiqua"/>
                <a:cs typeface="Book Antiqua"/>
              </a:rPr>
              <a:t>to talk to </a:t>
            </a:r>
            <a:r>
              <a:rPr sz="519" spc="13" dirty="0">
                <a:latin typeface="Book Antiqua"/>
                <a:cs typeface="Book Antiqua"/>
              </a:rPr>
              <a:t>James </a:t>
            </a:r>
            <a:r>
              <a:rPr sz="519" spc="-10" dirty="0">
                <a:latin typeface="Book Antiqua"/>
                <a:cs typeface="Book Antiqua"/>
              </a:rPr>
              <a:t>now. </a:t>
            </a:r>
            <a:r>
              <a:rPr sz="519" spc="13" dirty="0">
                <a:latin typeface="Book Antiqua"/>
                <a:cs typeface="Book Antiqua"/>
              </a:rPr>
              <a:t>(is </a:t>
            </a:r>
            <a:r>
              <a:rPr sz="519" dirty="0">
                <a:latin typeface="Book Antiqua"/>
                <a:cs typeface="Book Antiqua"/>
              </a:rPr>
              <a:t>not </a:t>
            </a:r>
            <a:r>
              <a:rPr sz="519" spc="-3" dirty="0">
                <a:latin typeface="Book Antiqua"/>
                <a:cs typeface="Book Antiqua"/>
              </a:rPr>
              <a:t>wanting </a:t>
            </a:r>
            <a:r>
              <a:rPr sz="519" spc="-26" dirty="0">
                <a:latin typeface="Book Antiqua"/>
                <a:cs typeface="Book Antiqua"/>
              </a:rPr>
              <a:t>/  </a:t>
            </a:r>
            <a:r>
              <a:rPr sz="519" spc="-3" dirty="0">
                <a:latin typeface="Book Antiqua"/>
                <a:cs typeface="Book Antiqua"/>
              </a:rPr>
              <a:t>does </a:t>
            </a:r>
            <a:r>
              <a:rPr sz="519" dirty="0">
                <a:latin typeface="Book Antiqua"/>
                <a:cs typeface="Book Antiqua"/>
              </a:rPr>
              <a:t>not</a:t>
            </a:r>
            <a:r>
              <a:rPr sz="519" spc="-8" dirty="0">
                <a:latin typeface="Book Antiqua"/>
                <a:cs typeface="Book Antiqua"/>
              </a:rPr>
              <a:t> </a:t>
            </a:r>
            <a:r>
              <a:rPr sz="519" spc="5" dirty="0">
                <a:latin typeface="Book Antiqua"/>
                <a:cs typeface="Book Antiqua"/>
              </a:rPr>
              <a:t>want)</a:t>
            </a:r>
            <a:endParaRPr sz="519">
              <a:latin typeface="Book Antiqua"/>
              <a:cs typeface="Book Antiqua"/>
            </a:endParaRPr>
          </a:p>
          <a:p>
            <a:pPr marL="235730" marR="2638" indent="-93633">
              <a:lnSpc>
                <a:spcPct val="150000"/>
              </a:lnSpc>
              <a:buAutoNum type="arabicPeriod"/>
              <a:tabLst>
                <a:tab pos="236059" algn="l"/>
                <a:tab pos="2642152" algn="l"/>
              </a:tabLst>
            </a:pPr>
            <a:r>
              <a:rPr sz="519" spc="-5" dirty="0">
                <a:latin typeface="Book Antiqua"/>
                <a:cs typeface="Book Antiqua"/>
              </a:rPr>
              <a:t>I </a:t>
            </a:r>
            <a:r>
              <a:rPr sz="519" spc="5" dirty="0">
                <a:latin typeface="Book Antiqua"/>
                <a:cs typeface="Book Antiqua"/>
              </a:rPr>
              <a:t>often </a:t>
            </a:r>
            <a:r>
              <a:rPr sz="519" dirty="0">
                <a:latin typeface="Book Antiqua"/>
                <a:cs typeface="Book Antiqua"/>
              </a:rPr>
              <a:t>try to read </a:t>
            </a:r>
            <a:r>
              <a:rPr sz="519" spc="5" dirty="0">
                <a:latin typeface="Book Antiqua"/>
                <a:cs typeface="Book Antiqua"/>
              </a:rPr>
              <a:t>the </a:t>
            </a:r>
            <a:r>
              <a:rPr sz="519" spc="-5" dirty="0">
                <a:latin typeface="Book Antiqua"/>
                <a:cs typeface="Book Antiqua"/>
              </a:rPr>
              <a:t>newspapers </a:t>
            </a:r>
            <a:r>
              <a:rPr sz="519" dirty="0">
                <a:latin typeface="Book Antiqua"/>
                <a:cs typeface="Book Antiqua"/>
              </a:rPr>
              <a:t>in </a:t>
            </a:r>
            <a:r>
              <a:rPr sz="519" spc="-3" dirty="0">
                <a:latin typeface="Book Antiqua"/>
                <a:cs typeface="Book Antiqua"/>
              </a:rPr>
              <a:t>English,</a:t>
            </a:r>
            <a:r>
              <a:rPr sz="519" spc="65" dirty="0">
                <a:latin typeface="Book Antiqua"/>
                <a:cs typeface="Book Antiqua"/>
              </a:rPr>
              <a:t> </a:t>
            </a:r>
            <a:r>
              <a:rPr sz="519" dirty="0">
                <a:latin typeface="Book Antiqua"/>
                <a:cs typeface="Book Antiqua"/>
              </a:rPr>
              <a:t>but</a:t>
            </a:r>
            <a:r>
              <a:rPr sz="519" spc="5" dirty="0">
                <a:latin typeface="Book Antiqua"/>
                <a:cs typeface="Book Antiqua"/>
              </a:rPr>
              <a:t> </a:t>
            </a:r>
            <a:r>
              <a:rPr sz="519" spc="-5" dirty="0">
                <a:latin typeface="Book Antiqua"/>
                <a:cs typeface="Book Antiqua"/>
              </a:rPr>
              <a:t>I</a:t>
            </a:r>
            <a:r>
              <a:rPr sz="519" u="sng" spc="-5" dirty="0">
                <a:latin typeface="Book Antiqua"/>
                <a:cs typeface="Book Antiqua"/>
              </a:rPr>
              <a:t>	</a:t>
            </a:r>
            <a:r>
              <a:rPr sz="519" spc="-13" dirty="0">
                <a:latin typeface="Book Antiqua"/>
                <a:cs typeface="Book Antiqua"/>
              </a:rPr>
              <a:t>very</a:t>
            </a:r>
            <a:r>
              <a:rPr sz="519" dirty="0">
                <a:latin typeface="Book Antiqua"/>
                <a:cs typeface="Book Antiqua"/>
              </a:rPr>
              <a:t> </a:t>
            </a:r>
            <a:r>
              <a:rPr sz="519" spc="-3" dirty="0">
                <a:latin typeface="Book Antiqua"/>
                <a:cs typeface="Book Antiqua"/>
              </a:rPr>
              <a:t>much. </a:t>
            </a:r>
            <a:r>
              <a:rPr sz="519" dirty="0">
                <a:latin typeface="Book Antiqua"/>
                <a:cs typeface="Book Antiqua"/>
              </a:rPr>
              <a:t> </a:t>
            </a:r>
            <a:r>
              <a:rPr sz="519" spc="13" dirty="0">
                <a:latin typeface="Book Antiqua"/>
                <a:cs typeface="Book Antiqua"/>
              </a:rPr>
              <a:t>(am </a:t>
            </a:r>
            <a:r>
              <a:rPr sz="519" dirty="0">
                <a:latin typeface="Book Antiqua"/>
                <a:cs typeface="Book Antiqua"/>
              </a:rPr>
              <a:t>not </a:t>
            </a:r>
            <a:r>
              <a:rPr sz="519" spc="-8" dirty="0">
                <a:latin typeface="Book Antiqua"/>
                <a:cs typeface="Book Antiqua"/>
              </a:rPr>
              <a:t>understanding </a:t>
            </a:r>
            <a:r>
              <a:rPr sz="519" spc="-26" dirty="0">
                <a:latin typeface="Book Antiqua"/>
                <a:cs typeface="Book Antiqua"/>
              </a:rPr>
              <a:t>/  </a:t>
            </a:r>
            <a:r>
              <a:rPr sz="519" spc="-8" dirty="0">
                <a:latin typeface="Book Antiqua"/>
                <a:cs typeface="Book Antiqua"/>
              </a:rPr>
              <a:t>don’t</a:t>
            </a:r>
            <a:r>
              <a:rPr sz="519" spc="-67" dirty="0">
                <a:latin typeface="Book Antiqua"/>
                <a:cs typeface="Book Antiqua"/>
              </a:rPr>
              <a:t> </a:t>
            </a:r>
            <a:r>
              <a:rPr sz="519" dirty="0">
                <a:latin typeface="Book Antiqua"/>
                <a:cs typeface="Book Antiqua"/>
              </a:rPr>
              <a:t>understand)</a:t>
            </a:r>
            <a:endParaRPr sz="519">
              <a:latin typeface="Book Antiqua"/>
              <a:cs typeface="Book Antiqua"/>
            </a:endParaRPr>
          </a:p>
          <a:p>
            <a:pPr marL="137811">
              <a:spcBef>
                <a:spcPts val="516"/>
              </a:spcBef>
            </a:pPr>
            <a:r>
              <a:rPr sz="519" spc="-3" dirty="0">
                <a:latin typeface="Arial Narrow"/>
                <a:cs typeface="Arial Narrow"/>
              </a:rPr>
              <a:t>Unit </a:t>
            </a:r>
            <a:r>
              <a:rPr sz="519" spc="44" dirty="0">
                <a:latin typeface="Arial Narrow"/>
                <a:cs typeface="Arial Narrow"/>
              </a:rPr>
              <a:t>1  </a:t>
            </a:r>
            <a:r>
              <a:rPr sz="519" spc="-18" dirty="0">
                <a:latin typeface="Arial Narrow"/>
                <a:cs typeface="Arial Narrow"/>
              </a:rPr>
              <a:t>Lessons </a:t>
            </a:r>
            <a:r>
              <a:rPr sz="519" spc="5" dirty="0">
                <a:latin typeface="Arial Narrow"/>
                <a:cs typeface="Arial Narrow"/>
              </a:rPr>
              <a:t>1, </a:t>
            </a:r>
            <a:r>
              <a:rPr sz="519" spc="16" dirty="0">
                <a:latin typeface="Arial Narrow"/>
                <a:cs typeface="Arial Narrow"/>
              </a:rPr>
              <a:t>2,</a:t>
            </a:r>
            <a:r>
              <a:rPr sz="519" spc="-3" dirty="0">
                <a:latin typeface="Arial Narrow"/>
                <a:cs typeface="Arial Narrow"/>
              </a:rPr>
              <a:t> </a:t>
            </a:r>
            <a:r>
              <a:rPr sz="519" spc="44" dirty="0">
                <a:latin typeface="Arial Narrow"/>
                <a:cs typeface="Arial Narrow"/>
              </a:rPr>
              <a:t>3</a:t>
            </a:r>
            <a:endParaRPr sz="519">
              <a:latin typeface="Arial Narrow"/>
              <a:cs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31172523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524354" y="3066633"/>
            <a:ext cx="2914320" cy="0"/>
          </a:xfrm>
          <a:custGeom>
            <a:avLst/>
            <a:gdLst/>
            <a:ahLst/>
            <a:cxnLst/>
            <a:rect l="l" t="t" r="r" b="b"/>
            <a:pathLst>
              <a:path w="5612765">
                <a:moveTo>
                  <a:pt x="0" y="0"/>
                </a:moveTo>
                <a:lnTo>
                  <a:pt x="5612726" y="0"/>
                </a:lnTo>
              </a:path>
            </a:pathLst>
          </a:custGeom>
          <a:ln w="63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935"/>
          </a:p>
        </p:txBody>
      </p:sp>
      <p:sp>
        <p:nvSpPr>
          <p:cNvPr id="3" name="object 3"/>
          <p:cNvSpPr/>
          <p:nvPr/>
        </p:nvSpPr>
        <p:spPr>
          <a:xfrm>
            <a:off x="2524354" y="3304025"/>
            <a:ext cx="2914320" cy="0"/>
          </a:xfrm>
          <a:custGeom>
            <a:avLst/>
            <a:gdLst/>
            <a:ahLst/>
            <a:cxnLst/>
            <a:rect l="l" t="t" r="r" b="b"/>
            <a:pathLst>
              <a:path w="5612765">
                <a:moveTo>
                  <a:pt x="0" y="0"/>
                </a:moveTo>
                <a:lnTo>
                  <a:pt x="5612726" y="0"/>
                </a:lnTo>
              </a:path>
            </a:pathLst>
          </a:custGeom>
          <a:ln w="63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935"/>
          </a:p>
        </p:txBody>
      </p:sp>
      <p:sp>
        <p:nvSpPr>
          <p:cNvPr id="4" name="object 4"/>
          <p:cNvSpPr/>
          <p:nvPr/>
        </p:nvSpPr>
        <p:spPr>
          <a:xfrm>
            <a:off x="2524354" y="3541418"/>
            <a:ext cx="2914320" cy="0"/>
          </a:xfrm>
          <a:custGeom>
            <a:avLst/>
            <a:gdLst/>
            <a:ahLst/>
            <a:cxnLst/>
            <a:rect l="l" t="t" r="r" b="b"/>
            <a:pathLst>
              <a:path w="5612765">
                <a:moveTo>
                  <a:pt x="0" y="0"/>
                </a:moveTo>
                <a:lnTo>
                  <a:pt x="5612726" y="0"/>
                </a:lnTo>
              </a:path>
            </a:pathLst>
          </a:custGeom>
          <a:ln w="63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935"/>
          </a:p>
        </p:txBody>
      </p:sp>
      <p:sp>
        <p:nvSpPr>
          <p:cNvPr id="5" name="object 5"/>
          <p:cNvSpPr/>
          <p:nvPr/>
        </p:nvSpPr>
        <p:spPr>
          <a:xfrm>
            <a:off x="2524354" y="3778811"/>
            <a:ext cx="2914320" cy="0"/>
          </a:xfrm>
          <a:custGeom>
            <a:avLst/>
            <a:gdLst/>
            <a:ahLst/>
            <a:cxnLst/>
            <a:rect l="l" t="t" r="r" b="b"/>
            <a:pathLst>
              <a:path w="5612765">
                <a:moveTo>
                  <a:pt x="0" y="0"/>
                </a:moveTo>
                <a:lnTo>
                  <a:pt x="5612726" y="0"/>
                </a:lnTo>
              </a:path>
            </a:pathLst>
          </a:custGeom>
          <a:ln w="63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935"/>
          </a:p>
        </p:txBody>
      </p:sp>
      <p:sp>
        <p:nvSpPr>
          <p:cNvPr id="6" name="object 6"/>
          <p:cNvSpPr/>
          <p:nvPr/>
        </p:nvSpPr>
        <p:spPr>
          <a:xfrm>
            <a:off x="2524354" y="4016203"/>
            <a:ext cx="2914320" cy="0"/>
          </a:xfrm>
          <a:custGeom>
            <a:avLst/>
            <a:gdLst/>
            <a:ahLst/>
            <a:cxnLst/>
            <a:rect l="l" t="t" r="r" b="b"/>
            <a:pathLst>
              <a:path w="5612765">
                <a:moveTo>
                  <a:pt x="0" y="0"/>
                </a:moveTo>
                <a:lnTo>
                  <a:pt x="5612726" y="0"/>
                </a:lnTo>
              </a:path>
            </a:pathLst>
          </a:custGeom>
          <a:ln w="63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935"/>
          </a:p>
        </p:txBody>
      </p:sp>
      <p:sp>
        <p:nvSpPr>
          <p:cNvPr id="7" name="object 7"/>
          <p:cNvSpPr/>
          <p:nvPr/>
        </p:nvSpPr>
        <p:spPr>
          <a:xfrm>
            <a:off x="2524354" y="4253596"/>
            <a:ext cx="2914320" cy="0"/>
          </a:xfrm>
          <a:custGeom>
            <a:avLst/>
            <a:gdLst/>
            <a:ahLst/>
            <a:cxnLst/>
            <a:rect l="l" t="t" r="r" b="b"/>
            <a:pathLst>
              <a:path w="5612765">
                <a:moveTo>
                  <a:pt x="0" y="0"/>
                </a:moveTo>
                <a:lnTo>
                  <a:pt x="5612726" y="0"/>
                </a:lnTo>
              </a:path>
            </a:pathLst>
          </a:custGeom>
          <a:ln w="63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935"/>
          </a:p>
        </p:txBody>
      </p:sp>
      <p:sp>
        <p:nvSpPr>
          <p:cNvPr id="8" name="object 8"/>
          <p:cNvSpPr/>
          <p:nvPr/>
        </p:nvSpPr>
        <p:spPr>
          <a:xfrm>
            <a:off x="2524354" y="4490988"/>
            <a:ext cx="2914320" cy="0"/>
          </a:xfrm>
          <a:custGeom>
            <a:avLst/>
            <a:gdLst/>
            <a:ahLst/>
            <a:cxnLst/>
            <a:rect l="l" t="t" r="r" b="b"/>
            <a:pathLst>
              <a:path w="5612765">
                <a:moveTo>
                  <a:pt x="0" y="0"/>
                </a:moveTo>
                <a:lnTo>
                  <a:pt x="5612726" y="0"/>
                </a:lnTo>
              </a:path>
            </a:pathLst>
          </a:custGeom>
          <a:ln w="63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935"/>
          </a:p>
        </p:txBody>
      </p:sp>
      <p:sp>
        <p:nvSpPr>
          <p:cNvPr id="9" name="object 9"/>
          <p:cNvSpPr/>
          <p:nvPr/>
        </p:nvSpPr>
        <p:spPr>
          <a:xfrm>
            <a:off x="2524354" y="4728380"/>
            <a:ext cx="2914320" cy="0"/>
          </a:xfrm>
          <a:custGeom>
            <a:avLst/>
            <a:gdLst/>
            <a:ahLst/>
            <a:cxnLst/>
            <a:rect l="l" t="t" r="r" b="b"/>
            <a:pathLst>
              <a:path w="5612765">
                <a:moveTo>
                  <a:pt x="0" y="0"/>
                </a:moveTo>
                <a:lnTo>
                  <a:pt x="5612726" y="0"/>
                </a:lnTo>
              </a:path>
            </a:pathLst>
          </a:custGeom>
          <a:ln w="63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935"/>
          </a:p>
        </p:txBody>
      </p:sp>
      <p:sp>
        <p:nvSpPr>
          <p:cNvPr id="10" name="object 10"/>
          <p:cNvSpPr/>
          <p:nvPr/>
        </p:nvSpPr>
        <p:spPr>
          <a:xfrm>
            <a:off x="2255197" y="1283941"/>
            <a:ext cx="146392" cy="106167"/>
          </a:xfrm>
          <a:custGeom>
            <a:avLst/>
            <a:gdLst/>
            <a:ahLst/>
            <a:cxnLst/>
            <a:rect l="l" t="t" r="r" b="b"/>
            <a:pathLst>
              <a:path w="281940" h="204469">
                <a:moveTo>
                  <a:pt x="224497" y="0"/>
                </a:moveTo>
                <a:lnTo>
                  <a:pt x="57150" y="0"/>
                </a:lnTo>
                <a:lnTo>
                  <a:pt x="24110" y="892"/>
                </a:lnTo>
                <a:lnTo>
                  <a:pt x="7143" y="7143"/>
                </a:lnTo>
                <a:lnTo>
                  <a:pt x="892" y="24110"/>
                </a:lnTo>
                <a:lnTo>
                  <a:pt x="0" y="57150"/>
                </a:lnTo>
                <a:lnTo>
                  <a:pt x="0" y="147320"/>
                </a:lnTo>
                <a:lnTo>
                  <a:pt x="892" y="180359"/>
                </a:lnTo>
                <a:lnTo>
                  <a:pt x="7143" y="197326"/>
                </a:lnTo>
                <a:lnTo>
                  <a:pt x="24110" y="203577"/>
                </a:lnTo>
                <a:lnTo>
                  <a:pt x="57150" y="204470"/>
                </a:lnTo>
                <a:lnTo>
                  <a:pt x="224497" y="204470"/>
                </a:lnTo>
                <a:lnTo>
                  <a:pt x="257537" y="203577"/>
                </a:lnTo>
                <a:lnTo>
                  <a:pt x="274504" y="197326"/>
                </a:lnTo>
                <a:lnTo>
                  <a:pt x="280754" y="180359"/>
                </a:lnTo>
                <a:lnTo>
                  <a:pt x="281647" y="147320"/>
                </a:lnTo>
                <a:lnTo>
                  <a:pt x="281647" y="57150"/>
                </a:lnTo>
                <a:lnTo>
                  <a:pt x="280754" y="24110"/>
                </a:lnTo>
                <a:lnTo>
                  <a:pt x="274504" y="7143"/>
                </a:lnTo>
                <a:lnTo>
                  <a:pt x="257537" y="892"/>
                </a:lnTo>
                <a:lnTo>
                  <a:pt x="224497" y="0"/>
                </a:lnTo>
                <a:close/>
              </a:path>
            </a:pathLst>
          </a:custGeom>
          <a:solidFill>
            <a:srgbClr val="D1D1D1"/>
          </a:solidFill>
        </p:spPr>
        <p:txBody>
          <a:bodyPr wrap="square" lIns="0" tIns="0" rIns="0" bIns="0" rtlCol="0"/>
          <a:lstStyle/>
          <a:p>
            <a:endParaRPr sz="935"/>
          </a:p>
        </p:txBody>
      </p:sp>
      <p:sp>
        <p:nvSpPr>
          <p:cNvPr id="11" name="object 11"/>
          <p:cNvSpPr/>
          <p:nvPr/>
        </p:nvSpPr>
        <p:spPr>
          <a:xfrm>
            <a:off x="2255197" y="1283941"/>
            <a:ext cx="146392" cy="106167"/>
          </a:xfrm>
          <a:custGeom>
            <a:avLst/>
            <a:gdLst/>
            <a:ahLst/>
            <a:cxnLst/>
            <a:rect l="l" t="t" r="r" b="b"/>
            <a:pathLst>
              <a:path w="281940" h="204469">
                <a:moveTo>
                  <a:pt x="57150" y="0"/>
                </a:moveTo>
                <a:lnTo>
                  <a:pt x="24110" y="892"/>
                </a:lnTo>
                <a:lnTo>
                  <a:pt x="7143" y="7143"/>
                </a:lnTo>
                <a:lnTo>
                  <a:pt x="892" y="24110"/>
                </a:lnTo>
                <a:lnTo>
                  <a:pt x="0" y="57150"/>
                </a:lnTo>
                <a:lnTo>
                  <a:pt x="0" y="147320"/>
                </a:lnTo>
                <a:lnTo>
                  <a:pt x="892" y="180359"/>
                </a:lnTo>
                <a:lnTo>
                  <a:pt x="7143" y="197326"/>
                </a:lnTo>
                <a:lnTo>
                  <a:pt x="24110" y="203577"/>
                </a:lnTo>
                <a:lnTo>
                  <a:pt x="57150" y="204470"/>
                </a:lnTo>
                <a:lnTo>
                  <a:pt x="224497" y="204470"/>
                </a:lnTo>
                <a:lnTo>
                  <a:pt x="257537" y="203577"/>
                </a:lnTo>
                <a:lnTo>
                  <a:pt x="274504" y="197326"/>
                </a:lnTo>
                <a:lnTo>
                  <a:pt x="280754" y="180359"/>
                </a:lnTo>
                <a:lnTo>
                  <a:pt x="281647" y="147320"/>
                </a:lnTo>
                <a:lnTo>
                  <a:pt x="281647" y="57150"/>
                </a:lnTo>
                <a:lnTo>
                  <a:pt x="280754" y="24110"/>
                </a:lnTo>
                <a:lnTo>
                  <a:pt x="274504" y="7143"/>
                </a:lnTo>
                <a:lnTo>
                  <a:pt x="257537" y="892"/>
                </a:lnTo>
                <a:lnTo>
                  <a:pt x="224497" y="0"/>
                </a:lnTo>
                <a:lnTo>
                  <a:pt x="57150" y="0"/>
                </a:lnTo>
                <a:close/>
              </a:path>
            </a:pathLst>
          </a:custGeom>
          <a:ln w="6350">
            <a:solidFill>
              <a:srgbClr val="DDDDDD"/>
            </a:solidFill>
          </a:ln>
        </p:spPr>
        <p:txBody>
          <a:bodyPr wrap="square" lIns="0" tIns="0" rIns="0" bIns="0" rtlCol="0"/>
          <a:lstStyle/>
          <a:p>
            <a:endParaRPr sz="935"/>
          </a:p>
        </p:txBody>
      </p:sp>
      <p:sp>
        <p:nvSpPr>
          <p:cNvPr id="12" name="object 12"/>
          <p:cNvSpPr/>
          <p:nvPr/>
        </p:nvSpPr>
        <p:spPr>
          <a:xfrm>
            <a:off x="2245400" y="1271389"/>
            <a:ext cx="143095" cy="103859"/>
          </a:xfrm>
          <a:custGeom>
            <a:avLst/>
            <a:gdLst/>
            <a:ahLst/>
            <a:cxnLst/>
            <a:rect l="l" t="t" r="r" b="b"/>
            <a:pathLst>
              <a:path w="275590" h="200025">
                <a:moveTo>
                  <a:pt x="217690" y="0"/>
                </a:moveTo>
                <a:lnTo>
                  <a:pt x="57594" y="0"/>
                </a:lnTo>
                <a:lnTo>
                  <a:pt x="24297" y="899"/>
                </a:lnTo>
                <a:lnTo>
                  <a:pt x="7199" y="7199"/>
                </a:lnTo>
                <a:lnTo>
                  <a:pt x="899" y="24297"/>
                </a:lnTo>
                <a:lnTo>
                  <a:pt x="0" y="57594"/>
                </a:lnTo>
                <a:lnTo>
                  <a:pt x="0" y="142405"/>
                </a:lnTo>
                <a:lnTo>
                  <a:pt x="899" y="175701"/>
                </a:lnTo>
                <a:lnTo>
                  <a:pt x="7199" y="192800"/>
                </a:lnTo>
                <a:lnTo>
                  <a:pt x="24297" y="199099"/>
                </a:lnTo>
                <a:lnTo>
                  <a:pt x="57594" y="199999"/>
                </a:lnTo>
                <a:lnTo>
                  <a:pt x="217690" y="199999"/>
                </a:lnTo>
                <a:lnTo>
                  <a:pt x="250994" y="199099"/>
                </a:lnTo>
                <a:lnTo>
                  <a:pt x="268096" y="192800"/>
                </a:lnTo>
                <a:lnTo>
                  <a:pt x="274397" y="175701"/>
                </a:lnTo>
                <a:lnTo>
                  <a:pt x="275297" y="142405"/>
                </a:lnTo>
                <a:lnTo>
                  <a:pt x="275297" y="57594"/>
                </a:lnTo>
                <a:lnTo>
                  <a:pt x="274397" y="24297"/>
                </a:lnTo>
                <a:lnTo>
                  <a:pt x="268096" y="7199"/>
                </a:lnTo>
                <a:lnTo>
                  <a:pt x="250994" y="899"/>
                </a:lnTo>
                <a:lnTo>
                  <a:pt x="21769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935"/>
          </a:p>
        </p:txBody>
      </p:sp>
      <p:sp>
        <p:nvSpPr>
          <p:cNvPr id="13" name="object 13"/>
          <p:cNvSpPr/>
          <p:nvPr/>
        </p:nvSpPr>
        <p:spPr>
          <a:xfrm>
            <a:off x="2245400" y="1271389"/>
            <a:ext cx="143095" cy="103859"/>
          </a:xfrm>
          <a:custGeom>
            <a:avLst/>
            <a:gdLst/>
            <a:ahLst/>
            <a:cxnLst/>
            <a:rect l="l" t="t" r="r" b="b"/>
            <a:pathLst>
              <a:path w="275590" h="200025">
                <a:moveTo>
                  <a:pt x="57594" y="0"/>
                </a:moveTo>
                <a:lnTo>
                  <a:pt x="24297" y="899"/>
                </a:lnTo>
                <a:lnTo>
                  <a:pt x="7199" y="7199"/>
                </a:lnTo>
                <a:lnTo>
                  <a:pt x="899" y="24297"/>
                </a:lnTo>
                <a:lnTo>
                  <a:pt x="0" y="57594"/>
                </a:lnTo>
                <a:lnTo>
                  <a:pt x="0" y="142405"/>
                </a:lnTo>
                <a:lnTo>
                  <a:pt x="899" y="175701"/>
                </a:lnTo>
                <a:lnTo>
                  <a:pt x="7199" y="192800"/>
                </a:lnTo>
                <a:lnTo>
                  <a:pt x="24297" y="199099"/>
                </a:lnTo>
                <a:lnTo>
                  <a:pt x="57594" y="199999"/>
                </a:lnTo>
                <a:lnTo>
                  <a:pt x="217690" y="199999"/>
                </a:lnTo>
                <a:lnTo>
                  <a:pt x="250994" y="199099"/>
                </a:lnTo>
                <a:lnTo>
                  <a:pt x="268096" y="192800"/>
                </a:lnTo>
                <a:lnTo>
                  <a:pt x="274397" y="175701"/>
                </a:lnTo>
                <a:lnTo>
                  <a:pt x="275297" y="142405"/>
                </a:lnTo>
                <a:lnTo>
                  <a:pt x="275297" y="57594"/>
                </a:lnTo>
                <a:lnTo>
                  <a:pt x="274397" y="24297"/>
                </a:lnTo>
                <a:lnTo>
                  <a:pt x="268096" y="7199"/>
                </a:lnTo>
                <a:lnTo>
                  <a:pt x="250994" y="899"/>
                </a:lnTo>
                <a:lnTo>
                  <a:pt x="217690" y="0"/>
                </a:lnTo>
                <a:lnTo>
                  <a:pt x="57594" y="0"/>
                </a:lnTo>
                <a:close/>
              </a:path>
            </a:pathLst>
          </a:custGeom>
          <a:ln w="12700">
            <a:solidFill>
              <a:srgbClr val="BABABA"/>
            </a:solidFill>
          </a:ln>
        </p:spPr>
        <p:txBody>
          <a:bodyPr wrap="square" lIns="0" tIns="0" rIns="0" bIns="0" rtlCol="0"/>
          <a:lstStyle/>
          <a:p>
            <a:endParaRPr sz="935"/>
          </a:p>
        </p:txBody>
      </p:sp>
      <p:sp>
        <p:nvSpPr>
          <p:cNvPr id="14" name="object 14"/>
          <p:cNvSpPr/>
          <p:nvPr/>
        </p:nvSpPr>
        <p:spPr>
          <a:xfrm>
            <a:off x="2255197" y="2756142"/>
            <a:ext cx="146392" cy="106167"/>
          </a:xfrm>
          <a:custGeom>
            <a:avLst/>
            <a:gdLst/>
            <a:ahLst/>
            <a:cxnLst/>
            <a:rect l="l" t="t" r="r" b="b"/>
            <a:pathLst>
              <a:path w="281940" h="204470">
                <a:moveTo>
                  <a:pt x="224497" y="0"/>
                </a:moveTo>
                <a:lnTo>
                  <a:pt x="57150" y="0"/>
                </a:lnTo>
                <a:lnTo>
                  <a:pt x="24110" y="892"/>
                </a:lnTo>
                <a:lnTo>
                  <a:pt x="7143" y="7143"/>
                </a:lnTo>
                <a:lnTo>
                  <a:pt x="892" y="24110"/>
                </a:lnTo>
                <a:lnTo>
                  <a:pt x="0" y="57150"/>
                </a:lnTo>
                <a:lnTo>
                  <a:pt x="0" y="147320"/>
                </a:lnTo>
                <a:lnTo>
                  <a:pt x="892" y="180359"/>
                </a:lnTo>
                <a:lnTo>
                  <a:pt x="7143" y="197326"/>
                </a:lnTo>
                <a:lnTo>
                  <a:pt x="24110" y="203577"/>
                </a:lnTo>
                <a:lnTo>
                  <a:pt x="57150" y="204470"/>
                </a:lnTo>
                <a:lnTo>
                  <a:pt x="224497" y="204470"/>
                </a:lnTo>
                <a:lnTo>
                  <a:pt x="257537" y="203577"/>
                </a:lnTo>
                <a:lnTo>
                  <a:pt x="274504" y="197326"/>
                </a:lnTo>
                <a:lnTo>
                  <a:pt x="280754" y="180359"/>
                </a:lnTo>
                <a:lnTo>
                  <a:pt x="281647" y="147320"/>
                </a:lnTo>
                <a:lnTo>
                  <a:pt x="281647" y="57150"/>
                </a:lnTo>
                <a:lnTo>
                  <a:pt x="280754" y="24110"/>
                </a:lnTo>
                <a:lnTo>
                  <a:pt x="274504" y="7143"/>
                </a:lnTo>
                <a:lnTo>
                  <a:pt x="257537" y="892"/>
                </a:lnTo>
                <a:lnTo>
                  <a:pt x="224497" y="0"/>
                </a:lnTo>
                <a:close/>
              </a:path>
            </a:pathLst>
          </a:custGeom>
          <a:solidFill>
            <a:srgbClr val="D1D1D1"/>
          </a:solidFill>
        </p:spPr>
        <p:txBody>
          <a:bodyPr wrap="square" lIns="0" tIns="0" rIns="0" bIns="0" rtlCol="0"/>
          <a:lstStyle/>
          <a:p>
            <a:endParaRPr sz="935"/>
          </a:p>
        </p:txBody>
      </p:sp>
      <p:sp>
        <p:nvSpPr>
          <p:cNvPr id="15" name="object 15"/>
          <p:cNvSpPr/>
          <p:nvPr/>
        </p:nvSpPr>
        <p:spPr>
          <a:xfrm>
            <a:off x="2255197" y="2756142"/>
            <a:ext cx="146392" cy="106167"/>
          </a:xfrm>
          <a:custGeom>
            <a:avLst/>
            <a:gdLst/>
            <a:ahLst/>
            <a:cxnLst/>
            <a:rect l="l" t="t" r="r" b="b"/>
            <a:pathLst>
              <a:path w="281940" h="204470">
                <a:moveTo>
                  <a:pt x="57150" y="0"/>
                </a:moveTo>
                <a:lnTo>
                  <a:pt x="24110" y="892"/>
                </a:lnTo>
                <a:lnTo>
                  <a:pt x="7143" y="7143"/>
                </a:lnTo>
                <a:lnTo>
                  <a:pt x="892" y="24110"/>
                </a:lnTo>
                <a:lnTo>
                  <a:pt x="0" y="57150"/>
                </a:lnTo>
                <a:lnTo>
                  <a:pt x="0" y="147320"/>
                </a:lnTo>
                <a:lnTo>
                  <a:pt x="892" y="180359"/>
                </a:lnTo>
                <a:lnTo>
                  <a:pt x="7143" y="197326"/>
                </a:lnTo>
                <a:lnTo>
                  <a:pt x="24110" y="203577"/>
                </a:lnTo>
                <a:lnTo>
                  <a:pt x="57150" y="204470"/>
                </a:lnTo>
                <a:lnTo>
                  <a:pt x="224497" y="204470"/>
                </a:lnTo>
                <a:lnTo>
                  <a:pt x="257537" y="203577"/>
                </a:lnTo>
                <a:lnTo>
                  <a:pt x="274504" y="197326"/>
                </a:lnTo>
                <a:lnTo>
                  <a:pt x="280754" y="180359"/>
                </a:lnTo>
                <a:lnTo>
                  <a:pt x="281647" y="147320"/>
                </a:lnTo>
                <a:lnTo>
                  <a:pt x="281647" y="57150"/>
                </a:lnTo>
                <a:lnTo>
                  <a:pt x="280754" y="24110"/>
                </a:lnTo>
                <a:lnTo>
                  <a:pt x="274504" y="7143"/>
                </a:lnTo>
                <a:lnTo>
                  <a:pt x="257537" y="892"/>
                </a:lnTo>
                <a:lnTo>
                  <a:pt x="224497" y="0"/>
                </a:lnTo>
                <a:lnTo>
                  <a:pt x="57150" y="0"/>
                </a:lnTo>
                <a:close/>
              </a:path>
            </a:pathLst>
          </a:custGeom>
          <a:ln w="6350">
            <a:solidFill>
              <a:srgbClr val="DDDDDD"/>
            </a:solidFill>
          </a:ln>
        </p:spPr>
        <p:txBody>
          <a:bodyPr wrap="square" lIns="0" tIns="0" rIns="0" bIns="0" rtlCol="0"/>
          <a:lstStyle/>
          <a:p>
            <a:endParaRPr sz="935"/>
          </a:p>
        </p:txBody>
      </p:sp>
      <p:sp>
        <p:nvSpPr>
          <p:cNvPr id="16" name="object 16"/>
          <p:cNvSpPr/>
          <p:nvPr/>
        </p:nvSpPr>
        <p:spPr>
          <a:xfrm>
            <a:off x="2245400" y="2743590"/>
            <a:ext cx="143095" cy="103859"/>
          </a:xfrm>
          <a:custGeom>
            <a:avLst/>
            <a:gdLst/>
            <a:ahLst/>
            <a:cxnLst/>
            <a:rect l="l" t="t" r="r" b="b"/>
            <a:pathLst>
              <a:path w="275590" h="200025">
                <a:moveTo>
                  <a:pt x="217690" y="0"/>
                </a:moveTo>
                <a:lnTo>
                  <a:pt x="57594" y="0"/>
                </a:lnTo>
                <a:lnTo>
                  <a:pt x="24297" y="899"/>
                </a:lnTo>
                <a:lnTo>
                  <a:pt x="7199" y="7199"/>
                </a:lnTo>
                <a:lnTo>
                  <a:pt x="899" y="24297"/>
                </a:lnTo>
                <a:lnTo>
                  <a:pt x="0" y="57594"/>
                </a:lnTo>
                <a:lnTo>
                  <a:pt x="0" y="142405"/>
                </a:lnTo>
                <a:lnTo>
                  <a:pt x="899" y="175701"/>
                </a:lnTo>
                <a:lnTo>
                  <a:pt x="7199" y="192800"/>
                </a:lnTo>
                <a:lnTo>
                  <a:pt x="24297" y="199099"/>
                </a:lnTo>
                <a:lnTo>
                  <a:pt x="57594" y="199999"/>
                </a:lnTo>
                <a:lnTo>
                  <a:pt x="217690" y="199999"/>
                </a:lnTo>
                <a:lnTo>
                  <a:pt x="250994" y="199099"/>
                </a:lnTo>
                <a:lnTo>
                  <a:pt x="268096" y="192800"/>
                </a:lnTo>
                <a:lnTo>
                  <a:pt x="274397" y="175701"/>
                </a:lnTo>
                <a:lnTo>
                  <a:pt x="275297" y="142405"/>
                </a:lnTo>
                <a:lnTo>
                  <a:pt x="275297" y="57594"/>
                </a:lnTo>
                <a:lnTo>
                  <a:pt x="274397" y="24297"/>
                </a:lnTo>
                <a:lnTo>
                  <a:pt x="268096" y="7199"/>
                </a:lnTo>
                <a:lnTo>
                  <a:pt x="250994" y="899"/>
                </a:lnTo>
                <a:lnTo>
                  <a:pt x="21769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935"/>
          </a:p>
        </p:txBody>
      </p:sp>
      <p:sp>
        <p:nvSpPr>
          <p:cNvPr id="17" name="object 17"/>
          <p:cNvSpPr/>
          <p:nvPr/>
        </p:nvSpPr>
        <p:spPr>
          <a:xfrm>
            <a:off x="2245400" y="2743590"/>
            <a:ext cx="143095" cy="103859"/>
          </a:xfrm>
          <a:custGeom>
            <a:avLst/>
            <a:gdLst/>
            <a:ahLst/>
            <a:cxnLst/>
            <a:rect l="l" t="t" r="r" b="b"/>
            <a:pathLst>
              <a:path w="275590" h="200025">
                <a:moveTo>
                  <a:pt x="57594" y="0"/>
                </a:moveTo>
                <a:lnTo>
                  <a:pt x="24297" y="899"/>
                </a:lnTo>
                <a:lnTo>
                  <a:pt x="7199" y="7199"/>
                </a:lnTo>
                <a:lnTo>
                  <a:pt x="899" y="24297"/>
                </a:lnTo>
                <a:lnTo>
                  <a:pt x="0" y="57594"/>
                </a:lnTo>
                <a:lnTo>
                  <a:pt x="0" y="142405"/>
                </a:lnTo>
                <a:lnTo>
                  <a:pt x="899" y="175701"/>
                </a:lnTo>
                <a:lnTo>
                  <a:pt x="7199" y="192800"/>
                </a:lnTo>
                <a:lnTo>
                  <a:pt x="24297" y="199099"/>
                </a:lnTo>
                <a:lnTo>
                  <a:pt x="57594" y="199999"/>
                </a:lnTo>
                <a:lnTo>
                  <a:pt x="217690" y="199999"/>
                </a:lnTo>
                <a:lnTo>
                  <a:pt x="250994" y="199099"/>
                </a:lnTo>
                <a:lnTo>
                  <a:pt x="268096" y="192800"/>
                </a:lnTo>
                <a:lnTo>
                  <a:pt x="274397" y="175701"/>
                </a:lnTo>
                <a:lnTo>
                  <a:pt x="275297" y="142405"/>
                </a:lnTo>
                <a:lnTo>
                  <a:pt x="275297" y="57594"/>
                </a:lnTo>
                <a:lnTo>
                  <a:pt x="274397" y="24297"/>
                </a:lnTo>
                <a:lnTo>
                  <a:pt x="268096" y="7199"/>
                </a:lnTo>
                <a:lnTo>
                  <a:pt x="250994" y="899"/>
                </a:lnTo>
                <a:lnTo>
                  <a:pt x="217690" y="0"/>
                </a:lnTo>
                <a:lnTo>
                  <a:pt x="57594" y="0"/>
                </a:lnTo>
                <a:close/>
              </a:path>
            </a:pathLst>
          </a:custGeom>
          <a:ln w="12700">
            <a:solidFill>
              <a:srgbClr val="BABABA"/>
            </a:solidFill>
          </a:ln>
        </p:spPr>
        <p:txBody>
          <a:bodyPr wrap="square" lIns="0" tIns="0" rIns="0" bIns="0" rtlCol="0"/>
          <a:lstStyle/>
          <a:p>
            <a:endParaRPr sz="935"/>
          </a:p>
        </p:txBody>
      </p:sp>
      <p:sp>
        <p:nvSpPr>
          <p:cNvPr id="18" name="object 18"/>
          <p:cNvSpPr txBox="1"/>
          <p:nvPr/>
        </p:nvSpPr>
        <p:spPr>
          <a:xfrm>
            <a:off x="1115616" y="578486"/>
            <a:ext cx="4759382" cy="3971705"/>
          </a:xfrm>
          <a:prstGeom prst="rect">
            <a:avLst/>
          </a:prstGeom>
        </p:spPr>
        <p:txBody>
          <a:bodyPr vert="horz" wrap="square" lIns="0" tIns="46160" rIns="0" bIns="0" rtlCol="0">
            <a:spAutoFit/>
          </a:bodyPr>
          <a:lstStyle/>
          <a:p>
            <a:pPr marL="255182" indent="-93633">
              <a:spcBef>
                <a:spcPts val="363"/>
              </a:spcBef>
              <a:buAutoNum type="arabicPeriod" startAt="4"/>
              <a:tabLst>
                <a:tab pos="255511" algn="l"/>
                <a:tab pos="1604281" algn="l"/>
              </a:tabLst>
            </a:pPr>
            <a:r>
              <a:rPr sz="519" spc="-18" dirty="0">
                <a:latin typeface="Book Antiqua"/>
                <a:cs typeface="Book Antiqua"/>
              </a:rPr>
              <a:t>“Don’t </a:t>
            </a:r>
            <a:r>
              <a:rPr sz="519" spc="-5" dirty="0">
                <a:latin typeface="Book Antiqua"/>
                <a:cs typeface="Book Antiqua"/>
              </a:rPr>
              <a:t>shout,” </a:t>
            </a:r>
            <a:r>
              <a:rPr sz="519" dirty="0">
                <a:latin typeface="Book Antiqua"/>
                <a:cs typeface="Book Antiqua"/>
              </a:rPr>
              <a:t>she</a:t>
            </a:r>
            <a:r>
              <a:rPr sz="519" spc="44" dirty="0">
                <a:latin typeface="Book Antiqua"/>
                <a:cs typeface="Book Antiqua"/>
              </a:rPr>
              <a:t> </a:t>
            </a:r>
            <a:r>
              <a:rPr sz="519" dirty="0">
                <a:latin typeface="Book Antiqua"/>
                <a:cs typeface="Book Antiqua"/>
              </a:rPr>
              <a:t>said,</a:t>
            </a:r>
            <a:r>
              <a:rPr sz="519" spc="5" dirty="0">
                <a:latin typeface="Book Antiqua"/>
                <a:cs typeface="Book Antiqua"/>
              </a:rPr>
              <a:t> </a:t>
            </a:r>
            <a:r>
              <a:rPr sz="519" spc="-26" dirty="0">
                <a:latin typeface="Book Antiqua"/>
                <a:cs typeface="Book Antiqua"/>
              </a:rPr>
              <a:t>“I</a:t>
            </a:r>
            <a:r>
              <a:rPr sz="519" u="sng" spc="-26" dirty="0">
                <a:latin typeface="Book Antiqua"/>
                <a:cs typeface="Book Antiqua"/>
              </a:rPr>
              <a:t>	</a:t>
            </a:r>
            <a:r>
              <a:rPr sz="519" spc="-13" dirty="0">
                <a:latin typeface="Book Antiqua"/>
                <a:cs typeface="Book Antiqua"/>
              </a:rPr>
              <a:t>you.” </a:t>
            </a:r>
            <a:r>
              <a:rPr sz="519" spc="13" dirty="0">
                <a:latin typeface="Book Antiqua"/>
                <a:cs typeface="Book Antiqua"/>
              </a:rPr>
              <a:t>(hear </a:t>
            </a:r>
            <a:r>
              <a:rPr sz="519" spc="-26" dirty="0">
                <a:latin typeface="Book Antiqua"/>
                <a:cs typeface="Book Antiqua"/>
              </a:rPr>
              <a:t>/  </a:t>
            </a:r>
            <a:r>
              <a:rPr sz="519" dirty="0">
                <a:latin typeface="Book Antiqua"/>
                <a:cs typeface="Book Antiqua"/>
              </a:rPr>
              <a:t>am</a:t>
            </a:r>
            <a:r>
              <a:rPr sz="519" spc="-47" dirty="0">
                <a:latin typeface="Book Antiqua"/>
                <a:cs typeface="Book Antiqua"/>
              </a:rPr>
              <a:t> </a:t>
            </a:r>
            <a:r>
              <a:rPr sz="519" spc="5" dirty="0">
                <a:latin typeface="Book Antiqua"/>
                <a:cs typeface="Book Antiqua"/>
              </a:rPr>
              <a:t>hearing)</a:t>
            </a:r>
            <a:endParaRPr sz="519" dirty="0">
              <a:latin typeface="Book Antiqua"/>
              <a:cs typeface="Book Antiqua"/>
            </a:endParaRPr>
          </a:p>
          <a:p>
            <a:pPr marL="255182" indent="-93633">
              <a:spcBef>
                <a:spcPts val="312"/>
              </a:spcBef>
              <a:buAutoNum type="arabicPeriod" startAt="4"/>
              <a:tabLst>
                <a:tab pos="255511" algn="l"/>
                <a:tab pos="1157878" algn="l"/>
              </a:tabLst>
            </a:pPr>
            <a:r>
              <a:rPr sz="519" u="sng" spc="-8" dirty="0">
                <a:latin typeface="Book Antiqua"/>
                <a:cs typeface="Book Antiqua"/>
              </a:rPr>
              <a:t> 	</a:t>
            </a:r>
            <a:r>
              <a:rPr sz="519" spc="5" dirty="0">
                <a:latin typeface="Book Antiqua"/>
                <a:cs typeface="Book Antiqua"/>
              </a:rPr>
              <a:t> </a:t>
            </a:r>
            <a:r>
              <a:rPr sz="519" dirty="0">
                <a:latin typeface="Book Antiqua"/>
                <a:cs typeface="Book Antiqua"/>
              </a:rPr>
              <a:t>anything? </a:t>
            </a:r>
            <a:r>
              <a:rPr sz="519" spc="5" dirty="0">
                <a:latin typeface="Book Antiqua"/>
                <a:cs typeface="Book Antiqua"/>
              </a:rPr>
              <a:t>(Do </a:t>
            </a:r>
            <a:r>
              <a:rPr sz="519" spc="-10" dirty="0">
                <a:latin typeface="Book Antiqua"/>
                <a:cs typeface="Book Antiqua"/>
              </a:rPr>
              <a:t>you </a:t>
            </a:r>
            <a:r>
              <a:rPr sz="519" spc="3" dirty="0">
                <a:latin typeface="Book Antiqua"/>
                <a:cs typeface="Book Antiqua"/>
              </a:rPr>
              <a:t>see </a:t>
            </a:r>
            <a:r>
              <a:rPr sz="519" spc="-26" dirty="0">
                <a:latin typeface="Book Antiqua"/>
                <a:cs typeface="Book Antiqua"/>
              </a:rPr>
              <a:t>/  </a:t>
            </a:r>
            <a:r>
              <a:rPr sz="519" spc="-18" dirty="0">
                <a:latin typeface="Book Antiqua"/>
                <a:cs typeface="Book Antiqua"/>
              </a:rPr>
              <a:t>Are </a:t>
            </a:r>
            <a:r>
              <a:rPr sz="519" spc="-10" dirty="0">
                <a:latin typeface="Book Antiqua"/>
                <a:cs typeface="Book Antiqua"/>
              </a:rPr>
              <a:t>you </a:t>
            </a:r>
            <a:r>
              <a:rPr sz="519" spc="5" dirty="0">
                <a:latin typeface="Book Antiqua"/>
                <a:cs typeface="Book Antiqua"/>
              </a:rPr>
              <a:t>seeing)</a:t>
            </a:r>
            <a:endParaRPr sz="519" dirty="0">
              <a:latin typeface="Book Antiqua"/>
              <a:cs typeface="Book Antiqua"/>
            </a:endParaRPr>
          </a:p>
          <a:p>
            <a:pPr marL="255182" marR="301338" indent="-93633">
              <a:lnSpc>
                <a:spcPct val="150000"/>
              </a:lnSpc>
              <a:buAutoNum type="arabicPeriod" startAt="4"/>
              <a:tabLst>
                <a:tab pos="255511" algn="l"/>
                <a:tab pos="1254808" algn="l"/>
              </a:tabLst>
            </a:pPr>
            <a:r>
              <a:rPr sz="519" spc="-21" dirty="0">
                <a:latin typeface="Book Antiqua"/>
                <a:cs typeface="Book Antiqua"/>
              </a:rPr>
              <a:t>He</a:t>
            </a:r>
            <a:r>
              <a:rPr sz="519" u="sng" spc="-21" dirty="0">
                <a:latin typeface="Book Antiqua"/>
                <a:cs typeface="Book Antiqua"/>
              </a:rPr>
              <a:t>	</a:t>
            </a:r>
            <a:r>
              <a:rPr sz="519" spc="-3" dirty="0">
                <a:latin typeface="Book Antiqua"/>
                <a:cs typeface="Book Antiqua"/>
              </a:rPr>
              <a:t>anything </a:t>
            </a:r>
            <a:r>
              <a:rPr sz="519" spc="5" dirty="0">
                <a:latin typeface="Book Antiqua"/>
                <a:cs typeface="Book Antiqua"/>
              </a:rPr>
              <a:t>at the </a:t>
            </a:r>
            <a:r>
              <a:rPr sz="519" spc="3" dirty="0">
                <a:latin typeface="Book Antiqua"/>
                <a:cs typeface="Book Antiqua"/>
              </a:rPr>
              <a:t>moment. </a:t>
            </a:r>
            <a:r>
              <a:rPr sz="519" dirty="0">
                <a:latin typeface="Book Antiqua"/>
                <a:cs typeface="Book Antiqua"/>
              </a:rPr>
              <a:t>(isn’t remembering</a:t>
            </a:r>
            <a:r>
              <a:rPr sz="519" spc="26" dirty="0">
                <a:latin typeface="Book Antiqua"/>
                <a:cs typeface="Book Antiqua"/>
              </a:rPr>
              <a:t> </a:t>
            </a:r>
            <a:r>
              <a:rPr sz="519" spc="-26" dirty="0">
                <a:latin typeface="Book Antiqua"/>
                <a:cs typeface="Book Antiqua"/>
              </a:rPr>
              <a:t>/</a:t>
            </a:r>
            <a:r>
              <a:rPr sz="519" spc="5" dirty="0">
                <a:latin typeface="Book Antiqua"/>
                <a:cs typeface="Book Antiqua"/>
              </a:rPr>
              <a:t> </a:t>
            </a:r>
            <a:r>
              <a:rPr sz="519" spc="-5" dirty="0">
                <a:latin typeface="Book Antiqua"/>
                <a:cs typeface="Book Antiqua"/>
              </a:rPr>
              <a:t>doesn’t </a:t>
            </a:r>
            <a:r>
              <a:rPr sz="519" spc="-3" dirty="0">
                <a:latin typeface="Book Antiqua"/>
                <a:cs typeface="Book Antiqua"/>
              </a:rPr>
              <a:t> </a:t>
            </a:r>
            <a:r>
              <a:rPr sz="519" spc="5" dirty="0">
                <a:latin typeface="Book Antiqua"/>
                <a:cs typeface="Book Antiqua"/>
              </a:rPr>
              <a:t>remember)</a:t>
            </a:r>
            <a:endParaRPr sz="519" dirty="0">
              <a:latin typeface="Book Antiqua"/>
              <a:cs typeface="Book Antiqua"/>
            </a:endParaRPr>
          </a:p>
          <a:p>
            <a:pPr marL="255182" marR="105172" indent="-93633">
              <a:lnSpc>
                <a:spcPct val="150000"/>
              </a:lnSpc>
              <a:buAutoNum type="arabicPeriod" startAt="4"/>
              <a:tabLst>
                <a:tab pos="255511" algn="l"/>
                <a:tab pos="1197441" algn="l"/>
                <a:tab pos="2203991" algn="l"/>
              </a:tabLst>
            </a:pPr>
            <a:r>
              <a:rPr sz="519" spc="-5" dirty="0">
                <a:latin typeface="Book Antiqua"/>
                <a:cs typeface="Book Antiqua"/>
              </a:rPr>
              <a:t>I</a:t>
            </a:r>
            <a:r>
              <a:rPr sz="519" u="sng" spc="-5" dirty="0">
                <a:latin typeface="Book Antiqua"/>
                <a:cs typeface="Book Antiqua"/>
              </a:rPr>
              <a:t>	</a:t>
            </a:r>
            <a:r>
              <a:rPr sz="519" dirty="0">
                <a:latin typeface="Book Antiqua"/>
                <a:cs typeface="Book Antiqua"/>
              </a:rPr>
              <a:t>he</a:t>
            </a:r>
            <a:r>
              <a:rPr sz="519" u="sng" dirty="0">
                <a:latin typeface="Book Antiqua"/>
                <a:cs typeface="Book Antiqua"/>
              </a:rPr>
              <a:t>	</a:t>
            </a:r>
            <a:r>
              <a:rPr sz="519" dirty="0">
                <a:latin typeface="Book Antiqua"/>
                <a:cs typeface="Book Antiqua"/>
              </a:rPr>
              <a:t>Helen. </a:t>
            </a:r>
            <a:r>
              <a:rPr sz="519" spc="5" dirty="0">
                <a:latin typeface="Book Antiqua"/>
                <a:cs typeface="Book Antiqua"/>
              </a:rPr>
              <a:t>(think </a:t>
            </a:r>
            <a:r>
              <a:rPr sz="519" spc="-26" dirty="0">
                <a:latin typeface="Book Antiqua"/>
                <a:cs typeface="Book Antiqua"/>
              </a:rPr>
              <a:t>/</a:t>
            </a:r>
            <a:r>
              <a:rPr sz="519" spc="13" dirty="0">
                <a:latin typeface="Book Antiqua"/>
                <a:cs typeface="Book Antiqua"/>
              </a:rPr>
              <a:t> </a:t>
            </a:r>
            <a:r>
              <a:rPr sz="519" dirty="0">
                <a:latin typeface="Book Antiqua"/>
                <a:cs typeface="Book Antiqua"/>
              </a:rPr>
              <a:t>am</a:t>
            </a:r>
            <a:r>
              <a:rPr sz="519" spc="3" dirty="0">
                <a:latin typeface="Book Antiqua"/>
                <a:cs typeface="Book Antiqua"/>
              </a:rPr>
              <a:t> </a:t>
            </a:r>
            <a:r>
              <a:rPr sz="519" dirty="0">
                <a:latin typeface="Book Antiqua"/>
                <a:cs typeface="Book Antiqua"/>
              </a:rPr>
              <a:t>thinking,  </a:t>
            </a:r>
            <a:r>
              <a:rPr sz="519" spc="-8" dirty="0">
                <a:latin typeface="Book Antiqua"/>
                <a:cs typeface="Book Antiqua"/>
              </a:rPr>
              <a:t>isn’t loving </a:t>
            </a:r>
            <a:r>
              <a:rPr sz="519" spc="-26" dirty="0">
                <a:latin typeface="Book Antiqua"/>
                <a:cs typeface="Book Antiqua"/>
              </a:rPr>
              <a:t>/ </a:t>
            </a:r>
            <a:r>
              <a:rPr sz="519" spc="-5" dirty="0">
                <a:latin typeface="Book Antiqua"/>
                <a:cs typeface="Book Antiqua"/>
              </a:rPr>
              <a:t>doesn’t</a:t>
            </a:r>
            <a:r>
              <a:rPr sz="519" spc="47" dirty="0">
                <a:latin typeface="Book Antiqua"/>
                <a:cs typeface="Book Antiqua"/>
              </a:rPr>
              <a:t> </a:t>
            </a:r>
            <a:r>
              <a:rPr sz="519" dirty="0">
                <a:latin typeface="Book Antiqua"/>
                <a:cs typeface="Book Antiqua"/>
              </a:rPr>
              <a:t>love)</a:t>
            </a:r>
          </a:p>
          <a:p>
            <a:pPr marL="255182" indent="-93633">
              <a:spcBef>
                <a:spcPts val="312"/>
              </a:spcBef>
              <a:buAutoNum type="arabicPeriod" startAt="4"/>
              <a:tabLst>
                <a:tab pos="255511" algn="l"/>
                <a:tab pos="1553509" algn="l"/>
              </a:tabLst>
            </a:pPr>
            <a:r>
              <a:rPr sz="519" spc="-26" dirty="0">
                <a:latin typeface="Book Antiqua"/>
                <a:cs typeface="Book Antiqua"/>
              </a:rPr>
              <a:t>My</a:t>
            </a:r>
            <a:r>
              <a:rPr sz="519" spc="5" dirty="0">
                <a:latin typeface="Book Antiqua"/>
                <a:cs typeface="Book Antiqua"/>
              </a:rPr>
              <a:t> </a:t>
            </a:r>
            <a:r>
              <a:rPr sz="519" dirty="0">
                <a:latin typeface="Book Antiqua"/>
                <a:cs typeface="Book Antiqua"/>
              </a:rPr>
              <a:t>daughter</a:t>
            </a:r>
            <a:r>
              <a:rPr sz="519" u="sng" dirty="0">
                <a:latin typeface="Book Antiqua"/>
                <a:cs typeface="Book Antiqua"/>
              </a:rPr>
              <a:t>	</a:t>
            </a:r>
            <a:r>
              <a:rPr sz="519" dirty="0">
                <a:latin typeface="Book Antiqua"/>
                <a:cs typeface="Book Antiqua"/>
              </a:rPr>
              <a:t>in </a:t>
            </a:r>
            <a:r>
              <a:rPr sz="519" spc="8" dirty="0">
                <a:latin typeface="Book Antiqua"/>
                <a:cs typeface="Book Antiqua"/>
              </a:rPr>
              <a:t>a </a:t>
            </a:r>
            <a:r>
              <a:rPr sz="519" dirty="0">
                <a:latin typeface="Book Antiqua"/>
                <a:cs typeface="Book Antiqua"/>
              </a:rPr>
              <a:t>restaurant for </a:t>
            </a:r>
            <a:r>
              <a:rPr sz="519" spc="5" dirty="0">
                <a:latin typeface="Book Antiqua"/>
                <a:cs typeface="Book Antiqua"/>
              </a:rPr>
              <a:t>the </a:t>
            </a:r>
            <a:r>
              <a:rPr sz="519" spc="-5" dirty="0">
                <a:latin typeface="Book Antiqua"/>
                <a:cs typeface="Book Antiqua"/>
              </a:rPr>
              <a:t>summer, </a:t>
            </a:r>
            <a:r>
              <a:rPr sz="519" dirty="0">
                <a:latin typeface="Book Antiqua"/>
                <a:cs typeface="Book Antiqua"/>
              </a:rPr>
              <a:t>but</a:t>
            </a:r>
            <a:r>
              <a:rPr sz="519" spc="39" dirty="0">
                <a:latin typeface="Book Antiqua"/>
                <a:cs typeface="Book Antiqua"/>
              </a:rPr>
              <a:t> </a:t>
            </a:r>
            <a:r>
              <a:rPr sz="519" dirty="0">
                <a:latin typeface="Book Antiqua"/>
                <a:cs typeface="Book Antiqua"/>
              </a:rPr>
              <a:t>she</a:t>
            </a:r>
          </a:p>
          <a:p>
            <a:pPr marL="255182">
              <a:spcBef>
                <a:spcPts val="312"/>
              </a:spcBef>
              <a:tabLst>
                <a:tab pos="1157878" algn="l"/>
              </a:tabLst>
            </a:pPr>
            <a:r>
              <a:rPr sz="519" u="sng" spc="-8" dirty="0">
                <a:latin typeface="Book Antiqua"/>
                <a:cs typeface="Book Antiqua"/>
              </a:rPr>
              <a:t> 	</a:t>
            </a:r>
            <a:r>
              <a:rPr sz="519" spc="5" dirty="0">
                <a:latin typeface="Book Antiqua"/>
                <a:cs typeface="Book Antiqua"/>
              </a:rPr>
              <a:t> </a:t>
            </a:r>
            <a:r>
              <a:rPr sz="519" dirty="0">
                <a:latin typeface="Book Antiqua"/>
                <a:cs typeface="Book Antiqua"/>
              </a:rPr>
              <a:t>it </a:t>
            </a:r>
            <a:r>
              <a:rPr sz="519" spc="-10" dirty="0">
                <a:latin typeface="Book Antiqua"/>
                <a:cs typeface="Book Antiqua"/>
              </a:rPr>
              <a:t>very </a:t>
            </a:r>
            <a:r>
              <a:rPr sz="519" dirty="0">
                <a:latin typeface="Book Antiqua"/>
                <a:cs typeface="Book Antiqua"/>
              </a:rPr>
              <a:t>much. (works </a:t>
            </a:r>
            <a:r>
              <a:rPr sz="519" spc="-26" dirty="0">
                <a:latin typeface="Book Antiqua"/>
                <a:cs typeface="Book Antiqua"/>
              </a:rPr>
              <a:t>/  </a:t>
            </a:r>
            <a:r>
              <a:rPr sz="519" spc="-5" dirty="0">
                <a:latin typeface="Book Antiqua"/>
                <a:cs typeface="Book Antiqua"/>
              </a:rPr>
              <a:t>is working, doesn’t </a:t>
            </a:r>
            <a:r>
              <a:rPr sz="519" spc="-3" dirty="0">
                <a:latin typeface="Book Antiqua"/>
                <a:cs typeface="Book Antiqua"/>
              </a:rPr>
              <a:t>like </a:t>
            </a:r>
            <a:r>
              <a:rPr sz="519" spc="-26" dirty="0">
                <a:latin typeface="Book Antiqua"/>
                <a:cs typeface="Book Antiqua"/>
              </a:rPr>
              <a:t>/  </a:t>
            </a:r>
            <a:r>
              <a:rPr sz="519" spc="-8" dirty="0">
                <a:latin typeface="Book Antiqua"/>
                <a:cs typeface="Book Antiqua"/>
              </a:rPr>
              <a:t>isn’t</a:t>
            </a:r>
            <a:r>
              <a:rPr sz="519" spc="-34" dirty="0">
                <a:latin typeface="Book Antiqua"/>
                <a:cs typeface="Book Antiqua"/>
              </a:rPr>
              <a:t> </a:t>
            </a:r>
            <a:r>
              <a:rPr sz="519" dirty="0">
                <a:latin typeface="Book Antiqua"/>
                <a:cs typeface="Book Antiqua"/>
              </a:rPr>
              <a:t>liking)</a:t>
            </a:r>
          </a:p>
          <a:p>
            <a:pPr>
              <a:spcBef>
                <a:spcPts val="23"/>
              </a:spcBef>
            </a:pPr>
            <a:endParaRPr sz="467" dirty="0">
              <a:latin typeface="Times New Roman"/>
              <a:cs typeface="Times New Roman"/>
            </a:endParaRPr>
          </a:p>
          <a:p>
            <a:pPr marL="161879" indent="-135833">
              <a:buAutoNum type="arabicPlain" startAt="9"/>
              <a:tabLst>
                <a:tab pos="161549" algn="l"/>
                <a:tab pos="161879" algn="l"/>
              </a:tabLst>
            </a:pPr>
            <a:r>
              <a:rPr sz="571" spc="-36" dirty="0">
                <a:latin typeface="Tahoma"/>
                <a:cs typeface="Tahoma"/>
              </a:rPr>
              <a:t>Put </a:t>
            </a:r>
            <a:r>
              <a:rPr sz="571" spc="-31" dirty="0">
                <a:latin typeface="Tahoma"/>
                <a:cs typeface="Tahoma"/>
              </a:rPr>
              <a:t>the </a:t>
            </a:r>
            <a:r>
              <a:rPr sz="571" spc="-18" dirty="0">
                <a:latin typeface="Tahoma"/>
                <a:cs typeface="Tahoma"/>
              </a:rPr>
              <a:t>verbs in brackets in </a:t>
            </a:r>
            <a:r>
              <a:rPr sz="571" spc="-31" dirty="0">
                <a:latin typeface="Tahoma"/>
                <a:cs typeface="Tahoma"/>
              </a:rPr>
              <a:t>the </a:t>
            </a:r>
            <a:r>
              <a:rPr sz="571" spc="-13" dirty="0">
                <a:latin typeface="Tahoma"/>
                <a:cs typeface="Tahoma"/>
              </a:rPr>
              <a:t>correct</a:t>
            </a:r>
            <a:r>
              <a:rPr sz="571" spc="-42" dirty="0">
                <a:latin typeface="Tahoma"/>
                <a:cs typeface="Tahoma"/>
              </a:rPr>
              <a:t> </a:t>
            </a:r>
            <a:r>
              <a:rPr sz="571" spc="-21" dirty="0">
                <a:latin typeface="Tahoma"/>
                <a:cs typeface="Tahoma"/>
              </a:rPr>
              <a:t>form.</a:t>
            </a:r>
            <a:endParaRPr sz="571" dirty="0">
              <a:latin typeface="Tahoma"/>
              <a:cs typeface="Tahoma"/>
            </a:endParaRPr>
          </a:p>
          <a:p>
            <a:pPr marL="255182" marR="309581" lvl="1" indent="-93633">
              <a:lnSpc>
                <a:spcPct val="150000"/>
              </a:lnSpc>
              <a:spcBef>
                <a:spcPts val="59"/>
              </a:spcBef>
              <a:buAutoNum type="arabicPeriod"/>
              <a:tabLst>
                <a:tab pos="255511" algn="l"/>
                <a:tab pos="1334264" algn="l"/>
                <a:tab pos="1356353" algn="l"/>
                <a:tab pos="2446974" algn="l"/>
              </a:tabLst>
            </a:pPr>
            <a:r>
              <a:rPr sz="519" spc="-26" dirty="0">
                <a:latin typeface="Book Antiqua"/>
                <a:cs typeface="Book Antiqua"/>
              </a:rPr>
              <a:t>My</a:t>
            </a:r>
            <a:r>
              <a:rPr sz="519" spc="5" dirty="0">
                <a:latin typeface="Book Antiqua"/>
                <a:cs typeface="Book Antiqua"/>
              </a:rPr>
              <a:t> </a:t>
            </a:r>
            <a:r>
              <a:rPr sz="519" spc="-5" dirty="0">
                <a:latin typeface="Book Antiqua"/>
                <a:cs typeface="Book Antiqua"/>
              </a:rPr>
              <a:t>wife</a:t>
            </a:r>
            <a:r>
              <a:rPr sz="519" spc="5" dirty="0">
                <a:latin typeface="Book Antiqua"/>
                <a:cs typeface="Book Antiqua"/>
              </a:rPr>
              <a:t> </a:t>
            </a:r>
            <a:r>
              <a:rPr sz="519" spc="-3" dirty="0">
                <a:latin typeface="Book Antiqua"/>
                <a:cs typeface="Book Antiqua"/>
              </a:rPr>
              <a:t>normally</a:t>
            </a:r>
            <a:r>
              <a:rPr sz="519" u="sng" spc="-3" dirty="0">
                <a:latin typeface="Book Antiqua"/>
                <a:cs typeface="Book Antiqua"/>
              </a:rPr>
              <a:t>		</a:t>
            </a:r>
            <a:r>
              <a:rPr sz="519" spc="5" dirty="0">
                <a:latin typeface="Book Antiqua"/>
                <a:cs typeface="Book Antiqua"/>
              </a:rPr>
              <a:t>at </a:t>
            </a:r>
            <a:r>
              <a:rPr sz="519" spc="3" dirty="0">
                <a:latin typeface="Book Antiqua"/>
                <a:cs typeface="Book Antiqua"/>
              </a:rPr>
              <a:t>home,</a:t>
            </a:r>
            <a:r>
              <a:rPr sz="519" spc="5" dirty="0">
                <a:latin typeface="Book Antiqua"/>
                <a:cs typeface="Book Antiqua"/>
              </a:rPr>
              <a:t> </a:t>
            </a:r>
            <a:r>
              <a:rPr sz="519" dirty="0">
                <a:latin typeface="Book Antiqua"/>
                <a:cs typeface="Book Antiqua"/>
              </a:rPr>
              <a:t>but</a:t>
            </a:r>
            <a:r>
              <a:rPr sz="519" spc="5" dirty="0">
                <a:latin typeface="Book Antiqua"/>
                <a:cs typeface="Book Antiqua"/>
              </a:rPr>
              <a:t> </a:t>
            </a:r>
            <a:r>
              <a:rPr sz="519" dirty="0">
                <a:latin typeface="Book Antiqua"/>
                <a:cs typeface="Book Antiqua"/>
              </a:rPr>
              <a:t>she</a:t>
            </a:r>
            <a:r>
              <a:rPr sz="519" u="sng" dirty="0">
                <a:latin typeface="Book Antiqua"/>
                <a:cs typeface="Book Antiqua"/>
              </a:rPr>
              <a:t>	</a:t>
            </a:r>
            <a:r>
              <a:rPr sz="519" dirty="0">
                <a:latin typeface="Book Antiqua"/>
                <a:cs typeface="Book Antiqua"/>
              </a:rPr>
              <a:t>this</a:t>
            </a:r>
            <a:r>
              <a:rPr sz="519" spc="5" dirty="0">
                <a:latin typeface="Book Antiqua"/>
                <a:cs typeface="Book Antiqua"/>
              </a:rPr>
              <a:t> </a:t>
            </a:r>
            <a:r>
              <a:rPr sz="519" dirty="0">
                <a:latin typeface="Book Antiqua"/>
                <a:cs typeface="Book Antiqua"/>
              </a:rPr>
              <a:t>month</a:t>
            </a:r>
            <a:r>
              <a:rPr sz="519" spc="5" dirty="0">
                <a:latin typeface="Book Antiqua"/>
                <a:cs typeface="Book Antiqua"/>
              </a:rPr>
              <a:t> </a:t>
            </a:r>
            <a:r>
              <a:rPr sz="519" dirty="0">
                <a:latin typeface="Book Antiqua"/>
                <a:cs typeface="Book Antiqua"/>
              </a:rPr>
              <a:t>in  </a:t>
            </a:r>
            <a:r>
              <a:rPr sz="519" spc="-3" dirty="0">
                <a:latin typeface="Book Antiqua"/>
                <a:cs typeface="Book Antiqua"/>
              </a:rPr>
              <a:t>Nottingham.</a:t>
            </a:r>
            <a:r>
              <a:rPr sz="519" spc="21" dirty="0">
                <a:latin typeface="Book Antiqua"/>
                <a:cs typeface="Book Antiqua"/>
              </a:rPr>
              <a:t> </a:t>
            </a:r>
            <a:r>
              <a:rPr sz="519" spc="8" dirty="0">
                <a:latin typeface="Book Antiqua"/>
                <a:cs typeface="Book Antiqua"/>
              </a:rPr>
              <a:t>She</a:t>
            </a:r>
            <a:r>
              <a:rPr sz="519" u="sng" spc="8" dirty="0">
                <a:latin typeface="Book Antiqua"/>
                <a:cs typeface="Book Antiqua"/>
              </a:rPr>
              <a:t> 	</a:t>
            </a:r>
            <a:r>
              <a:rPr sz="519" dirty="0">
                <a:latin typeface="Book Antiqua"/>
                <a:cs typeface="Book Antiqua"/>
              </a:rPr>
              <a:t>in </a:t>
            </a:r>
            <a:r>
              <a:rPr sz="519" spc="8" dirty="0">
                <a:latin typeface="Book Antiqua"/>
                <a:cs typeface="Book Antiqua"/>
              </a:rPr>
              <a:t>a </a:t>
            </a:r>
            <a:r>
              <a:rPr sz="519" spc="-3" dirty="0">
                <a:latin typeface="Book Antiqua"/>
                <a:cs typeface="Book Antiqua"/>
              </a:rPr>
              <a:t>summer </a:t>
            </a:r>
            <a:r>
              <a:rPr sz="519" dirty="0">
                <a:latin typeface="Book Antiqua"/>
                <a:cs typeface="Book Antiqua"/>
              </a:rPr>
              <a:t>school </a:t>
            </a:r>
            <a:r>
              <a:rPr sz="519" spc="5" dirty="0">
                <a:latin typeface="Book Antiqua"/>
                <a:cs typeface="Book Antiqua"/>
              </a:rPr>
              <a:t>there. </a:t>
            </a:r>
            <a:r>
              <a:rPr sz="519" dirty="0">
                <a:latin typeface="Book Antiqua"/>
                <a:cs typeface="Book Antiqua"/>
              </a:rPr>
              <a:t>(work, </a:t>
            </a:r>
            <a:r>
              <a:rPr sz="519" spc="-3" dirty="0">
                <a:latin typeface="Book Antiqua"/>
                <a:cs typeface="Book Antiqua"/>
              </a:rPr>
              <a:t>spend,</a:t>
            </a:r>
            <a:r>
              <a:rPr sz="519" spc="26" dirty="0">
                <a:latin typeface="Book Antiqua"/>
                <a:cs typeface="Book Antiqua"/>
              </a:rPr>
              <a:t> </a:t>
            </a:r>
            <a:r>
              <a:rPr sz="519" spc="13" dirty="0">
                <a:latin typeface="Book Antiqua"/>
                <a:cs typeface="Book Antiqua"/>
              </a:rPr>
              <a:t>teach)</a:t>
            </a:r>
            <a:endParaRPr sz="519" dirty="0">
              <a:latin typeface="Book Antiqua"/>
              <a:cs typeface="Book Antiqua"/>
            </a:endParaRPr>
          </a:p>
          <a:p>
            <a:pPr marL="255182" lvl="1" indent="-93633">
              <a:spcBef>
                <a:spcPts val="309"/>
              </a:spcBef>
              <a:buAutoNum type="arabicPeriod"/>
              <a:tabLst>
                <a:tab pos="255511" algn="l"/>
                <a:tab pos="1141064" algn="l"/>
              </a:tabLst>
            </a:pPr>
            <a:r>
              <a:rPr sz="519" spc="-10" dirty="0">
                <a:latin typeface="Book Antiqua"/>
                <a:cs typeface="Book Antiqua"/>
              </a:rPr>
              <a:t>A:</a:t>
            </a:r>
            <a:r>
              <a:rPr sz="519" spc="3" dirty="0">
                <a:latin typeface="Book Antiqua"/>
                <a:cs typeface="Book Antiqua"/>
              </a:rPr>
              <a:t> </a:t>
            </a:r>
            <a:r>
              <a:rPr sz="519" spc="-5" dirty="0">
                <a:latin typeface="Book Antiqua"/>
                <a:cs typeface="Book Antiqua"/>
              </a:rPr>
              <a:t>Look,</a:t>
            </a:r>
            <a:r>
              <a:rPr sz="519" spc="3" dirty="0">
                <a:latin typeface="Book Antiqua"/>
                <a:cs typeface="Book Antiqua"/>
              </a:rPr>
              <a:t> </a:t>
            </a:r>
            <a:r>
              <a:rPr sz="519" dirty="0">
                <a:latin typeface="Book Antiqua"/>
                <a:cs typeface="Book Antiqua"/>
              </a:rPr>
              <a:t>it</a:t>
            </a:r>
            <a:r>
              <a:rPr sz="519" u="sng" dirty="0">
                <a:latin typeface="Book Antiqua"/>
                <a:cs typeface="Book Antiqua"/>
              </a:rPr>
              <a:t>	</a:t>
            </a:r>
            <a:r>
              <a:rPr sz="519" spc="3" dirty="0">
                <a:latin typeface="Book Antiqua"/>
                <a:cs typeface="Book Antiqua"/>
              </a:rPr>
              <a:t>again.</a:t>
            </a:r>
            <a:endParaRPr sz="519" dirty="0">
              <a:latin typeface="Book Antiqua"/>
              <a:cs typeface="Book Antiqua"/>
            </a:endParaRPr>
          </a:p>
          <a:p>
            <a:pPr marL="255182">
              <a:spcBef>
                <a:spcPts val="309"/>
              </a:spcBef>
              <a:tabLst>
                <a:tab pos="1090291" algn="l"/>
              </a:tabLst>
            </a:pPr>
            <a:r>
              <a:rPr sz="519" spc="21" dirty="0">
                <a:latin typeface="Book Antiqua"/>
                <a:cs typeface="Book Antiqua"/>
              </a:rPr>
              <a:t>B:</a:t>
            </a:r>
            <a:r>
              <a:rPr sz="519" spc="5" dirty="0">
                <a:latin typeface="Book Antiqua"/>
                <a:cs typeface="Book Antiqua"/>
              </a:rPr>
              <a:t> </a:t>
            </a:r>
            <a:r>
              <a:rPr sz="519" spc="-13" dirty="0">
                <a:latin typeface="Book Antiqua"/>
                <a:cs typeface="Book Antiqua"/>
              </a:rPr>
              <a:t>Yes,</a:t>
            </a:r>
            <a:r>
              <a:rPr sz="519" spc="5" dirty="0">
                <a:latin typeface="Book Antiqua"/>
                <a:cs typeface="Book Antiqua"/>
              </a:rPr>
              <a:t> </a:t>
            </a:r>
            <a:r>
              <a:rPr sz="519" dirty="0">
                <a:latin typeface="Book Antiqua"/>
                <a:cs typeface="Book Antiqua"/>
              </a:rPr>
              <a:t>it</a:t>
            </a:r>
            <a:r>
              <a:rPr sz="519" u="sng" dirty="0">
                <a:latin typeface="Book Antiqua"/>
                <a:cs typeface="Book Antiqua"/>
              </a:rPr>
              <a:t>	</a:t>
            </a:r>
            <a:r>
              <a:rPr sz="519" dirty="0">
                <a:latin typeface="Book Antiqua"/>
                <a:cs typeface="Book Antiqua"/>
              </a:rPr>
              <a:t>most </a:t>
            </a:r>
            <a:r>
              <a:rPr sz="519" spc="-13" dirty="0">
                <a:latin typeface="Book Antiqua"/>
                <a:cs typeface="Book Antiqua"/>
              </a:rPr>
              <a:t>days </a:t>
            </a:r>
            <a:r>
              <a:rPr sz="519" spc="5" dirty="0">
                <a:latin typeface="Book Antiqua"/>
                <a:cs typeface="Book Antiqua"/>
              </a:rPr>
              <a:t>at </a:t>
            </a:r>
            <a:r>
              <a:rPr sz="519" dirty="0">
                <a:latin typeface="Book Antiqua"/>
                <a:cs typeface="Book Antiqua"/>
              </a:rPr>
              <a:t>this time of </a:t>
            </a:r>
            <a:r>
              <a:rPr sz="519" spc="-3" dirty="0">
                <a:latin typeface="Book Antiqua"/>
                <a:cs typeface="Book Antiqua"/>
              </a:rPr>
              <a:t>year. </a:t>
            </a:r>
            <a:r>
              <a:rPr sz="519" spc="13" dirty="0">
                <a:latin typeface="Book Antiqua"/>
                <a:cs typeface="Book Antiqua"/>
              </a:rPr>
              <a:t>(rain,</a:t>
            </a:r>
            <a:r>
              <a:rPr sz="519" spc="65" dirty="0">
                <a:latin typeface="Book Antiqua"/>
                <a:cs typeface="Book Antiqua"/>
              </a:rPr>
              <a:t> </a:t>
            </a:r>
            <a:r>
              <a:rPr sz="519" spc="8" dirty="0">
                <a:latin typeface="Book Antiqua"/>
                <a:cs typeface="Book Antiqua"/>
              </a:rPr>
              <a:t>rain)</a:t>
            </a:r>
            <a:endParaRPr sz="519" dirty="0">
              <a:latin typeface="Book Antiqua"/>
              <a:cs typeface="Book Antiqua"/>
            </a:endParaRPr>
          </a:p>
          <a:p>
            <a:pPr marL="255182" marR="2638" lvl="1" indent="-93633">
              <a:lnSpc>
                <a:spcPct val="150000"/>
              </a:lnSpc>
              <a:buAutoNum type="arabicPeriod" startAt="3"/>
              <a:tabLst>
                <a:tab pos="255511" algn="l"/>
                <a:tab pos="1225465" algn="l"/>
                <a:tab pos="2285095" algn="l"/>
              </a:tabLst>
            </a:pPr>
            <a:r>
              <a:rPr sz="519" spc="-8" dirty="0">
                <a:latin typeface="Book Antiqua"/>
                <a:cs typeface="Book Antiqua"/>
              </a:rPr>
              <a:t>Good</a:t>
            </a:r>
            <a:r>
              <a:rPr sz="519" spc="3" dirty="0">
                <a:latin typeface="Book Antiqua"/>
                <a:cs typeface="Book Antiqua"/>
              </a:rPr>
              <a:t> </a:t>
            </a:r>
            <a:r>
              <a:rPr sz="519" dirty="0">
                <a:latin typeface="Book Antiqua"/>
                <a:cs typeface="Book Antiqua"/>
              </a:rPr>
              <a:t>night,</a:t>
            </a:r>
            <a:r>
              <a:rPr sz="519" spc="3" dirty="0">
                <a:latin typeface="Book Antiqua"/>
                <a:cs typeface="Book Antiqua"/>
              </a:rPr>
              <a:t> </a:t>
            </a:r>
            <a:r>
              <a:rPr sz="519" spc="-5" dirty="0">
                <a:latin typeface="Book Antiqua"/>
                <a:cs typeface="Book Antiqua"/>
              </a:rPr>
              <a:t>I</a:t>
            </a:r>
            <a:r>
              <a:rPr sz="519" u="sng" spc="-5" dirty="0">
                <a:latin typeface="Book Antiqua"/>
                <a:cs typeface="Book Antiqua"/>
              </a:rPr>
              <a:t>	</a:t>
            </a:r>
            <a:r>
              <a:rPr sz="519" dirty="0">
                <a:latin typeface="Book Antiqua"/>
                <a:cs typeface="Book Antiqua"/>
              </a:rPr>
              <a:t>to bed.</a:t>
            </a:r>
            <a:r>
              <a:rPr sz="519" spc="8" dirty="0">
                <a:latin typeface="Book Antiqua"/>
                <a:cs typeface="Book Antiqua"/>
              </a:rPr>
              <a:t> </a:t>
            </a:r>
            <a:r>
              <a:rPr sz="519" spc="-5" dirty="0">
                <a:latin typeface="Book Antiqua"/>
                <a:cs typeface="Book Antiqua"/>
              </a:rPr>
              <a:t>I</a:t>
            </a:r>
            <a:r>
              <a:rPr sz="519" spc="3" dirty="0">
                <a:latin typeface="Book Antiqua"/>
                <a:cs typeface="Book Antiqua"/>
              </a:rPr>
              <a:t> </a:t>
            </a:r>
            <a:r>
              <a:rPr sz="519" spc="-8" dirty="0">
                <a:latin typeface="Book Antiqua"/>
                <a:cs typeface="Book Antiqua"/>
              </a:rPr>
              <a:t>always</a:t>
            </a:r>
            <a:r>
              <a:rPr sz="519" u="sng" spc="-8" dirty="0">
                <a:latin typeface="Book Antiqua"/>
                <a:cs typeface="Book Antiqua"/>
              </a:rPr>
              <a:t>	</a:t>
            </a:r>
            <a:r>
              <a:rPr sz="519" dirty="0">
                <a:latin typeface="Book Antiqua"/>
                <a:cs typeface="Book Antiqua"/>
              </a:rPr>
              <a:t>to bed </a:t>
            </a:r>
            <a:r>
              <a:rPr sz="519" spc="-3" dirty="0">
                <a:latin typeface="Book Antiqua"/>
                <a:cs typeface="Book Antiqua"/>
              </a:rPr>
              <a:t>early </a:t>
            </a:r>
            <a:r>
              <a:rPr sz="519" spc="-5" dirty="0">
                <a:latin typeface="Book Antiqua"/>
                <a:cs typeface="Book Antiqua"/>
              </a:rPr>
              <a:t>during</a:t>
            </a:r>
            <a:r>
              <a:rPr sz="519" spc="26" dirty="0">
                <a:latin typeface="Book Antiqua"/>
                <a:cs typeface="Book Antiqua"/>
              </a:rPr>
              <a:t> </a:t>
            </a:r>
            <a:r>
              <a:rPr sz="519" spc="5" dirty="0">
                <a:latin typeface="Book Antiqua"/>
                <a:cs typeface="Book Antiqua"/>
              </a:rPr>
              <a:t>the</a:t>
            </a:r>
            <a:r>
              <a:rPr sz="519" spc="3" dirty="0">
                <a:latin typeface="Book Antiqua"/>
                <a:cs typeface="Book Antiqua"/>
              </a:rPr>
              <a:t> </a:t>
            </a:r>
            <a:r>
              <a:rPr sz="519" dirty="0">
                <a:latin typeface="Book Antiqua"/>
                <a:cs typeface="Book Antiqua"/>
              </a:rPr>
              <a:t>week.  </a:t>
            </a:r>
            <a:r>
              <a:rPr sz="519" spc="13" dirty="0">
                <a:latin typeface="Book Antiqua"/>
                <a:cs typeface="Book Antiqua"/>
              </a:rPr>
              <a:t>(go,</a:t>
            </a:r>
            <a:r>
              <a:rPr sz="519" spc="-36" dirty="0">
                <a:latin typeface="Book Antiqua"/>
                <a:cs typeface="Book Antiqua"/>
              </a:rPr>
              <a:t> </a:t>
            </a:r>
            <a:r>
              <a:rPr sz="519" spc="13" dirty="0">
                <a:latin typeface="Book Antiqua"/>
                <a:cs typeface="Book Antiqua"/>
              </a:rPr>
              <a:t>go)</a:t>
            </a:r>
            <a:endParaRPr sz="519" dirty="0">
              <a:latin typeface="Book Antiqua"/>
              <a:cs typeface="Book Antiqua"/>
            </a:endParaRPr>
          </a:p>
          <a:p>
            <a:pPr marL="255182" lvl="1" indent="-93633">
              <a:spcBef>
                <a:spcPts val="312"/>
              </a:spcBef>
              <a:buAutoNum type="arabicPeriod" startAt="3"/>
              <a:tabLst>
                <a:tab pos="255511" algn="l"/>
              </a:tabLst>
            </a:pPr>
            <a:r>
              <a:rPr sz="519" spc="-10" dirty="0">
                <a:latin typeface="Book Antiqua"/>
                <a:cs typeface="Book Antiqua"/>
              </a:rPr>
              <a:t>A: </a:t>
            </a:r>
            <a:r>
              <a:rPr sz="519" dirty="0">
                <a:latin typeface="Book Antiqua"/>
                <a:cs typeface="Book Antiqua"/>
              </a:rPr>
              <a:t>Where </a:t>
            </a:r>
            <a:r>
              <a:rPr sz="519" spc="5" dirty="0">
                <a:latin typeface="Book Antiqua"/>
                <a:cs typeface="Book Antiqua"/>
              </a:rPr>
              <a:t>are the</a:t>
            </a:r>
            <a:r>
              <a:rPr sz="519" spc="13" dirty="0">
                <a:latin typeface="Book Antiqua"/>
                <a:cs typeface="Book Antiqua"/>
              </a:rPr>
              <a:t> </a:t>
            </a:r>
            <a:r>
              <a:rPr sz="519" dirty="0">
                <a:latin typeface="Book Antiqua"/>
                <a:cs typeface="Book Antiqua"/>
              </a:rPr>
              <a:t>children?</a:t>
            </a:r>
          </a:p>
          <a:p>
            <a:pPr marL="335626" marR="120667" indent="-80775">
              <a:lnSpc>
                <a:spcPct val="150000"/>
              </a:lnSpc>
              <a:tabLst>
                <a:tab pos="1062268" algn="l"/>
                <a:tab pos="1398224" algn="l"/>
                <a:tab pos="2238279" algn="l"/>
              </a:tabLst>
            </a:pPr>
            <a:r>
              <a:rPr sz="519" spc="21" dirty="0">
                <a:latin typeface="Book Antiqua"/>
                <a:cs typeface="Book Antiqua"/>
              </a:rPr>
              <a:t>B:</a:t>
            </a:r>
            <a:r>
              <a:rPr sz="519" spc="3" dirty="0">
                <a:latin typeface="Book Antiqua"/>
                <a:cs typeface="Book Antiqua"/>
              </a:rPr>
              <a:t> </a:t>
            </a:r>
            <a:r>
              <a:rPr sz="519" spc="-3" dirty="0">
                <a:latin typeface="Book Antiqua"/>
                <a:cs typeface="Book Antiqua"/>
              </a:rPr>
              <a:t>They</a:t>
            </a:r>
            <a:r>
              <a:rPr sz="519" u="sng" spc="-3" dirty="0">
                <a:latin typeface="Book Antiqua"/>
                <a:cs typeface="Book Antiqua"/>
              </a:rPr>
              <a:t>	</a:t>
            </a:r>
            <a:r>
              <a:rPr sz="519" dirty="0">
                <a:latin typeface="Book Antiqua"/>
                <a:cs typeface="Book Antiqua"/>
              </a:rPr>
              <a:t>in </a:t>
            </a:r>
            <a:r>
              <a:rPr sz="519" spc="5" dirty="0">
                <a:latin typeface="Book Antiqua"/>
                <a:cs typeface="Book Antiqua"/>
              </a:rPr>
              <a:t>the</a:t>
            </a:r>
            <a:r>
              <a:rPr sz="519" spc="13" dirty="0">
                <a:latin typeface="Book Antiqua"/>
                <a:cs typeface="Book Antiqua"/>
              </a:rPr>
              <a:t> </a:t>
            </a:r>
            <a:r>
              <a:rPr sz="519" dirty="0">
                <a:latin typeface="Book Antiqua"/>
                <a:cs typeface="Book Antiqua"/>
              </a:rPr>
              <a:t>garden.</a:t>
            </a:r>
            <a:r>
              <a:rPr sz="519" spc="3" dirty="0">
                <a:latin typeface="Book Antiqua"/>
                <a:cs typeface="Book Antiqua"/>
              </a:rPr>
              <a:t> </a:t>
            </a:r>
            <a:r>
              <a:rPr sz="519" spc="-3" dirty="0">
                <a:latin typeface="Book Antiqua"/>
                <a:cs typeface="Book Antiqua"/>
              </a:rPr>
              <a:t>They</a:t>
            </a:r>
            <a:r>
              <a:rPr sz="519" u="sng" spc="-3" dirty="0">
                <a:latin typeface="Book Antiqua"/>
                <a:cs typeface="Book Antiqua"/>
              </a:rPr>
              <a:t>	</a:t>
            </a:r>
            <a:r>
              <a:rPr sz="519" dirty="0">
                <a:latin typeface="Book Antiqua"/>
                <a:cs typeface="Book Antiqua"/>
              </a:rPr>
              <a:t>home </a:t>
            </a:r>
            <a:r>
              <a:rPr sz="519" spc="-3" dirty="0">
                <a:latin typeface="Book Antiqua"/>
                <a:cs typeface="Book Antiqua"/>
              </a:rPr>
              <a:t>from </a:t>
            </a:r>
            <a:r>
              <a:rPr sz="519" dirty="0">
                <a:latin typeface="Book Antiqua"/>
                <a:cs typeface="Book Antiqua"/>
              </a:rPr>
              <a:t>school</a:t>
            </a:r>
            <a:r>
              <a:rPr sz="519" spc="18" dirty="0">
                <a:latin typeface="Book Antiqua"/>
                <a:cs typeface="Book Antiqua"/>
              </a:rPr>
              <a:t> </a:t>
            </a:r>
            <a:r>
              <a:rPr sz="519" spc="5" dirty="0">
                <a:latin typeface="Book Antiqua"/>
                <a:cs typeface="Book Antiqua"/>
              </a:rPr>
              <a:t>at</a:t>
            </a:r>
            <a:r>
              <a:rPr sz="519" spc="3" dirty="0">
                <a:latin typeface="Book Antiqua"/>
                <a:cs typeface="Book Antiqua"/>
              </a:rPr>
              <a:t> </a:t>
            </a:r>
            <a:r>
              <a:rPr sz="519" dirty="0">
                <a:latin typeface="Book Antiqua"/>
                <a:cs typeface="Book Antiqua"/>
              </a:rPr>
              <a:t>about  </a:t>
            </a:r>
            <a:r>
              <a:rPr sz="519" spc="-3" dirty="0">
                <a:latin typeface="Book Antiqua"/>
                <a:cs typeface="Book Antiqua"/>
              </a:rPr>
              <a:t>four</a:t>
            </a:r>
            <a:r>
              <a:rPr sz="519" spc="5" dirty="0">
                <a:latin typeface="Book Antiqua"/>
                <a:cs typeface="Book Antiqua"/>
              </a:rPr>
              <a:t> </a:t>
            </a:r>
            <a:r>
              <a:rPr sz="519" spc="-3" dirty="0">
                <a:latin typeface="Book Antiqua"/>
                <a:cs typeface="Book Antiqua"/>
              </a:rPr>
              <a:t>and</a:t>
            </a:r>
            <a:r>
              <a:rPr sz="519" spc="5" dirty="0">
                <a:latin typeface="Book Antiqua"/>
                <a:cs typeface="Book Antiqua"/>
              </a:rPr>
              <a:t> </a:t>
            </a:r>
            <a:r>
              <a:rPr sz="519" spc="-5" dirty="0">
                <a:latin typeface="Book Antiqua"/>
                <a:cs typeface="Book Antiqua"/>
              </a:rPr>
              <a:t>usually</a:t>
            </a:r>
            <a:r>
              <a:rPr sz="519" u="sng" spc="-5" dirty="0">
                <a:latin typeface="Book Antiqua"/>
                <a:cs typeface="Book Antiqua"/>
              </a:rPr>
              <a:t>		</a:t>
            </a:r>
            <a:r>
              <a:rPr sz="519" dirty="0">
                <a:latin typeface="Book Antiqua"/>
                <a:cs typeface="Book Antiqua"/>
              </a:rPr>
              <a:t>straight out to </a:t>
            </a:r>
            <a:r>
              <a:rPr sz="519" spc="-10" dirty="0">
                <a:latin typeface="Book Antiqua"/>
                <a:cs typeface="Book Antiqua"/>
              </a:rPr>
              <a:t>play </a:t>
            </a:r>
            <a:r>
              <a:rPr sz="519" spc="-3" dirty="0">
                <a:latin typeface="Book Antiqua"/>
                <a:cs typeface="Book Antiqua"/>
              </a:rPr>
              <a:t>with </a:t>
            </a:r>
            <a:r>
              <a:rPr sz="519" spc="3" dirty="0">
                <a:latin typeface="Book Antiqua"/>
                <a:cs typeface="Book Antiqua"/>
              </a:rPr>
              <a:t>their </a:t>
            </a:r>
            <a:r>
              <a:rPr sz="519" dirty="0">
                <a:latin typeface="Book Antiqua"/>
                <a:cs typeface="Book Antiqua"/>
              </a:rPr>
              <a:t>friends. </a:t>
            </a:r>
            <a:r>
              <a:rPr sz="519" spc="-3" dirty="0">
                <a:latin typeface="Book Antiqua"/>
                <a:cs typeface="Book Antiqua"/>
              </a:rPr>
              <a:t>(play, </a:t>
            </a:r>
            <a:r>
              <a:rPr sz="519" dirty="0">
                <a:latin typeface="Book Antiqua"/>
                <a:cs typeface="Book Antiqua"/>
              </a:rPr>
              <a:t>get,</a:t>
            </a:r>
            <a:r>
              <a:rPr sz="519" spc="83" dirty="0">
                <a:latin typeface="Book Antiqua"/>
                <a:cs typeface="Book Antiqua"/>
              </a:rPr>
              <a:t> </a:t>
            </a:r>
            <a:r>
              <a:rPr sz="519" spc="13" dirty="0">
                <a:latin typeface="Book Antiqua"/>
                <a:cs typeface="Book Antiqua"/>
              </a:rPr>
              <a:t>go)</a:t>
            </a:r>
            <a:endParaRPr sz="519" dirty="0">
              <a:latin typeface="Book Antiqua"/>
              <a:cs typeface="Book Antiqua"/>
            </a:endParaRPr>
          </a:p>
          <a:p>
            <a:pPr marL="255182" marR="7582" lvl="1" indent="-93633">
              <a:lnSpc>
                <a:spcPct val="150000"/>
              </a:lnSpc>
              <a:buAutoNum type="arabicPeriod" startAt="5"/>
              <a:tabLst>
                <a:tab pos="255511" algn="l"/>
                <a:tab pos="1158538" algn="l"/>
                <a:tab pos="3163724" algn="l"/>
              </a:tabLst>
            </a:pPr>
            <a:r>
              <a:rPr sz="519" spc="-18" dirty="0">
                <a:latin typeface="Book Antiqua"/>
                <a:cs typeface="Book Antiqua"/>
              </a:rPr>
              <a:t>We</a:t>
            </a:r>
            <a:r>
              <a:rPr sz="519" spc="5" dirty="0">
                <a:latin typeface="Book Antiqua"/>
                <a:cs typeface="Book Antiqua"/>
              </a:rPr>
              <a:t> </a:t>
            </a:r>
            <a:r>
              <a:rPr sz="519" spc="-5" dirty="0">
                <a:latin typeface="Book Antiqua"/>
                <a:cs typeface="Book Antiqua"/>
              </a:rPr>
              <a:t>usually</a:t>
            </a:r>
            <a:r>
              <a:rPr sz="519" u="sng" spc="-5" dirty="0">
                <a:latin typeface="Book Antiqua"/>
                <a:cs typeface="Book Antiqua"/>
              </a:rPr>
              <a:t>	</a:t>
            </a:r>
            <a:r>
              <a:rPr sz="519" spc="5" dirty="0">
                <a:latin typeface="Book Antiqua"/>
                <a:cs typeface="Book Antiqua"/>
              </a:rPr>
              <a:t>the </a:t>
            </a:r>
            <a:r>
              <a:rPr sz="519" spc="-5" dirty="0">
                <a:latin typeface="Book Antiqua"/>
                <a:cs typeface="Book Antiqua"/>
              </a:rPr>
              <a:t>news </a:t>
            </a:r>
            <a:r>
              <a:rPr sz="519" dirty="0">
                <a:latin typeface="Book Antiqua"/>
                <a:cs typeface="Book Antiqua"/>
              </a:rPr>
              <a:t>on </a:t>
            </a:r>
            <a:r>
              <a:rPr sz="519" spc="-13" dirty="0">
                <a:latin typeface="Book Antiqua"/>
                <a:cs typeface="Book Antiqua"/>
              </a:rPr>
              <a:t>TV </a:t>
            </a:r>
            <a:r>
              <a:rPr sz="519" spc="5" dirty="0">
                <a:latin typeface="Book Antiqua"/>
                <a:cs typeface="Book Antiqua"/>
              </a:rPr>
              <a:t>at </a:t>
            </a:r>
            <a:r>
              <a:rPr sz="519" spc="-5" dirty="0">
                <a:latin typeface="Book Antiqua"/>
                <a:cs typeface="Book Antiqua"/>
              </a:rPr>
              <a:t>seven </a:t>
            </a:r>
            <a:r>
              <a:rPr sz="519" dirty="0">
                <a:latin typeface="Book Antiqua"/>
                <a:cs typeface="Book Antiqua"/>
              </a:rPr>
              <a:t>o’clock, but</a:t>
            </a:r>
            <a:r>
              <a:rPr sz="519" spc="65" dirty="0">
                <a:latin typeface="Book Antiqua"/>
                <a:cs typeface="Book Antiqua"/>
              </a:rPr>
              <a:t> </a:t>
            </a:r>
            <a:r>
              <a:rPr sz="519" dirty="0">
                <a:latin typeface="Book Antiqua"/>
                <a:cs typeface="Book Antiqua"/>
              </a:rPr>
              <a:t>tonight</a:t>
            </a:r>
            <a:r>
              <a:rPr sz="519" spc="5" dirty="0">
                <a:latin typeface="Book Antiqua"/>
                <a:cs typeface="Book Antiqua"/>
              </a:rPr>
              <a:t> </a:t>
            </a:r>
            <a:r>
              <a:rPr sz="519" spc="-13" dirty="0">
                <a:latin typeface="Book Antiqua"/>
                <a:cs typeface="Book Antiqua"/>
              </a:rPr>
              <a:t>we </a:t>
            </a:r>
            <a:r>
              <a:rPr sz="519" spc="5" dirty="0">
                <a:latin typeface="Book Antiqua"/>
                <a:cs typeface="Book Antiqua"/>
              </a:rPr>
              <a:t> </a:t>
            </a:r>
            <a:r>
              <a:rPr sz="519" u="sng" spc="-8" dirty="0">
                <a:latin typeface="Book Antiqua"/>
                <a:cs typeface="Book Antiqua"/>
              </a:rPr>
              <a:t> </a:t>
            </a:r>
            <a:r>
              <a:rPr sz="519" u="sng" dirty="0">
                <a:latin typeface="Book Antiqua"/>
                <a:cs typeface="Book Antiqua"/>
              </a:rPr>
              <a:t>	</a:t>
            </a:r>
            <a:r>
              <a:rPr sz="519" dirty="0">
                <a:latin typeface="Book Antiqua"/>
                <a:cs typeface="Book Antiqua"/>
              </a:rPr>
              <a:t> </a:t>
            </a:r>
            <a:r>
              <a:rPr sz="519" spc="10" dirty="0">
                <a:latin typeface="Book Antiqua"/>
                <a:cs typeface="Book Antiqua"/>
              </a:rPr>
              <a:t>                         </a:t>
            </a:r>
            <a:r>
              <a:rPr sz="519" spc="67" dirty="0">
                <a:latin typeface="Book Antiqua"/>
                <a:cs typeface="Book Antiqua"/>
              </a:rPr>
              <a:t> </a:t>
            </a:r>
            <a:r>
              <a:rPr sz="519" spc="5" dirty="0">
                <a:latin typeface="Book Antiqua"/>
                <a:cs typeface="Book Antiqua"/>
              </a:rPr>
              <a:t>that </a:t>
            </a:r>
            <a:r>
              <a:rPr sz="519" spc="-3" dirty="0">
                <a:latin typeface="Book Antiqua"/>
                <a:cs typeface="Book Antiqua"/>
              </a:rPr>
              <a:t>new soap </a:t>
            </a:r>
            <a:r>
              <a:rPr sz="519" spc="3" dirty="0">
                <a:latin typeface="Book Antiqua"/>
                <a:cs typeface="Book Antiqua"/>
              </a:rPr>
              <a:t>opera. </a:t>
            </a:r>
            <a:r>
              <a:rPr sz="519" spc="8" dirty="0">
                <a:latin typeface="Book Antiqua"/>
                <a:cs typeface="Book Antiqua"/>
              </a:rPr>
              <a:t>(watch,</a:t>
            </a:r>
            <a:r>
              <a:rPr sz="519" spc="13" dirty="0">
                <a:latin typeface="Book Antiqua"/>
                <a:cs typeface="Book Antiqua"/>
              </a:rPr>
              <a:t> </a:t>
            </a:r>
            <a:r>
              <a:rPr sz="519" spc="5" dirty="0">
                <a:latin typeface="Book Antiqua"/>
                <a:cs typeface="Book Antiqua"/>
              </a:rPr>
              <a:t>watch)</a:t>
            </a:r>
            <a:endParaRPr sz="519" dirty="0">
              <a:latin typeface="Book Antiqua"/>
              <a:cs typeface="Book Antiqua"/>
            </a:endParaRPr>
          </a:p>
          <a:p>
            <a:pPr lvl="1">
              <a:spcBef>
                <a:spcPts val="23"/>
              </a:spcBef>
              <a:buFont typeface="Book Antiqua"/>
              <a:buAutoNum type="arabicPeriod" startAt="5"/>
            </a:pPr>
            <a:endParaRPr sz="467" dirty="0">
              <a:latin typeface="Times New Roman"/>
              <a:cs typeface="Times New Roman"/>
            </a:endParaRPr>
          </a:p>
          <a:p>
            <a:pPr marL="161879" indent="-155285">
              <a:buAutoNum type="arabicPlain" startAt="9"/>
              <a:tabLst>
                <a:tab pos="161549" algn="l"/>
                <a:tab pos="161879" algn="l"/>
              </a:tabLst>
            </a:pPr>
            <a:r>
              <a:rPr sz="571" spc="-23" dirty="0">
                <a:latin typeface="Tahoma"/>
                <a:cs typeface="Tahoma"/>
              </a:rPr>
              <a:t>Translate </a:t>
            </a:r>
            <a:r>
              <a:rPr sz="571" spc="-21" dirty="0">
                <a:latin typeface="Tahoma"/>
                <a:cs typeface="Tahoma"/>
              </a:rPr>
              <a:t>into</a:t>
            </a:r>
            <a:r>
              <a:rPr sz="571" spc="-39" dirty="0">
                <a:latin typeface="Tahoma"/>
                <a:cs typeface="Tahoma"/>
              </a:rPr>
              <a:t> </a:t>
            </a:r>
            <a:r>
              <a:rPr sz="571" spc="-21" dirty="0">
                <a:latin typeface="Tahoma"/>
                <a:cs typeface="Tahoma"/>
              </a:rPr>
              <a:t>English.</a:t>
            </a:r>
            <a:endParaRPr sz="571" dirty="0">
              <a:latin typeface="Tahoma"/>
              <a:cs typeface="Tahoma"/>
            </a:endParaRPr>
          </a:p>
          <a:p>
            <a:pPr marL="255182" lvl="1" indent="-93633">
              <a:spcBef>
                <a:spcPts val="374"/>
              </a:spcBef>
              <a:buAutoNum type="arabicPeriod"/>
              <a:tabLst>
                <a:tab pos="255511" algn="l"/>
              </a:tabLst>
            </a:pPr>
            <a:r>
              <a:rPr sz="519" spc="3" dirty="0">
                <a:latin typeface="Book Antiqua"/>
                <a:cs typeface="Book Antiqua"/>
              </a:rPr>
              <a:t>Вожатые </a:t>
            </a:r>
            <a:r>
              <a:rPr sz="519" spc="16" dirty="0">
                <a:latin typeface="Book Antiqua"/>
                <a:cs typeface="Book Antiqua"/>
              </a:rPr>
              <a:t>в </a:t>
            </a:r>
            <a:r>
              <a:rPr sz="519" dirty="0">
                <a:latin typeface="Book Antiqua"/>
                <a:cs typeface="Book Antiqua"/>
              </a:rPr>
              <a:t>лагере </a:t>
            </a:r>
            <a:r>
              <a:rPr sz="519" spc="3" dirty="0">
                <a:latin typeface="Book Antiqua"/>
                <a:cs typeface="Book Antiqua"/>
              </a:rPr>
              <a:t>ответственны </a:t>
            </a:r>
            <a:r>
              <a:rPr sz="519" spc="13" dirty="0">
                <a:latin typeface="Book Antiqua"/>
                <a:cs typeface="Book Antiqua"/>
              </a:rPr>
              <a:t>за </a:t>
            </a:r>
            <a:r>
              <a:rPr sz="519" spc="8" dirty="0">
                <a:latin typeface="Book Antiqua"/>
                <a:cs typeface="Book Antiqua"/>
              </a:rPr>
              <a:t>всех</a:t>
            </a:r>
            <a:r>
              <a:rPr sz="519" spc="34" dirty="0">
                <a:latin typeface="Book Antiqua"/>
                <a:cs typeface="Book Antiqua"/>
              </a:rPr>
              <a:t> </a:t>
            </a:r>
            <a:r>
              <a:rPr sz="519" dirty="0">
                <a:latin typeface="Book Antiqua"/>
                <a:cs typeface="Book Antiqua"/>
              </a:rPr>
              <a:t>детей.</a:t>
            </a:r>
          </a:p>
          <a:p>
            <a:pPr lvl="1">
              <a:lnSpc>
                <a:spcPct val="100000"/>
              </a:lnSpc>
              <a:buFont typeface="Book Antiqua"/>
              <a:buAutoNum type="arabicPeriod"/>
            </a:pPr>
            <a:endParaRPr sz="623" dirty="0">
              <a:latin typeface="Times New Roman"/>
              <a:cs typeface="Times New Roman"/>
            </a:endParaRPr>
          </a:p>
          <a:p>
            <a:pPr marL="255182" lvl="1" indent="-93633">
              <a:spcBef>
                <a:spcPts val="530"/>
              </a:spcBef>
              <a:buAutoNum type="arabicPeriod"/>
              <a:tabLst>
                <a:tab pos="255511" algn="l"/>
              </a:tabLst>
            </a:pPr>
            <a:r>
              <a:rPr sz="519" spc="-10" dirty="0">
                <a:latin typeface="Book Antiqua"/>
                <a:cs typeface="Book Antiqua"/>
              </a:rPr>
              <a:t>Я </a:t>
            </a:r>
            <a:r>
              <a:rPr sz="519" dirty="0">
                <a:latin typeface="Book Antiqua"/>
                <a:cs typeface="Book Antiqua"/>
              </a:rPr>
              <a:t>уверена, </a:t>
            </a:r>
            <a:r>
              <a:rPr sz="519" spc="-3" dirty="0">
                <a:latin typeface="Book Antiqua"/>
                <a:cs typeface="Book Antiqua"/>
              </a:rPr>
              <a:t>что </a:t>
            </a:r>
            <a:r>
              <a:rPr sz="519" dirty="0">
                <a:latin typeface="Book Antiqua"/>
                <a:cs typeface="Book Antiqua"/>
              </a:rPr>
              <a:t>узнаю </a:t>
            </a:r>
            <a:r>
              <a:rPr sz="519" spc="3" dirty="0">
                <a:latin typeface="Book Antiqua"/>
                <a:cs typeface="Book Antiqua"/>
              </a:rPr>
              <a:t>этого человека, </a:t>
            </a:r>
            <a:r>
              <a:rPr sz="519" spc="-3" dirty="0">
                <a:latin typeface="Book Antiqua"/>
                <a:cs typeface="Book Antiqua"/>
              </a:rPr>
              <a:t>когда </a:t>
            </a:r>
            <a:r>
              <a:rPr sz="519" spc="-16" dirty="0">
                <a:latin typeface="Book Antiqua"/>
                <a:cs typeface="Book Antiqua"/>
              </a:rPr>
              <a:t>приду </a:t>
            </a:r>
            <a:r>
              <a:rPr sz="519" dirty="0">
                <a:latin typeface="Book Antiqua"/>
                <a:cs typeface="Book Antiqua"/>
              </a:rPr>
              <a:t>на </a:t>
            </a:r>
            <a:r>
              <a:rPr sz="519" spc="5" dirty="0">
                <a:latin typeface="Book Antiqua"/>
                <a:cs typeface="Book Antiqua"/>
              </a:rPr>
              <a:t>место  </a:t>
            </a:r>
            <a:r>
              <a:rPr sz="519" spc="3" dirty="0">
                <a:latin typeface="Book Antiqua"/>
                <a:cs typeface="Book Antiqua"/>
              </a:rPr>
              <a:t>встречи.</a:t>
            </a:r>
            <a:endParaRPr sz="519" dirty="0">
              <a:latin typeface="Book Antiqua"/>
              <a:cs typeface="Book Antiqua"/>
            </a:endParaRPr>
          </a:p>
          <a:p>
            <a:pPr lvl="1">
              <a:lnSpc>
                <a:spcPct val="100000"/>
              </a:lnSpc>
              <a:buFont typeface="Book Antiqua"/>
              <a:buAutoNum type="arabicPeriod"/>
            </a:pPr>
            <a:endParaRPr sz="623" dirty="0">
              <a:latin typeface="Times New Roman"/>
              <a:cs typeface="Times New Roman"/>
            </a:endParaRPr>
          </a:p>
          <a:p>
            <a:pPr marL="255182" lvl="1" indent="-93633">
              <a:spcBef>
                <a:spcPts val="529"/>
              </a:spcBef>
              <a:buAutoNum type="arabicPeriod"/>
              <a:tabLst>
                <a:tab pos="255511" algn="l"/>
              </a:tabLst>
            </a:pPr>
            <a:r>
              <a:rPr sz="519" spc="-8" dirty="0">
                <a:latin typeface="Book Antiqua"/>
                <a:cs typeface="Book Antiqua"/>
              </a:rPr>
              <a:t>Мне </a:t>
            </a:r>
            <a:r>
              <a:rPr sz="519" dirty="0">
                <a:latin typeface="Book Antiqua"/>
                <a:cs typeface="Book Antiqua"/>
              </a:rPr>
              <a:t>очень нравится </a:t>
            </a:r>
            <a:r>
              <a:rPr sz="519" spc="16" dirty="0">
                <a:latin typeface="Book Antiqua"/>
                <a:cs typeface="Book Antiqua"/>
              </a:rPr>
              <a:t>в </a:t>
            </a:r>
            <a:r>
              <a:rPr sz="519" dirty="0">
                <a:latin typeface="Book Antiqua"/>
                <a:cs typeface="Book Antiqua"/>
              </a:rPr>
              <a:t>лагере, </a:t>
            </a:r>
            <a:r>
              <a:rPr sz="519" spc="-3" dirty="0">
                <a:latin typeface="Book Antiqua"/>
                <a:cs typeface="Book Antiqua"/>
              </a:rPr>
              <a:t>но </a:t>
            </a:r>
            <a:r>
              <a:rPr sz="519" dirty="0">
                <a:latin typeface="Book Antiqua"/>
                <a:cs typeface="Book Antiqua"/>
              </a:rPr>
              <a:t>я </a:t>
            </a:r>
            <a:r>
              <a:rPr sz="519" spc="3" dirty="0">
                <a:latin typeface="Book Antiqua"/>
                <a:cs typeface="Book Antiqua"/>
              </a:rPr>
              <a:t>часто </a:t>
            </a:r>
            <a:r>
              <a:rPr sz="519" dirty="0">
                <a:latin typeface="Book Antiqua"/>
                <a:cs typeface="Book Antiqua"/>
              </a:rPr>
              <a:t>скучаю </a:t>
            </a:r>
            <a:r>
              <a:rPr sz="519" spc="-3" dirty="0">
                <a:latin typeface="Book Antiqua"/>
                <a:cs typeface="Book Antiqua"/>
              </a:rPr>
              <a:t>по</a:t>
            </a:r>
            <a:r>
              <a:rPr sz="519" spc="52" dirty="0">
                <a:latin typeface="Book Antiqua"/>
                <a:cs typeface="Book Antiqua"/>
              </a:rPr>
              <a:t> </a:t>
            </a:r>
            <a:r>
              <a:rPr sz="519" spc="-8" dirty="0">
                <a:latin typeface="Book Antiqua"/>
                <a:cs typeface="Book Antiqua"/>
              </a:rPr>
              <a:t>дому.</a:t>
            </a:r>
            <a:endParaRPr sz="519" dirty="0">
              <a:latin typeface="Book Antiqua"/>
              <a:cs typeface="Book Antiqua"/>
            </a:endParaRPr>
          </a:p>
          <a:p>
            <a:pPr lvl="1">
              <a:lnSpc>
                <a:spcPct val="100000"/>
              </a:lnSpc>
              <a:buFont typeface="Book Antiqua"/>
              <a:buAutoNum type="arabicPeriod"/>
            </a:pPr>
            <a:endParaRPr sz="623" dirty="0">
              <a:latin typeface="Times New Roman"/>
              <a:cs typeface="Times New Roman"/>
            </a:endParaRPr>
          </a:p>
          <a:p>
            <a:pPr marL="255182" lvl="1" indent="-93633">
              <a:spcBef>
                <a:spcPts val="530"/>
              </a:spcBef>
              <a:buAutoNum type="arabicPeriod"/>
              <a:tabLst>
                <a:tab pos="255511" algn="l"/>
              </a:tabLst>
            </a:pPr>
            <a:r>
              <a:rPr sz="519" spc="-10" dirty="0">
                <a:latin typeface="Book Antiqua"/>
                <a:cs typeface="Book Antiqua"/>
              </a:rPr>
              <a:t>Я </a:t>
            </a:r>
            <a:r>
              <a:rPr sz="519" dirty="0">
                <a:latin typeface="Book Antiqua"/>
                <a:cs typeface="Book Antiqua"/>
              </a:rPr>
              <a:t>сейчас </a:t>
            </a:r>
            <a:r>
              <a:rPr sz="519" spc="-3" dirty="0">
                <a:latin typeface="Book Antiqua"/>
                <a:cs typeface="Book Antiqua"/>
              </a:rPr>
              <a:t>коплю деньги </a:t>
            </a:r>
            <a:r>
              <a:rPr sz="519" dirty="0">
                <a:latin typeface="Book Antiqua"/>
                <a:cs typeface="Book Antiqua"/>
              </a:rPr>
              <a:t>на </a:t>
            </a:r>
            <a:r>
              <a:rPr sz="519" spc="-5" dirty="0">
                <a:latin typeface="Book Antiqua"/>
                <a:cs typeface="Book Antiqua"/>
              </a:rPr>
              <a:t>подарок </a:t>
            </a:r>
            <a:r>
              <a:rPr sz="519" spc="3" dirty="0">
                <a:latin typeface="Book Antiqua"/>
                <a:cs typeface="Book Antiqua"/>
              </a:rPr>
              <a:t>своему</a:t>
            </a:r>
            <a:r>
              <a:rPr sz="519" spc="70" dirty="0">
                <a:latin typeface="Book Antiqua"/>
                <a:cs typeface="Book Antiqua"/>
              </a:rPr>
              <a:t> </a:t>
            </a:r>
            <a:r>
              <a:rPr sz="519" spc="-16" dirty="0">
                <a:latin typeface="Book Antiqua"/>
                <a:cs typeface="Book Antiqua"/>
              </a:rPr>
              <a:t>другу.</a:t>
            </a:r>
            <a:endParaRPr sz="519" dirty="0">
              <a:latin typeface="Book Antiqua"/>
              <a:cs typeface="Book Antiqua"/>
            </a:endParaRPr>
          </a:p>
          <a:p>
            <a:pPr lvl="1">
              <a:lnSpc>
                <a:spcPct val="100000"/>
              </a:lnSpc>
              <a:buFont typeface="Book Antiqua"/>
              <a:buAutoNum type="arabicPeriod"/>
            </a:pPr>
            <a:endParaRPr sz="623" dirty="0">
              <a:latin typeface="Times New Roman"/>
              <a:cs typeface="Times New Roman"/>
            </a:endParaRPr>
          </a:p>
          <a:p>
            <a:pPr marL="255182" lvl="1" indent="-93633">
              <a:spcBef>
                <a:spcPts val="529"/>
              </a:spcBef>
              <a:buAutoNum type="arabicPeriod"/>
              <a:tabLst>
                <a:tab pos="255511" algn="l"/>
              </a:tabLst>
            </a:pPr>
            <a:r>
              <a:rPr sz="519" spc="-16" dirty="0">
                <a:latin typeface="Book Antiqua"/>
                <a:cs typeface="Book Antiqua"/>
              </a:rPr>
              <a:t>Он </a:t>
            </a:r>
            <a:r>
              <a:rPr sz="519" dirty="0">
                <a:latin typeface="Book Antiqua"/>
                <a:cs typeface="Book Antiqua"/>
              </a:rPr>
              <a:t>постоянно делает </a:t>
            </a:r>
            <a:r>
              <a:rPr sz="519" spc="-8" dirty="0">
                <a:latin typeface="Book Antiqua"/>
                <a:cs typeface="Book Antiqua"/>
              </a:rPr>
              <a:t>ошибку </a:t>
            </a:r>
            <a:r>
              <a:rPr sz="519" spc="16" dirty="0">
                <a:latin typeface="Book Antiqua"/>
                <a:cs typeface="Book Antiqua"/>
              </a:rPr>
              <a:t>в </a:t>
            </a:r>
            <a:r>
              <a:rPr sz="519" spc="3" dirty="0">
                <a:latin typeface="Book Antiqua"/>
                <a:cs typeface="Book Antiqua"/>
              </a:rPr>
              <a:t>этом</a:t>
            </a:r>
            <a:r>
              <a:rPr sz="519" spc="39" dirty="0">
                <a:latin typeface="Book Antiqua"/>
                <a:cs typeface="Book Antiqua"/>
              </a:rPr>
              <a:t> </a:t>
            </a:r>
            <a:r>
              <a:rPr sz="519" spc="8" dirty="0">
                <a:latin typeface="Book Antiqua"/>
                <a:cs typeface="Book Antiqua"/>
              </a:rPr>
              <a:t>слове.</a:t>
            </a:r>
            <a:endParaRPr sz="519" dirty="0">
              <a:latin typeface="Book Antiqua"/>
              <a:cs typeface="Book Antiqua"/>
            </a:endParaRPr>
          </a:p>
          <a:p>
            <a:pPr lvl="1">
              <a:lnSpc>
                <a:spcPct val="100000"/>
              </a:lnSpc>
              <a:buFont typeface="Book Antiqua"/>
              <a:buAutoNum type="arabicPeriod"/>
            </a:pPr>
            <a:endParaRPr sz="623" dirty="0">
              <a:latin typeface="Times New Roman"/>
              <a:cs typeface="Times New Roman"/>
            </a:endParaRPr>
          </a:p>
          <a:p>
            <a:pPr marL="255182" lvl="1" indent="-93633">
              <a:spcBef>
                <a:spcPts val="530"/>
              </a:spcBef>
              <a:buAutoNum type="arabicPeriod"/>
              <a:tabLst>
                <a:tab pos="255511" algn="l"/>
              </a:tabLst>
            </a:pPr>
            <a:r>
              <a:rPr sz="519" spc="-5" dirty="0">
                <a:latin typeface="Book Antiqua"/>
                <a:cs typeface="Book Antiqua"/>
              </a:rPr>
              <a:t>Она выходит </a:t>
            </a:r>
            <a:r>
              <a:rPr sz="519" spc="3" dirty="0">
                <a:latin typeface="Book Antiqua"/>
                <a:cs typeface="Book Antiqua"/>
              </a:rPr>
              <a:t>замуж</a:t>
            </a:r>
            <a:r>
              <a:rPr sz="519" spc="13" dirty="0">
                <a:latin typeface="Book Antiqua"/>
                <a:cs typeface="Book Antiqua"/>
              </a:rPr>
              <a:t> </a:t>
            </a:r>
            <a:r>
              <a:rPr sz="519" spc="5" dirty="0">
                <a:latin typeface="Book Antiqua"/>
                <a:cs typeface="Book Antiqua"/>
              </a:rPr>
              <a:t>весной.</a:t>
            </a:r>
            <a:endParaRPr sz="519" dirty="0">
              <a:latin typeface="Book Antiqua"/>
              <a:cs typeface="Book Antiqua"/>
            </a:endParaRPr>
          </a:p>
          <a:p>
            <a:pPr lvl="1">
              <a:lnSpc>
                <a:spcPct val="100000"/>
              </a:lnSpc>
              <a:buFont typeface="Book Antiqua"/>
              <a:buAutoNum type="arabicPeriod"/>
            </a:pPr>
            <a:endParaRPr sz="623" dirty="0">
              <a:latin typeface="Times New Roman"/>
              <a:cs typeface="Times New Roman"/>
            </a:endParaRPr>
          </a:p>
          <a:p>
            <a:pPr marL="255182" lvl="1" indent="-93633">
              <a:spcBef>
                <a:spcPts val="529"/>
              </a:spcBef>
              <a:buAutoNum type="arabicPeriod"/>
              <a:tabLst>
                <a:tab pos="255511" algn="l"/>
              </a:tabLst>
            </a:pPr>
            <a:r>
              <a:rPr sz="519" spc="-5" dirty="0">
                <a:latin typeface="Book Antiqua"/>
                <a:cs typeface="Book Antiqua"/>
              </a:rPr>
              <a:t>Снег </a:t>
            </a:r>
            <a:r>
              <a:rPr sz="519" spc="3" dirty="0">
                <a:latin typeface="Book Antiqua"/>
                <a:cs typeface="Book Antiqua"/>
              </a:rPr>
              <a:t>тает </a:t>
            </a:r>
            <a:r>
              <a:rPr sz="519" spc="-13" dirty="0">
                <a:latin typeface="Book Antiqua"/>
                <a:cs typeface="Book Antiqua"/>
              </a:rPr>
              <a:t>при </a:t>
            </a:r>
            <a:r>
              <a:rPr sz="519" spc="34" dirty="0">
                <a:latin typeface="Book Antiqua"/>
                <a:cs typeface="Book Antiqua"/>
              </a:rPr>
              <a:t>0</a:t>
            </a:r>
            <a:r>
              <a:rPr sz="519" spc="13" dirty="0">
                <a:latin typeface="Book Antiqua"/>
                <a:cs typeface="Book Antiqua"/>
              </a:rPr>
              <a:t> </a:t>
            </a:r>
            <a:r>
              <a:rPr sz="428" baseline="45454" dirty="0">
                <a:latin typeface="Book Antiqua"/>
                <a:cs typeface="Book Antiqua"/>
              </a:rPr>
              <a:t>o</a:t>
            </a:r>
            <a:r>
              <a:rPr sz="519" dirty="0">
                <a:latin typeface="Book Antiqua"/>
                <a:cs typeface="Book Antiqua"/>
              </a:rPr>
              <a:t>С.</a:t>
            </a:r>
          </a:p>
          <a:p>
            <a:pPr lvl="1">
              <a:lnSpc>
                <a:spcPct val="100000"/>
              </a:lnSpc>
              <a:buFont typeface="Book Antiqua"/>
              <a:buAutoNum type="arabicPeriod"/>
            </a:pPr>
            <a:endParaRPr sz="675" dirty="0">
              <a:latin typeface="Times New Roman"/>
              <a:cs typeface="Times New Roman"/>
            </a:endParaRPr>
          </a:p>
          <a:p>
            <a:pPr marL="255182" lvl="1" indent="-93633">
              <a:spcBef>
                <a:spcPts val="470"/>
              </a:spcBef>
              <a:buAutoNum type="arabicPeriod"/>
              <a:tabLst>
                <a:tab pos="255511" algn="l"/>
              </a:tabLst>
            </a:pPr>
            <a:r>
              <a:rPr sz="519" spc="-10" dirty="0">
                <a:latin typeface="Book Antiqua"/>
                <a:cs typeface="Book Antiqua"/>
              </a:rPr>
              <a:t>Когда </a:t>
            </a:r>
            <a:r>
              <a:rPr sz="519" spc="-3" dirty="0">
                <a:latin typeface="Book Antiqua"/>
                <a:cs typeface="Book Antiqua"/>
              </a:rPr>
              <a:t>он </a:t>
            </a:r>
            <a:r>
              <a:rPr sz="519" dirty="0">
                <a:latin typeface="Book Antiqua"/>
                <a:cs typeface="Book Antiqua"/>
              </a:rPr>
              <a:t>приезжает </a:t>
            </a:r>
            <a:r>
              <a:rPr sz="519" spc="16" dirty="0">
                <a:latin typeface="Book Antiqua"/>
                <a:cs typeface="Book Antiqua"/>
              </a:rPr>
              <a:t>в </a:t>
            </a:r>
            <a:r>
              <a:rPr sz="519" spc="-8" dirty="0">
                <a:latin typeface="Book Antiqua"/>
                <a:cs typeface="Book Antiqua"/>
              </a:rPr>
              <a:t>наш </a:t>
            </a:r>
            <a:r>
              <a:rPr sz="519" spc="-3" dirty="0">
                <a:latin typeface="Book Antiqua"/>
                <a:cs typeface="Book Antiqua"/>
              </a:rPr>
              <a:t>город, </a:t>
            </a:r>
            <a:r>
              <a:rPr sz="519" spc="3" dirty="0">
                <a:latin typeface="Book Antiqua"/>
                <a:cs typeface="Book Antiqua"/>
              </a:rPr>
              <a:t>мы </a:t>
            </a:r>
            <a:r>
              <a:rPr sz="519" spc="-5" dirty="0">
                <a:latin typeface="Book Antiqua"/>
                <a:cs typeface="Book Antiqua"/>
              </a:rPr>
              <a:t>иногда приглашаем </a:t>
            </a:r>
            <a:r>
              <a:rPr sz="519" spc="5" dirty="0">
                <a:latin typeface="Book Antiqua"/>
                <a:cs typeface="Book Antiqua"/>
              </a:rPr>
              <a:t>его </a:t>
            </a:r>
            <a:r>
              <a:rPr sz="519" dirty="0">
                <a:latin typeface="Book Antiqua"/>
                <a:cs typeface="Book Antiqua"/>
              </a:rPr>
              <a:t>на</a:t>
            </a:r>
            <a:r>
              <a:rPr sz="519" spc="99" dirty="0">
                <a:latin typeface="Book Antiqua"/>
                <a:cs typeface="Book Antiqua"/>
              </a:rPr>
              <a:t> </a:t>
            </a:r>
            <a:r>
              <a:rPr sz="519" dirty="0">
                <a:latin typeface="Book Antiqua"/>
                <a:cs typeface="Book Antiqua"/>
              </a:rPr>
              <a:t>обед.</a:t>
            </a:r>
          </a:p>
        </p:txBody>
      </p:sp>
      <p:sp>
        <p:nvSpPr>
          <p:cNvPr id="19" name="object 19"/>
          <p:cNvSpPr txBox="1"/>
          <p:nvPr/>
        </p:nvSpPr>
        <p:spPr>
          <a:xfrm>
            <a:off x="4686875" y="4846785"/>
            <a:ext cx="759655" cy="86552"/>
          </a:xfrm>
          <a:prstGeom prst="rect">
            <a:avLst/>
          </a:prstGeom>
        </p:spPr>
        <p:txBody>
          <a:bodyPr vert="horz" wrap="square" lIns="0" tIns="6594" rIns="0" bIns="0" rtlCol="0">
            <a:spAutoFit/>
          </a:bodyPr>
          <a:lstStyle/>
          <a:p>
            <a:pPr marL="6594">
              <a:spcBef>
                <a:spcPts val="52"/>
              </a:spcBef>
              <a:tabLst>
                <a:tab pos="713783" algn="l"/>
              </a:tabLst>
            </a:pPr>
            <a:r>
              <a:rPr sz="519" spc="21" dirty="0">
                <a:latin typeface="Arial Narrow"/>
                <a:cs typeface="Arial Narrow"/>
              </a:rPr>
              <a:t>U</a:t>
            </a:r>
            <a:r>
              <a:rPr sz="519" spc="-8" dirty="0">
                <a:latin typeface="Arial Narrow"/>
                <a:cs typeface="Arial Narrow"/>
              </a:rPr>
              <a:t>n</a:t>
            </a:r>
            <a:r>
              <a:rPr sz="519" dirty="0">
                <a:latin typeface="Arial Narrow"/>
                <a:cs typeface="Arial Narrow"/>
              </a:rPr>
              <a:t>i</a:t>
            </a:r>
            <a:r>
              <a:rPr sz="519" spc="-18" dirty="0">
                <a:latin typeface="Arial Narrow"/>
                <a:cs typeface="Arial Narrow"/>
              </a:rPr>
              <a:t>t</a:t>
            </a:r>
            <a:r>
              <a:rPr sz="519" spc="13" dirty="0">
                <a:latin typeface="Arial Narrow"/>
                <a:cs typeface="Arial Narrow"/>
              </a:rPr>
              <a:t> </a:t>
            </a:r>
            <a:r>
              <a:rPr sz="519" spc="44" dirty="0">
                <a:latin typeface="Arial Narrow"/>
                <a:cs typeface="Arial Narrow"/>
              </a:rPr>
              <a:t>1</a:t>
            </a:r>
            <a:r>
              <a:rPr sz="519" dirty="0">
                <a:latin typeface="Arial Narrow"/>
                <a:cs typeface="Arial Narrow"/>
              </a:rPr>
              <a:t> </a:t>
            </a:r>
            <a:r>
              <a:rPr sz="519" spc="31" dirty="0">
                <a:latin typeface="Arial Narrow"/>
                <a:cs typeface="Arial Narrow"/>
              </a:rPr>
              <a:t> </a:t>
            </a:r>
            <a:r>
              <a:rPr sz="519" spc="-65" dirty="0">
                <a:latin typeface="Arial Narrow"/>
                <a:cs typeface="Arial Narrow"/>
              </a:rPr>
              <a:t>L</a:t>
            </a:r>
            <a:r>
              <a:rPr sz="519" spc="13" dirty="0">
                <a:latin typeface="Arial Narrow"/>
                <a:cs typeface="Arial Narrow"/>
              </a:rPr>
              <a:t>e</a:t>
            </a:r>
            <a:r>
              <a:rPr sz="519" spc="-29" dirty="0">
                <a:latin typeface="Arial Narrow"/>
                <a:cs typeface="Arial Narrow"/>
              </a:rPr>
              <a:t>s</a:t>
            </a:r>
            <a:r>
              <a:rPr sz="519" spc="-31" dirty="0">
                <a:latin typeface="Arial Narrow"/>
                <a:cs typeface="Arial Narrow"/>
              </a:rPr>
              <a:t>s</a:t>
            </a:r>
            <a:r>
              <a:rPr sz="519" spc="31" dirty="0">
                <a:latin typeface="Arial Narrow"/>
                <a:cs typeface="Arial Narrow"/>
              </a:rPr>
              <a:t>o</a:t>
            </a:r>
            <a:r>
              <a:rPr sz="519" spc="-8" dirty="0">
                <a:latin typeface="Arial Narrow"/>
                <a:cs typeface="Arial Narrow"/>
              </a:rPr>
              <a:t>n</a:t>
            </a:r>
            <a:r>
              <a:rPr sz="519" spc="-36" dirty="0">
                <a:latin typeface="Arial Narrow"/>
                <a:cs typeface="Arial Narrow"/>
              </a:rPr>
              <a:t>s</a:t>
            </a:r>
            <a:r>
              <a:rPr sz="519" spc="13" dirty="0">
                <a:latin typeface="Arial Narrow"/>
                <a:cs typeface="Arial Narrow"/>
              </a:rPr>
              <a:t> 1</a:t>
            </a:r>
            <a:r>
              <a:rPr sz="519" spc="-3" dirty="0">
                <a:latin typeface="Arial Narrow"/>
                <a:cs typeface="Arial Narrow"/>
              </a:rPr>
              <a:t>,</a:t>
            </a:r>
            <a:r>
              <a:rPr sz="519" spc="13" dirty="0">
                <a:latin typeface="Arial Narrow"/>
                <a:cs typeface="Arial Narrow"/>
              </a:rPr>
              <a:t> </a:t>
            </a:r>
            <a:r>
              <a:rPr sz="519" spc="39" dirty="0">
                <a:latin typeface="Arial Narrow"/>
                <a:cs typeface="Arial Narrow"/>
              </a:rPr>
              <a:t>2</a:t>
            </a:r>
            <a:r>
              <a:rPr sz="519" spc="-3" dirty="0">
                <a:latin typeface="Arial Narrow"/>
                <a:cs typeface="Arial Narrow"/>
              </a:rPr>
              <a:t>,</a:t>
            </a:r>
            <a:r>
              <a:rPr sz="519" spc="13" dirty="0">
                <a:latin typeface="Arial Narrow"/>
                <a:cs typeface="Arial Narrow"/>
              </a:rPr>
              <a:t> </a:t>
            </a:r>
            <a:r>
              <a:rPr sz="519" spc="44" dirty="0">
                <a:latin typeface="Arial Narrow"/>
                <a:cs typeface="Arial Narrow"/>
              </a:rPr>
              <a:t>3</a:t>
            </a:r>
            <a:r>
              <a:rPr sz="519" dirty="0">
                <a:latin typeface="Arial Narrow"/>
                <a:cs typeface="Arial Narrow"/>
              </a:rPr>
              <a:t>	</a:t>
            </a:r>
            <a:r>
              <a:rPr sz="519" spc="18" dirty="0">
                <a:latin typeface="Tahoma"/>
                <a:cs typeface="Tahoma"/>
              </a:rPr>
              <a:t>7</a:t>
            </a:r>
            <a:endParaRPr sz="519">
              <a:latin typeface="Tahoma"/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24351272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39502"/>
            <a:ext cx="8229600" cy="857250"/>
          </a:xfrm>
        </p:spPr>
        <p:txBody>
          <a:bodyPr/>
          <a:lstStyle/>
          <a:p>
            <a:r>
              <a:rPr lang="ru-RU" dirty="0"/>
              <a:t>2 класс – ключ к успеху.</a:t>
            </a:r>
            <a:endParaRPr lang="en-GB" dirty="0"/>
          </a:p>
        </p:txBody>
      </p:sp>
      <p:grpSp>
        <p:nvGrpSpPr>
          <p:cNvPr id="4" name="Группа 3"/>
          <p:cNvGrpSpPr>
            <a:grpSpLocks noChangeAspect="1"/>
          </p:cNvGrpSpPr>
          <p:nvPr/>
        </p:nvGrpSpPr>
        <p:grpSpPr>
          <a:xfrm>
            <a:off x="2654245" y="1851670"/>
            <a:ext cx="3478513" cy="2304256"/>
            <a:chOff x="947738" y="1101211"/>
            <a:chExt cx="3743325" cy="247967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5" name="Picture 7" descr="V:\pubs_new\Oblogki wse\HappyEng.ru\2 class\HEru2SB2_coverR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7738" y="1101211"/>
              <a:ext cx="1798637" cy="2473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8" descr="V:\pubs_new\Oblogki wse\HappyEng.ru\2 class\HEru2SB1_cover20%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90838" y="1101211"/>
              <a:ext cx="1800225" cy="2479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7" name="Picture 16" descr="Z:\коллаж\11.jpg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4" cstate="print"/>
          <a:srcRect l="51174"/>
          <a:stretch>
            <a:fillRect/>
          </a:stretch>
        </p:blipFill>
        <p:spPr bwMode="auto">
          <a:xfrm>
            <a:off x="6300192" y="1851670"/>
            <a:ext cx="1656930" cy="230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293794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75656" y="193214"/>
            <a:ext cx="5255027" cy="27238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endParaRPr lang="ru-RU" sz="2100" b="1" spc="38" dirty="0">
              <a:solidFill>
                <a:schemeClr val="accent1">
                  <a:lumMod val="75000"/>
                </a:schemeClr>
              </a:solidFill>
            </a:endParaRPr>
          </a:p>
          <a:p>
            <a:pPr fontAlgn="base"/>
            <a:r>
              <a:rPr lang="ru-RU" sz="2100" b="1" spc="38" dirty="0">
                <a:solidFill>
                  <a:schemeClr val="accent1">
                    <a:lumMod val="75000"/>
                  </a:schemeClr>
                </a:solidFill>
              </a:rPr>
              <a:t>ПРОФЕССОР</a:t>
            </a:r>
            <a:r>
              <a:rPr lang="en-US" sz="2100" b="1" spc="38" dirty="0">
                <a:solidFill>
                  <a:schemeClr val="accent1">
                    <a:lumMod val="75000"/>
                  </a:schemeClr>
                </a:solidFill>
              </a:rPr>
              <a:t> </a:t>
            </a:r>
          </a:p>
          <a:p>
            <a:pPr fontAlgn="base"/>
            <a:r>
              <a:rPr lang="ru-RU" sz="2100" b="1" spc="38" dirty="0">
                <a:solidFill>
                  <a:schemeClr val="accent1">
                    <a:lumMod val="75000"/>
                  </a:schemeClr>
                </a:solidFill>
              </a:rPr>
              <a:t>МУХАМЕД</a:t>
            </a:r>
            <a:r>
              <a:rPr lang="en-US" sz="2100" b="1" spc="38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2100" b="1" spc="38" dirty="0">
                <a:solidFill>
                  <a:schemeClr val="accent1">
                    <a:lumMod val="75000"/>
                  </a:schemeClr>
                </a:solidFill>
              </a:rPr>
              <a:t>КАБАРДОВ </a:t>
            </a:r>
          </a:p>
          <a:p>
            <a:endParaRPr lang="ru-RU" sz="1350" b="1" dirty="0"/>
          </a:p>
          <a:p>
            <a:pPr marL="1350000"/>
            <a:r>
              <a:rPr lang="ru-RU" sz="1350" b="1" spc="38" dirty="0">
                <a:solidFill>
                  <a:schemeClr val="accent1">
                    <a:lumMod val="75000"/>
                  </a:schemeClr>
                </a:solidFill>
              </a:rPr>
              <a:t>ДОКТОР ПСИХОЛОГИЧЕСКИХ НАУК,</a:t>
            </a:r>
            <a:endParaRPr lang="ru-RU" sz="1350" spc="38" dirty="0">
              <a:solidFill>
                <a:schemeClr val="accent1">
                  <a:lumMod val="75000"/>
                </a:schemeClr>
              </a:solidFill>
            </a:endParaRPr>
          </a:p>
          <a:p>
            <a:pPr marL="1350000"/>
            <a:r>
              <a:rPr lang="ru-RU" sz="1350" dirty="0"/>
              <a:t>Федеральное государственное бюджетное научное учреждение «Психологический институт Российской академии образования», зав. лабораторией дифференциальной психологии и психофизиологии.</a:t>
            </a:r>
          </a:p>
          <a:p>
            <a:pPr fontAlgn="base"/>
            <a:r>
              <a:rPr lang="ru-RU" sz="1350" b="1" dirty="0"/>
              <a:t> </a:t>
            </a:r>
            <a:endParaRPr lang="ru-RU" sz="1350" dirty="0"/>
          </a:p>
        </p:txBody>
      </p:sp>
      <p:sp>
        <p:nvSpPr>
          <p:cNvPr id="3" name="TextBox 2"/>
          <p:cNvSpPr txBox="1"/>
          <p:nvPr/>
        </p:nvSpPr>
        <p:spPr>
          <a:xfrm>
            <a:off x="3024000" y="2620575"/>
            <a:ext cx="57532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ts val="450"/>
              </a:spcBef>
            </a:pPr>
            <a:r>
              <a:rPr lang="ru-RU" i="1" dirty="0">
                <a:solidFill>
                  <a:srgbClr val="FF0000"/>
                </a:solidFill>
              </a:rPr>
              <a:t>«Не все дети способны успешно заниматься </a:t>
            </a:r>
            <a:br>
              <a:rPr lang="en-US" i="1" dirty="0">
                <a:solidFill>
                  <a:srgbClr val="FF0000"/>
                </a:solidFill>
              </a:rPr>
            </a:br>
            <a:r>
              <a:rPr lang="ru-RU" i="1" dirty="0">
                <a:solidFill>
                  <a:srgbClr val="FF0000"/>
                </a:solidFill>
              </a:rPr>
              <a:t>в условиях непроизвольного запоминания» </a:t>
            </a:r>
          </a:p>
        </p:txBody>
      </p:sp>
      <p:pic>
        <p:nvPicPr>
          <p:cNvPr id="1026" name="Picture 2" descr="V:\pubs_new\happy_english.ru\Webinar\2019\0304\0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7544" y="2620575"/>
            <a:ext cx="1110201" cy="148026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693322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Содержимое 5" descr="p_4-5 .jpg"/>
          <p:cNvPicPr>
            <a:picLocks noGrp="1" noChangeAspect="1"/>
          </p:cNvPicPr>
          <p:nvPr>
            <p:ph sz="quarter"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1619672" y="446414"/>
            <a:ext cx="6322580" cy="434794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363" name="Picture 4" descr="Z:\hr\1_A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630" y="4251723"/>
            <a:ext cx="917972" cy="8739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5" descr="Z:\hr\1_a_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3457" y="4413648"/>
            <a:ext cx="770334" cy="7500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6" descr="Z:\коллаж\11.jpg"/>
          <p:cNvPicPr>
            <a:picLocks noChangeAspect="1" noChangeArrowheads="1"/>
          </p:cNvPicPr>
          <p:nvPr/>
        </p:nvPicPr>
        <p:blipFill>
          <a:blip r:embed="rId5" cstate="print"/>
          <a:srcRect l="51174"/>
          <a:stretch>
            <a:fillRect/>
          </a:stretch>
        </p:blipFill>
        <p:spPr bwMode="auto">
          <a:xfrm>
            <a:off x="467544" y="555526"/>
            <a:ext cx="1071664" cy="14908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07555377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Содержимое 3" descr="p_6-7 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87624" y="483518"/>
            <a:ext cx="6319763" cy="434600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388" name="Picture 6" descr="Z:\hr\1_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755" y="4354117"/>
            <a:ext cx="765572" cy="696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7" descr="Z:\hr\1_pen_23_1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1776" y="4271962"/>
            <a:ext cx="1512094" cy="871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6" descr="Z:\коллаж\11.jpg"/>
          <p:cNvPicPr>
            <a:picLocks noChangeAspect="1" noChangeArrowheads="1"/>
          </p:cNvPicPr>
          <p:nvPr/>
        </p:nvPicPr>
        <p:blipFill>
          <a:blip r:embed="rId6" cstate="print"/>
          <a:srcRect l="51174"/>
          <a:stretch>
            <a:fillRect/>
          </a:stretch>
        </p:blipFill>
        <p:spPr bwMode="auto">
          <a:xfrm>
            <a:off x="316635" y="485808"/>
            <a:ext cx="870989" cy="12116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52299584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Содержимое 6" descr="p_8-9 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43001" y="502461"/>
            <a:ext cx="6381327" cy="438834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245" name="Picture 5" descr="Z:\hr\1_15_59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36096" y="4029912"/>
            <a:ext cx="1163106" cy="940973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5400000" rev="0"/>
            </a:camera>
            <a:lightRig rig="threePt" dir="t"/>
          </a:scene3d>
        </p:spPr>
      </p:pic>
      <p:pic>
        <p:nvPicPr>
          <p:cNvPr id="18437" name="Picture 7" descr="Z:\hr\f3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5130" y="4245770"/>
            <a:ext cx="864394" cy="7750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8" name="Picture 8" descr="Z:\hr\2_23_84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742" y="4137424"/>
            <a:ext cx="696516" cy="897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6" descr="Z:\коллаж\11.jpg"/>
          <p:cNvPicPr>
            <a:picLocks noChangeAspect="1" noChangeArrowheads="1"/>
          </p:cNvPicPr>
          <p:nvPr/>
        </p:nvPicPr>
        <p:blipFill>
          <a:blip r:embed="rId6" cstate="print"/>
          <a:srcRect l="51174"/>
          <a:stretch>
            <a:fillRect/>
          </a:stretch>
        </p:blipFill>
        <p:spPr bwMode="auto">
          <a:xfrm>
            <a:off x="7625130" y="502503"/>
            <a:ext cx="1071664" cy="14908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948585"/>
      </p:ext>
    </p:extLst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p_10-11 .jpg"/>
          <p:cNvPicPr>
            <a:picLocks noGrp="1" noChangeAspect="1"/>
          </p:cNvPicPr>
          <p:nvPr>
            <p:ph sz="quarter"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1329657" y="476163"/>
            <a:ext cx="6338687" cy="435968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9459" name="Picture 4" descr="Z:\hr\1_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708" y="4137422"/>
            <a:ext cx="888206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6" descr="Z:\коллаж\11.jpg"/>
          <p:cNvPicPr>
            <a:picLocks noChangeAspect="1" noChangeArrowheads="1"/>
          </p:cNvPicPr>
          <p:nvPr/>
        </p:nvPicPr>
        <p:blipFill>
          <a:blip r:embed="rId4" cstate="print"/>
          <a:srcRect l="51174"/>
          <a:stretch>
            <a:fillRect/>
          </a:stretch>
        </p:blipFill>
        <p:spPr bwMode="auto">
          <a:xfrm>
            <a:off x="7700906" y="476163"/>
            <a:ext cx="1071664" cy="14908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56913872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1" name="Рисунок 14" descr="000010096_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2775" y="1355295"/>
            <a:ext cx="1102179" cy="1518751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2" name="Рисунок 15" descr="000000998_2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8831" y="3211358"/>
            <a:ext cx="934776" cy="128616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3" name="Рисунок 16" descr="000000979_2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7910" y="1355296"/>
            <a:ext cx="1102148" cy="1518751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4" name="Рисунок 17" descr="000010265_2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6221" y="1354791"/>
            <a:ext cx="1102364" cy="1518751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5" name="Рисунок 18" descr="000000981_2.jp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2226" y="3206075"/>
            <a:ext cx="965477" cy="128590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6" name="Рисунок 19" descr="000000980_2.jp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7498" y="1355295"/>
            <a:ext cx="1107713" cy="1518751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8" name="Рисунок 22" descr="000000991_2.jp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0800" y="3202775"/>
            <a:ext cx="888789" cy="129877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60" name="Рисунок 24" descr="000010017_2.jpg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2844" y="3213031"/>
            <a:ext cx="940525" cy="12930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61" name="Рисунок 25" descr="000000984_2.jpg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4073" y="3202775"/>
            <a:ext cx="979193" cy="1303331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Прямоугольник 14"/>
          <p:cNvSpPr/>
          <p:nvPr/>
        </p:nvSpPr>
        <p:spPr>
          <a:xfrm>
            <a:off x="5514067" y="400211"/>
            <a:ext cx="1777703" cy="7850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251" b="1" spc="28" dirty="0">
                <a:solidFill>
                  <a:schemeClr val="accent1">
                    <a:lumMod val="75000"/>
                  </a:schemeClr>
                </a:solidFill>
                <a:latin typeface="+mj-lt"/>
                <a:ea typeface="Calibri" charset="0"/>
                <a:cs typeface="Times New Roman" charset="0"/>
              </a:rPr>
              <a:t>Учебные ПОСОБИЯ</a:t>
            </a:r>
            <a:endParaRPr lang="ru-RU" sz="2251" spc="28" dirty="0">
              <a:solidFill>
                <a:schemeClr val="accent1">
                  <a:lumMod val="75000"/>
                </a:schemeClr>
              </a:solidFill>
              <a:latin typeface="+mj-lt"/>
              <a:ea typeface="Calibri" charset="0"/>
              <a:cs typeface="Times New Roman" charset="0"/>
            </a:endParaRPr>
          </a:p>
        </p:txBody>
      </p:sp>
      <p:pic>
        <p:nvPicPr>
          <p:cNvPr id="27659" name="Рисунок 23" descr="000000983_2.jpg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7816" y="3211357"/>
            <a:ext cx="971601" cy="128590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7" name="Рисунок 21" descr="000000982_2.jpg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2776" y="3205768"/>
            <a:ext cx="975883" cy="128621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Рисунок 18" descr="Funny Stories копия.jp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748548" y="805464"/>
            <a:ext cx="1619221" cy="22275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61578341"/>
      </p:ext>
    </p:extLst>
  </p:cSld>
  <p:clrMapOvr>
    <a:masterClrMapping/>
  </p:clrMapOvr>
  <p:transition spd="slow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p_12-13 .jpg"/>
          <p:cNvPicPr>
            <a:picLocks noGrp="1" noChangeAspect="1"/>
          </p:cNvPicPr>
          <p:nvPr>
            <p:ph sz="quarter"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1580366" y="483518"/>
            <a:ext cx="6376009" cy="438468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483" name="Picture 4" descr="Z:\hr\1_P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89350">
            <a:off x="900481" y="4366253"/>
            <a:ext cx="775097" cy="7358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08465127"/>
      </p:ext>
    </p:extLst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Содержимое 3" descr="p_24-25 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96861" y="532914"/>
            <a:ext cx="6355459" cy="437055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1508" name="Picture 5" descr="Z:\hr\1_15_59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6481" y="3876675"/>
            <a:ext cx="1565672" cy="126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2447668"/>
      </p:ext>
    </p:extLst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ru-RU" dirty="0"/>
            </a:br>
            <a:br>
              <a:rPr lang="ru-RU" dirty="0"/>
            </a:br>
            <a:r>
              <a:rPr lang="ru-RU" dirty="0"/>
              <a:t>5 класс – возможность наверстать упущенное</a:t>
            </a:r>
            <a:endParaRPr lang="en-GB" dirty="0"/>
          </a:p>
        </p:txBody>
      </p:sp>
      <p:pic>
        <p:nvPicPr>
          <p:cNvPr id="4" name="Picture 2" descr="V:\pubs_new\Oblogki wse\HappyEng.ru\5(4) class\HEruSB5(4)_coverFGOS.jpg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611862" y="2139702"/>
            <a:ext cx="1920276" cy="256857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6101632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V:\pubs_new\happy_english.ru\Webinar\2018\070518\PDF\HEru5(4)SB_013 копия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39872" y="339502"/>
            <a:ext cx="3512275" cy="46600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27" name="Picture 3" descr="V:\pubs_new\happy_english.ru\Webinar\2018\070518\PDF\HEru5(4)SB_014 копия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33330" y="339502"/>
            <a:ext cx="3512275" cy="46600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22" descr="Heru5-4SB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98395" y="699542"/>
            <a:ext cx="1022683" cy="135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348408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V:\pubs_new\happy_english.ru\Webinar\2018\070518\PDF\HEru5(4)SB_048 копия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52943" y="483518"/>
            <a:ext cx="3310610" cy="439250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51" name="Picture 3" descr="V:\pubs_new\happy_english.ru\Webinar\2018\070518\PDF\HEru5(4)SB_017 копия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51644" y="491847"/>
            <a:ext cx="3304332" cy="438417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22" descr="Heru5-4SB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9105" y="771550"/>
            <a:ext cx="1022683" cy="135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24809890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V:\pubs_new\happy_english.ru\Webinar\2018\070518\PDF\HEru5(4)SB_050_051 копия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91680" y="411510"/>
            <a:ext cx="6583110" cy="436722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Рисунок 10" descr="Reader_5_6_cover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9512" y="915566"/>
            <a:ext cx="985838" cy="13120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50341928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9946955-CC16-DE4D-B59C-0D10E46DC1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 material </a:t>
            </a:r>
            <a:endParaRPr lang="ru-RU" dirty="0"/>
          </a:p>
        </p:txBody>
      </p:sp>
      <p:pic>
        <p:nvPicPr>
          <p:cNvPr id="4" name="Изображение 1">
            <a:extLst>
              <a:ext uri="{FF2B5EF4-FFF2-40B4-BE49-F238E27FC236}">
                <a16:creationId xmlns:a16="http://schemas.microsoft.com/office/drawing/2014/main" id="{29CAC307-4256-6C40-A415-8A049782193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1131590"/>
            <a:ext cx="2487009" cy="3589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871681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>
            <a:extLst>
              <a:ext uri="{FF2B5EF4-FFF2-40B4-BE49-F238E27FC236}">
                <a16:creationId xmlns:a16="http://schemas.microsoft.com/office/drawing/2014/main" id="{65D5780C-FC45-7C4E-A2B1-0F49292E501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977" y="490457"/>
            <a:ext cx="3337975" cy="4176464"/>
          </a:xfrm>
          <a:prstGeom prst="rect">
            <a:avLst/>
          </a:prstGeom>
        </p:spPr>
      </p:pic>
      <p:pic>
        <p:nvPicPr>
          <p:cNvPr id="5" name="Изображение 5">
            <a:extLst>
              <a:ext uri="{FF2B5EF4-FFF2-40B4-BE49-F238E27FC236}">
                <a16:creationId xmlns:a16="http://schemas.microsoft.com/office/drawing/2014/main" id="{BD103560-E6CF-F944-8005-1819DE31ADE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486946"/>
            <a:ext cx="3432113" cy="4169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769480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1">
            <a:extLst>
              <a:ext uri="{FF2B5EF4-FFF2-40B4-BE49-F238E27FC236}">
                <a16:creationId xmlns:a16="http://schemas.microsoft.com/office/drawing/2014/main" id="{185DF8DB-E568-9B4D-B7CB-8BA5DD33736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555526"/>
            <a:ext cx="6119590" cy="4210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854656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>
          <a:xfrm>
            <a:off x="2339752" y="3147814"/>
            <a:ext cx="3960440" cy="360040"/>
          </a:xfrm>
        </p:spPr>
        <p:txBody>
          <a:bodyPr>
            <a:noAutofit/>
          </a:bodyPr>
          <a:lstStyle/>
          <a:p>
            <a:r>
              <a:rPr lang="ru-RU" sz="1800" dirty="0">
                <a:solidFill>
                  <a:srgbClr val="CE4A1F"/>
                </a:solidFill>
                <a:latin typeface="Roboto Black"/>
                <a:cs typeface="Roboto Black"/>
              </a:rPr>
              <a:t>Наши социальные сети</a:t>
            </a:r>
          </a:p>
        </p:txBody>
      </p:sp>
      <p:pic>
        <p:nvPicPr>
          <p:cNvPr id="5" name="Изображение 4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7864" y="1290230"/>
            <a:ext cx="1872208" cy="417424"/>
          </a:xfrm>
          <a:prstGeom prst="rect">
            <a:avLst/>
          </a:prstGeom>
        </p:spPr>
      </p:pic>
      <p:pic>
        <p:nvPicPr>
          <p:cNvPr id="6" name="Изображение 5">
            <a:hlinkClick r:id="rId4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24128" y="1290230"/>
            <a:ext cx="1872208" cy="417424"/>
          </a:xfrm>
          <a:prstGeom prst="rect">
            <a:avLst/>
          </a:prstGeom>
        </p:spPr>
      </p:pic>
      <p:pic>
        <p:nvPicPr>
          <p:cNvPr id="8" name="Изображение 7">
            <a:hlinkClick r:id="rId6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6104" y="1290230"/>
            <a:ext cx="1872208" cy="417424"/>
          </a:xfrm>
          <a:prstGeom prst="rect">
            <a:avLst/>
          </a:prstGeom>
        </p:spPr>
      </p:pic>
      <p:pic>
        <p:nvPicPr>
          <p:cNvPr id="9" name="Изображение 8">
            <a:hlinkClick r:id="rId8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11760" y="2010310"/>
            <a:ext cx="1872208" cy="417424"/>
          </a:xfrm>
          <a:prstGeom prst="rect">
            <a:avLst/>
          </a:prstGeom>
        </p:spPr>
      </p:pic>
      <p:pic>
        <p:nvPicPr>
          <p:cNvPr id="10" name="Изображение 9">
            <a:hlinkClick r:id="rId10"/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788024" y="2010310"/>
            <a:ext cx="1872208" cy="417424"/>
          </a:xfrm>
          <a:prstGeom prst="rect">
            <a:avLst/>
          </a:prstGeom>
        </p:spPr>
      </p:pic>
      <p:pic>
        <p:nvPicPr>
          <p:cNvPr id="11" name="Изображение 10">
            <a:hlinkClick r:id="rId12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627784" y="3723878"/>
            <a:ext cx="504056" cy="504056"/>
          </a:xfrm>
          <a:prstGeom prst="rect">
            <a:avLst/>
          </a:prstGeom>
        </p:spPr>
      </p:pic>
      <p:pic>
        <p:nvPicPr>
          <p:cNvPr id="12" name="Изображение 11">
            <a:hlinkClick r:id="rId14"/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103948" y="3723878"/>
            <a:ext cx="504056" cy="504056"/>
          </a:xfrm>
          <a:prstGeom prst="rect">
            <a:avLst/>
          </a:prstGeom>
        </p:spPr>
      </p:pic>
      <p:pic>
        <p:nvPicPr>
          <p:cNvPr id="13" name="Изображение 12">
            <a:hlinkClick r:id="rId16"/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365866" y="3723878"/>
            <a:ext cx="504056" cy="504056"/>
          </a:xfrm>
          <a:prstGeom prst="rect">
            <a:avLst/>
          </a:prstGeom>
        </p:spPr>
      </p:pic>
      <p:pic>
        <p:nvPicPr>
          <p:cNvPr id="14" name="Изображение 13">
            <a:hlinkClick r:id="rId18"/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4842030" y="3723878"/>
            <a:ext cx="504056" cy="504056"/>
          </a:xfrm>
          <a:prstGeom prst="rect">
            <a:avLst/>
          </a:prstGeom>
        </p:spPr>
      </p:pic>
      <p:pic>
        <p:nvPicPr>
          <p:cNvPr id="15" name="Изображение 14">
            <a:hlinkClick r:id="rId20"/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5580112" y="3723878"/>
            <a:ext cx="504056" cy="504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83715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Группа 11"/>
          <p:cNvGrpSpPr>
            <a:grpSpLocks noChangeAspect="1"/>
          </p:cNvGrpSpPr>
          <p:nvPr/>
        </p:nvGrpSpPr>
        <p:grpSpPr>
          <a:xfrm>
            <a:off x="5723961" y="1138998"/>
            <a:ext cx="2075691" cy="1373515"/>
            <a:chOff x="4295775" y="3716338"/>
            <a:chExt cx="3740150" cy="247491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29697" name="Picture 4" descr="V:\pubs_new\happy_english.ru\Webinar\Презентация 02.12.13\HEru4SB_P1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95775" y="3716338"/>
              <a:ext cx="1798638" cy="24749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698" name="Picture 5" descr="V:\pubs_new\happy_english.ru\Webinar\Презентация 02.12.13\HEru4SB_P2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40463" y="3716338"/>
              <a:ext cx="1795462" cy="24749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0" name="Группа 9"/>
          <p:cNvGrpSpPr>
            <a:grpSpLocks noChangeAspect="1"/>
          </p:cNvGrpSpPr>
          <p:nvPr/>
        </p:nvGrpSpPr>
        <p:grpSpPr>
          <a:xfrm>
            <a:off x="1282113" y="1136246"/>
            <a:ext cx="2077451" cy="1376157"/>
            <a:chOff x="947738" y="1101211"/>
            <a:chExt cx="3743325" cy="247967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29699" name="Picture 7" descr="V:\pubs_new\Oblogki wse\HappyEng.ru\2 class\HEru2SB2_coverR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7738" y="1101211"/>
              <a:ext cx="1798637" cy="2473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700" name="Picture 8" descr="V:\pubs_new\Oblogki wse\HappyEng.ru\2 class\HEru2SB1_cover20%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90838" y="1101211"/>
              <a:ext cx="1800225" cy="2479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1" name="Группа 10"/>
          <p:cNvGrpSpPr>
            <a:grpSpLocks noChangeAspect="1"/>
          </p:cNvGrpSpPr>
          <p:nvPr/>
        </p:nvGrpSpPr>
        <p:grpSpPr>
          <a:xfrm>
            <a:off x="3499160" y="1138249"/>
            <a:ext cx="2077451" cy="1374395"/>
            <a:chOff x="6687024" y="1104386"/>
            <a:chExt cx="3743325" cy="24765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29701" name="Picture 9" descr="V:\pubs_new\Oblogki wse\HappyEng.ru\3 class\HEru3SB_cover2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30124" y="1104386"/>
              <a:ext cx="1800225" cy="2476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702" name="Picture 10" descr="V:\pubs_new\Oblogki wse\HappyEng.ru\3 class\HEru3SB_cover1.jp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87024" y="1104387"/>
              <a:ext cx="1800225" cy="24685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TextBox 1"/>
          <p:cNvSpPr txBox="1"/>
          <p:nvPr/>
        </p:nvSpPr>
        <p:spPr>
          <a:xfrm>
            <a:off x="4624895" y="702286"/>
            <a:ext cx="2676111" cy="438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251" b="1" dirty="0">
                <a:solidFill>
                  <a:schemeClr val="accent1">
                    <a:lumMod val="75000"/>
                  </a:schemeClr>
                </a:solidFill>
              </a:rPr>
              <a:t>УЧЕБНИКИ </a:t>
            </a:r>
          </a:p>
        </p:txBody>
      </p:sp>
      <p:pic>
        <p:nvPicPr>
          <p:cNvPr id="4098" name="Picture 2" descr="V:\pubs_new\Oblogki wse\HappyEng.ru\5(4) class\HEruSB5(4)_coverFGOS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277087" y="2778987"/>
            <a:ext cx="861407" cy="115222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099" name="Picture 3" descr="V:\pubs_new\Oblogki wse\HappyEng.ru\6 class\RGB_JPEG\HEru6SB_oblFGOS.jp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213871" y="2778987"/>
            <a:ext cx="861408" cy="115222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100" name="Picture 4" descr="V:\pubs_new\Oblogki wse\HappyEng.ru\7 class\RGB_JPEG\HEru7SB_coverFGOS.jp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160960" y="2778987"/>
            <a:ext cx="861581" cy="115222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101" name="Picture 5" descr="V:\pubs_new\Oblogki wse\HappyEng.ru\8 class\HEru8SB_coverFGOS.jpg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4103247" y="2778987"/>
            <a:ext cx="861408" cy="115222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102" name="Picture 6" descr="V:\pubs_new\Oblogki wse\HappyEng.ru\9 class\RGB_JPEG\HEru9SB_coverFGOS.jpg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5049584" y="2778987"/>
            <a:ext cx="861581" cy="115222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103" name="Picture 7" descr="V:\pubs_new\Oblogki wse\HappyEng.ru\10 class\Heru10_SB_FGOS.jpg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6001610" y="2778987"/>
            <a:ext cx="880636" cy="116533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104" name="Picture 8" descr="V:\pubs_new\Oblogki wse\HappyEng.ru\11 class\HEru11SB_cover_FGOS.jpg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6949132" y="2773566"/>
            <a:ext cx="860493" cy="115222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732370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8900719-95FC-C048-95AD-3E4F57CCBC1D}"/>
              </a:ext>
            </a:extLst>
          </p:cNvPr>
          <p:cNvSpPr txBox="1"/>
          <p:nvPr/>
        </p:nvSpPr>
        <p:spPr>
          <a:xfrm>
            <a:off x="1115616" y="591671"/>
            <a:ext cx="830392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rgbClr val="FF0000"/>
                </a:solidFill>
              </a:rPr>
              <a:t>10  Класс - Основные задачи</a:t>
            </a:r>
          </a:p>
          <a:p>
            <a:pPr marL="342891" indent="-342891">
              <a:buAutoNum type="arabicPeriod"/>
            </a:pPr>
            <a:endParaRPr lang="ru-RU" dirty="0"/>
          </a:p>
          <a:p>
            <a:pPr marL="342891" indent="-342891">
              <a:buAutoNum type="arabicPeriod"/>
            </a:pPr>
            <a:r>
              <a:rPr lang="ru-RU" dirty="0"/>
              <a:t>Ликвидация пробелов, образовавшихся в  предыдущие</a:t>
            </a:r>
          </a:p>
          <a:p>
            <a:r>
              <a:rPr lang="ru-RU" dirty="0"/>
              <a:t>годы.</a:t>
            </a:r>
          </a:p>
          <a:p>
            <a:r>
              <a:rPr lang="ru-RU" dirty="0"/>
              <a:t>2. Всеобъемлющее повторение.</a:t>
            </a:r>
          </a:p>
          <a:p>
            <a:r>
              <a:rPr lang="ru-RU" dirty="0"/>
              <a:t>3.  Создание мотивации для дальнейшего изучения языка, обеспечение «языковой среды», формирование зоны ближайшего развития.</a:t>
            </a:r>
          </a:p>
          <a:p>
            <a:r>
              <a:rPr lang="ru-RU" dirty="0"/>
              <a:t>4. Подготовка к экзаменам.</a:t>
            </a:r>
          </a:p>
          <a:p>
            <a:pPr marL="342891" indent="-342891">
              <a:buAutoNum type="arabicPeriod"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87626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303498"/>
            <a:ext cx="3413606" cy="4536504"/>
          </a:xfrm>
          <a:prstGeom prst="rect">
            <a:avLst/>
          </a:prstGeom>
        </p:spPr>
      </p:pic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0085" y="303498"/>
            <a:ext cx="3366291" cy="4473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68421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312" y="219739"/>
            <a:ext cx="3596640" cy="4779746"/>
          </a:xfrm>
          <a:prstGeom prst="rect">
            <a:avLst/>
          </a:prstGeom>
        </p:spPr>
      </p:pic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339502"/>
            <a:ext cx="3506521" cy="4659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1232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3" y="267493"/>
            <a:ext cx="3541340" cy="4706255"/>
          </a:xfrm>
          <a:prstGeom prst="rect">
            <a:avLst/>
          </a:prstGeom>
        </p:spPr>
      </p:pic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339502"/>
            <a:ext cx="3461922" cy="4600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18370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079" y="212286"/>
            <a:ext cx="3582881" cy="4761461"/>
          </a:xfrm>
          <a:prstGeom prst="rect">
            <a:avLst/>
          </a:prstGeom>
        </p:spPr>
      </p:pic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1533" y="267493"/>
            <a:ext cx="3541340" cy="4706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1088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947" y="267494"/>
            <a:ext cx="3562178" cy="4733947"/>
          </a:xfrm>
          <a:prstGeom prst="rect">
            <a:avLst/>
          </a:prstGeom>
        </p:spPr>
      </p:pic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1077" y="214066"/>
            <a:ext cx="3562179" cy="4733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150999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171</TotalTime>
  <Words>1331</Words>
  <Application>Microsoft Office PowerPoint</Application>
  <PresentationFormat>Экран (16:9)</PresentationFormat>
  <Paragraphs>164</Paragraphs>
  <Slides>29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8" baseType="lpstr">
      <vt:lpstr>Arial</vt:lpstr>
      <vt:lpstr>Arial Narrow</vt:lpstr>
      <vt:lpstr>Book Antiqua</vt:lpstr>
      <vt:lpstr>Calibri</vt:lpstr>
      <vt:lpstr>Cambria</vt:lpstr>
      <vt:lpstr>Roboto Black</vt:lpstr>
      <vt:lpstr>Tahoma</vt:lpstr>
      <vt:lpstr>Times New Roman</vt:lpstr>
      <vt:lpstr>Тема Office</vt:lpstr>
      <vt:lpstr>Новый учебный год. Как начать и организовать обучение английскому языку во 2, 5,10 классах.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2 класс – ключ к успеху.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5 класс – возможность наверстать упущенное</vt:lpstr>
      <vt:lpstr>Презентация PowerPoint</vt:lpstr>
      <vt:lpstr>Презентация PowerPoint</vt:lpstr>
      <vt:lpstr>Презентация PowerPoint</vt:lpstr>
      <vt:lpstr>New material 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Анастасия Черепнева</dc:creator>
  <cp:lastModifiedBy>Юрий Бределев</cp:lastModifiedBy>
  <cp:revision>28</cp:revision>
  <dcterms:created xsi:type="dcterms:W3CDTF">2019-11-08T08:59:02Z</dcterms:created>
  <dcterms:modified xsi:type="dcterms:W3CDTF">2021-08-26T07:28:18Z</dcterms:modified>
</cp:coreProperties>
</file>