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6" r:id="rId4"/>
    <p:sldId id="270" r:id="rId5"/>
    <p:sldId id="291" r:id="rId6"/>
    <p:sldId id="258" r:id="rId7"/>
    <p:sldId id="271" r:id="rId8"/>
    <p:sldId id="257" r:id="rId9"/>
    <p:sldId id="290" r:id="rId10"/>
    <p:sldId id="272" r:id="rId11"/>
    <p:sldId id="273" r:id="rId12"/>
    <p:sldId id="259" r:id="rId13"/>
    <p:sldId id="280" r:id="rId14"/>
    <p:sldId id="279" r:id="rId15"/>
    <p:sldId id="289" r:id="rId16"/>
    <p:sldId id="278" r:id="rId17"/>
    <p:sldId id="274" r:id="rId18"/>
    <p:sldId id="275" r:id="rId19"/>
    <p:sldId id="26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1" r:id="rId28"/>
    <p:sldId id="262" r:id="rId29"/>
    <p:sldId id="288" r:id="rId30"/>
    <p:sldId id="264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ks.ru/folder/13807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ks.ru/folder/1380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ED018-E374-452B-A269-A68DF30B46A4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CD7176A-CA16-4E18-AF9A-B9F6B92F5CA0}">
      <dgm:prSet/>
      <dgm:spPr/>
      <dgm:t>
        <a:bodyPr/>
        <a:lstStyle/>
        <a:p>
          <a:pPr rtl="0"/>
          <a:endParaRPr lang="ru-RU" dirty="0"/>
        </a:p>
      </dgm:t>
    </dgm:pt>
    <dgm:pt modelId="{B2350C50-812C-45DE-8F76-F6826DF9070F}" type="parTrans" cxnId="{614F557E-5CF4-47AE-A93E-9E2C1D9EDD4B}">
      <dgm:prSet/>
      <dgm:spPr/>
      <dgm:t>
        <a:bodyPr/>
        <a:lstStyle/>
        <a:p>
          <a:endParaRPr lang="ru-RU"/>
        </a:p>
      </dgm:t>
    </dgm:pt>
    <dgm:pt modelId="{17B6489E-A119-4038-B8F2-3A3B8CB30941}" type="sibTrans" cxnId="{614F557E-5CF4-47AE-A93E-9E2C1D9EDD4B}">
      <dgm:prSet/>
      <dgm:spPr/>
      <dgm:t>
        <a:bodyPr/>
        <a:lstStyle/>
        <a:p>
          <a:endParaRPr lang="ru-RU"/>
        </a:p>
      </dgm:t>
    </dgm:pt>
    <dgm:pt modelId="{EEEC0255-0731-4B40-9E07-6BFB04EBDE3F}">
      <dgm:prSet/>
      <dgm:spPr/>
      <dgm:t>
        <a:bodyPr/>
        <a:lstStyle/>
        <a:p>
          <a:pPr rtl="0"/>
          <a:r>
            <a:rPr lang="ru-RU" dirty="0" smtClean="0"/>
            <a:t>Основные особенности семейного воспитания</a:t>
          </a:r>
          <a:endParaRPr lang="ru-RU" dirty="0"/>
        </a:p>
      </dgm:t>
    </dgm:pt>
    <dgm:pt modelId="{B613B3A9-2F06-44EC-B05A-687967A1E0D9}" type="parTrans" cxnId="{B174C6E8-AD79-43BD-954B-B69EB575287F}">
      <dgm:prSet/>
      <dgm:spPr/>
      <dgm:t>
        <a:bodyPr/>
        <a:lstStyle/>
        <a:p>
          <a:endParaRPr lang="ru-RU"/>
        </a:p>
      </dgm:t>
    </dgm:pt>
    <dgm:pt modelId="{0956C030-C510-4509-9C72-87AD58F0C40B}" type="sibTrans" cxnId="{B174C6E8-AD79-43BD-954B-B69EB575287F}">
      <dgm:prSet/>
      <dgm:spPr/>
      <dgm:t>
        <a:bodyPr/>
        <a:lstStyle/>
        <a:p>
          <a:endParaRPr lang="ru-RU"/>
        </a:p>
      </dgm:t>
    </dgm:pt>
    <dgm:pt modelId="{CFAB76D4-B2FB-4B55-8B2E-F93D848F6B7E}">
      <dgm:prSet/>
      <dgm:spPr/>
      <dgm:t>
        <a:bodyPr/>
        <a:lstStyle/>
        <a:p>
          <a:pPr rtl="0"/>
          <a:r>
            <a:rPr lang="ru-RU" dirty="0" smtClean="0"/>
            <a:t>Семья и образовательная организация</a:t>
          </a:r>
          <a:endParaRPr lang="ru-RU" dirty="0"/>
        </a:p>
      </dgm:t>
    </dgm:pt>
    <dgm:pt modelId="{3022118D-023E-439B-AD66-BAA41AE62E7A}" type="parTrans" cxnId="{37CFB9A4-0415-4B94-B9E0-ED9F3C024C44}">
      <dgm:prSet/>
      <dgm:spPr/>
      <dgm:t>
        <a:bodyPr/>
        <a:lstStyle/>
        <a:p>
          <a:endParaRPr lang="ru-RU"/>
        </a:p>
      </dgm:t>
    </dgm:pt>
    <dgm:pt modelId="{66E4D967-DEFE-4A5D-8E4E-F9046D62DEA3}" type="sibTrans" cxnId="{37CFB9A4-0415-4B94-B9E0-ED9F3C024C44}">
      <dgm:prSet/>
      <dgm:spPr/>
      <dgm:t>
        <a:bodyPr/>
        <a:lstStyle/>
        <a:p>
          <a:endParaRPr lang="ru-RU"/>
        </a:p>
      </dgm:t>
    </dgm:pt>
    <dgm:pt modelId="{4CD53476-0F6E-4177-8A31-BD3517630D69}">
      <dgm:prSet/>
      <dgm:spPr/>
      <dgm:t>
        <a:bodyPr/>
        <a:lstStyle/>
        <a:p>
          <a:pPr rtl="0"/>
          <a:r>
            <a:rPr lang="ru-RU" dirty="0" smtClean="0"/>
            <a:t>Профессиональная педагогическая деятельность в сфере семейного воспитания</a:t>
          </a:r>
          <a:endParaRPr lang="ru-RU" dirty="0"/>
        </a:p>
      </dgm:t>
    </dgm:pt>
    <dgm:pt modelId="{91A933DD-B5BE-40DF-B869-0A511D9F51B2}" type="parTrans" cxnId="{B36F4083-F54B-4834-A530-BBEFEC2F24E6}">
      <dgm:prSet/>
      <dgm:spPr/>
      <dgm:t>
        <a:bodyPr/>
        <a:lstStyle/>
        <a:p>
          <a:endParaRPr lang="ru-RU"/>
        </a:p>
      </dgm:t>
    </dgm:pt>
    <dgm:pt modelId="{A2E53E6A-A63E-4D29-951F-C724747FE3E0}" type="sibTrans" cxnId="{B36F4083-F54B-4834-A530-BBEFEC2F24E6}">
      <dgm:prSet/>
      <dgm:spPr/>
      <dgm:t>
        <a:bodyPr/>
        <a:lstStyle/>
        <a:p>
          <a:endParaRPr lang="ru-RU"/>
        </a:p>
      </dgm:t>
    </dgm:pt>
    <dgm:pt modelId="{88764480-229A-4B8A-A9FB-E9B499C03FA5}" type="pres">
      <dgm:prSet presAssocID="{0A9ED018-E374-452B-A269-A68DF30B46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DDB28-3803-4E35-9049-89A79FB4F0B3}" type="pres">
      <dgm:prSet presAssocID="{8CD7176A-CA16-4E18-AF9A-B9F6B92F5CA0}" presName="node" presStyleLbl="node1" presStyleIdx="0" presStyleCnt="1" custScaleX="194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F557E-5CF4-47AE-A93E-9E2C1D9EDD4B}" srcId="{0A9ED018-E374-452B-A269-A68DF30B46A4}" destId="{8CD7176A-CA16-4E18-AF9A-B9F6B92F5CA0}" srcOrd="0" destOrd="0" parTransId="{B2350C50-812C-45DE-8F76-F6826DF9070F}" sibTransId="{17B6489E-A119-4038-B8F2-3A3B8CB30941}"/>
    <dgm:cxn modelId="{61C80578-63C8-42B2-BEEF-F96702A307B4}" type="presOf" srcId="{8CD7176A-CA16-4E18-AF9A-B9F6B92F5CA0}" destId="{12EDDB28-3803-4E35-9049-89A79FB4F0B3}" srcOrd="0" destOrd="0" presId="urn:microsoft.com/office/officeart/2005/8/layout/default"/>
    <dgm:cxn modelId="{37CFB9A4-0415-4B94-B9E0-ED9F3C024C44}" srcId="{8CD7176A-CA16-4E18-AF9A-B9F6B92F5CA0}" destId="{CFAB76D4-B2FB-4B55-8B2E-F93D848F6B7E}" srcOrd="1" destOrd="0" parTransId="{3022118D-023E-439B-AD66-BAA41AE62E7A}" sibTransId="{66E4D967-DEFE-4A5D-8E4E-F9046D62DEA3}"/>
    <dgm:cxn modelId="{C482018F-3F43-4041-8E7E-B9A7584408E2}" type="presOf" srcId="{CFAB76D4-B2FB-4B55-8B2E-F93D848F6B7E}" destId="{12EDDB28-3803-4E35-9049-89A79FB4F0B3}" srcOrd="0" destOrd="2" presId="urn:microsoft.com/office/officeart/2005/8/layout/default"/>
    <dgm:cxn modelId="{BDAAE386-FFB5-4504-BF79-4F4C3C016672}" type="presOf" srcId="{4CD53476-0F6E-4177-8A31-BD3517630D69}" destId="{12EDDB28-3803-4E35-9049-89A79FB4F0B3}" srcOrd="0" destOrd="3" presId="urn:microsoft.com/office/officeart/2005/8/layout/default"/>
    <dgm:cxn modelId="{B36F4083-F54B-4834-A530-BBEFEC2F24E6}" srcId="{8CD7176A-CA16-4E18-AF9A-B9F6B92F5CA0}" destId="{4CD53476-0F6E-4177-8A31-BD3517630D69}" srcOrd="2" destOrd="0" parTransId="{91A933DD-B5BE-40DF-B869-0A511D9F51B2}" sibTransId="{A2E53E6A-A63E-4D29-951F-C724747FE3E0}"/>
    <dgm:cxn modelId="{951618CD-817C-460D-B60E-57CCBE4B5E90}" type="presOf" srcId="{0A9ED018-E374-452B-A269-A68DF30B46A4}" destId="{88764480-229A-4B8A-A9FB-E9B499C03FA5}" srcOrd="0" destOrd="0" presId="urn:microsoft.com/office/officeart/2005/8/layout/default"/>
    <dgm:cxn modelId="{B174C6E8-AD79-43BD-954B-B69EB575287F}" srcId="{8CD7176A-CA16-4E18-AF9A-B9F6B92F5CA0}" destId="{EEEC0255-0731-4B40-9E07-6BFB04EBDE3F}" srcOrd="0" destOrd="0" parTransId="{B613B3A9-2F06-44EC-B05A-687967A1E0D9}" sibTransId="{0956C030-C510-4509-9C72-87AD58F0C40B}"/>
    <dgm:cxn modelId="{F5085760-C4A2-421C-860C-9B045F212A7C}" type="presOf" srcId="{EEEC0255-0731-4B40-9E07-6BFB04EBDE3F}" destId="{12EDDB28-3803-4E35-9049-89A79FB4F0B3}" srcOrd="0" destOrd="1" presId="urn:microsoft.com/office/officeart/2005/8/layout/default"/>
    <dgm:cxn modelId="{4555EFF0-F7C7-4612-A451-C4FC94E77099}" type="presParOf" srcId="{88764480-229A-4B8A-A9FB-E9B499C03FA5}" destId="{12EDDB28-3803-4E35-9049-89A79FB4F0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2A2672-10C3-4A5D-B6B2-BD4C6566DD0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66C3EE-BDE3-4C3E-BA29-2C723A2F5BE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6">
                  <a:lumMod val="75000"/>
                </a:schemeClr>
              </a:solidFill>
            </a:rPr>
            <a:t>Технологическая карта оценки функционального состояния семьи</a:t>
          </a:r>
          <a:endParaRPr lang="ru-RU" sz="2800" dirty="0"/>
        </a:p>
      </dgm:t>
    </dgm:pt>
    <dgm:pt modelId="{4265B4C8-3B6B-49F2-AF42-F9330F54B3FC}" type="parTrans" cxnId="{B6469DA3-4279-4A75-AFFB-2DE76CB114D0}">
      <dgm:prSet/>
      <dgm:spPr/>
      <dgm:t>
        <a:bodyPr/>
        <a:lstStyle/>
        <a:p>
          <a:endParaRPr lang="ru-RU"/>
        </a:p>
      </dgm:t>
    </dgm:pt>
    <dgm:pt modelId="{A1039FA0-DC8F-4312-B6F1-D043DFF71BE4}" type="sibTrans" cxnId="{B6469DA3-4279-4A75-AFFB-2DE76CB114D0}">
      <dgm:prSet/>
      <dgm:spPr/>
      <dgm:t>
        <a:bodyPr/>
        <a:lstStyle/>
        <a:p>
          <a:endParaRPr lang="ru-RU"/>
        </a:p>
      </dgm:t>
    </dgm:pt>
    <dgm:pt modelId="{1E600137-C3F3-4819-83BD-82624B182CA0}">
      <dgm:prSet phldrT="[Текст]" custT="1"/>
      <dgm:spPr/>
      <dgm:t>
        <a:bodyPr/>
        <a:lstStyle/>
        <a:p>
          <a:pPr algn="just"/>
          <a:r>
            <a:rPr lang="ru-RU" sz="2800" b="0" dirty="0" smtClean="0"/>
            <a:t>Оценка функциональности семьи</a:t>
          </a:r>
          <a:endParaRPr lang="ru-RU" sz="2800" b="0" dirty="0"/>
        </a:p>
      </dgm:t>
    </dgm:pt>
    <dgm:pt modelId="{D4997E7F-F319-4B48-B4C5-404F5984E888}" type="parTrans" cxnId="{DB6B42C3-727C-4C22-A183-BC31732FC75E}">
      <dgm:prSet/>
      <dgm:spPr/>
      <dgm:t>
        <a:bodyPr/>
        <a:lstStyle/>
        <a:p>
          <a:endParaRPr lang="ru-RU"/>
        </a:p>
      </dgm:t>
    </dgm:pt>
    <dgm:pt modelId="{11F9A462-1BA7-43A0-8520-EAC87439A408}" type="sibTrans" cxnId="{DB6B42C3-727C-4C22-A183-BC31732FC75E}">
      <dgm:prSet/>
      <dgm:spPr/>
      <dgm:t>
        <a:bodyPr/>
        <a:lstStyle/>
        <a:p>
          <a:endParaRPr lang="ru-RU"/>
        </a:p>
      </dgm:t>
    </dgm:pt>
    <dgm:pt modelId="{F0591E08-97B2-4188-87F0-C91AC185BFDF}">
      <dgm:prSet phldrT="[Текст]" custT="1"/>
      <dgm:spPr/>
      <dgm:t>
        <a:bodyPr/>
        <a:lstStyle/>
        <a:p>
          <a:pPr algn="just"/>
          <a:r>
            <a:rPr lang="ru-RU" sz="2800" b="0" i="0" u="none" dirty="0" smtClean="0"/>
            <a:t>Социальная адаптация ребенка</a:t>
          </a:r>
          <a:endParaRPr lang="ru-RU" sz="2800" b="0" dirty="0"/>
        </a:p>
      </dgm:t>
    </dgm:pt>
    <dgm:pt modelId="{52C3B112-F1B5-4A65-97D0-08513C34A2E4}" type="parTrans" cxnId="{E99BFE83-28A1-4C5D-AA41-5D484EDC745C}">
      <dgm:prSet/>
      <dgm:spPr/>
      <dgm:t>
        <a:bodyPr/>
        <a:lstStyle/>
        <a:p>
          <a:endParaRPr lang="ru-RU"/>
        </a:p>
      </dgm:t>
    </dgm:pt>
    <dgm:pt modelId="{199F789C-EBFC-43A1-8029-A7CD78B4D705}" type="sibTrans" cxnId="{E99BFE83-28A1-4C5D-AA41-5D484EDC745C}">
      <dgm:prSet/>
      <dgm:spPr/>
      <dgm:t>
        <a:bodyPr/>
        <a:lstStyle/>
        <a:p>
          <a:endParaRPr lang="ru-RU"/>
        </a:p>
      </dgm:t>
    </dgm:pt>
    <dgm:pt modelId="{5FC54048-266B-4F8C-9A0D-564E58B7AC80}">
      <dgm:prSet phldrT="[Текст]" custT="1"/>
      <dgm:spPr/>
      <dgm:t>
        <a:bodyPr/>
        <a:lstStyle/>
        <a:p>
          <a:pPr algn="just"/>
          <a:r>
            <a:rPr lang="ru-RU" sz="2800" b="0" i="0" u="none" dirty="0" smtClean="0"/>
            <a:t>Отношения, сложившиеся между членами семьи</a:t>
          </a:r>
          <a:endParaRPr lang="ru-RU" sz="2800" b="0" dirty="0"/>
        </a:p>
      </dgm:t>
    </dgm:pt>
    <dgm:pt modelId="{68630221-2C63-4598-8D3C-A0A6C9600D2A}" type="parTrans" cxnId="{53C9C5D3-CDA6-4A61-BC95-1444970C9A45}">
      <dgm:prSet/>
      <dgm:spPr/>
      <dgm:t>
        <a:bodyPr/>
        <a:lstStyle/>
        <a:p>
          <a:endParaRPr lang="ru-RU"/>
        </a:p>
      </dgm:t>
    </dgm:pt>
    <dgm:pt modelId="{17BA48EC-15EE-40CD-88F1-7BC1DD2E76DC}" type="sibTrans" cxnId="{53C9C5D3-CDA6-4A61-BC95-1444970C9A45}">
      <dgm:prSet/>
      <dgm:spPr/>
      <dgm:t>
        <a:bodyPr/>
        <a:lstStyle/>
        <a:p>
          <a:endParaRPr lang="ru-RU"/>
        </a:p>
      </dgm:t>
    </dgm:pt>
    <dgm:pt modelId="{9E8CEBD5-0F98-4725-AC8C-0C372C1D346C}">
      <dgm:prSet phldrT="[Текст]" custT="1"/>
      <dgm:spPr/>
      <dgm:t>
        <a:bodyPr/>
        <a:lstStyle/>
        <a:p>
          <a:pPr algn="just"/>
          <a:r>
            <a:rPr lang="ru-RU" sz="2800" b="0" i="0" u="none" dirty="0" smtClean="0"/>
            <a:t>Эмоциональные и поведенческие особенности ребенка</a:t>
          </a:r>
          <a:endParaRPr lang="ru-RU" sz="2800" b="0" dirty="0"/>
        </a:p>
      </dgm:t>
    </dgm:pt>
    <dgm:pt modelId="{7D180264-83AC-4D16-B1E0-9EAD16A0CC76}" type="parTrans" cxnId="{65FF8158-7244-4DFB-85F0-D06111CD96FA}">
      <dgm:prSet/>
      <dgm:spPr/>
      <dgm:t>
        <a:bodyPr/>
        <a:lstStyle/>
        <a:p>
          <a:endParaRPr lang="ru-RU"/>
        </a:p>
      </dgm:t>
    </dgm:pt>
    <dgm:pt modelId="{B4BB4A73-8A22-462D-BDDB-D4840C215DD6}" type="sibTrans" cxnId="{65FF8158-7244-4DFB-85F0-D06111CD96FA}">
      <dgm:prSet/>
      <dgm:spPr/>
      <dgm:t>
        <a:bodyPr/>
        <a:lstStyle/>
        <a:p>
          <a:endParaRPr lang="ru-RU"/>
        </a:p>
      </dgm:t>
    </dgm:pt>
    <dgm:pt modelId="{FF09A2E7-B929-49BC-824A-15D539371D00}" type="pres">
      <dgm:prSet presAssocID="{1B2A2672-10C3-4A5D-B6B2-BD4C6566DD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01ED53-984A-4AEC-8178-3F1A79BC8419}" type="pres">
      <dgm:prSet presAssocID="{D866C3EE-BDE3-4C3E-BA29-2C723A2F5BEF}" presName="parentLin" presStyleCnt="0"/>
      <dgm:spPr/>
      <dgm:t>
        <a:bodyPr/>
        <a:lstStyle/>
        <a:p>
          <a:endParaRPr lang="ru-RU"/>
        </a:p>
      </dgm:t>
    </dgm:pt>
    <dgm:pt modelId="{37EBC7AA-0871-458D-BFD7-88EA2454D755}" type="pres">
      <dgm:prSet presAssocID="{D866C3EE-BDE3-4C3E-BA29-2C723A2F5BE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63F72A0-5E9E-43E3-8278-7426C8E1E1CE}" type="pres">
      <dgm:prSet presAssocID="{D866C3EE-BDE3-4C3E-BA29-2C723A2F5B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D9D8D-DE10-4AB1-8EB3-9547B12AD98C}" type="pres">
      <dgm:prSet presAssocID="{D866C3EE-BDE3-4C3E-BA29-2C723A2F5BEF}" presName="negativeSpace" presStyleCnt="0"/>
      <dgm:spPr/>
      <dgm:t>
        <a:bodyPr/>
        <a:lstStyle/>
        <a:p>
          <a:endParaRPr lang="ru-RU"/>
        </a:p>
      </dgm:t>
    </dgm:pt>
    <dgm:pt modelId="{5DCD50AF-83FB-4B2F-B86B-31BD5533982D}" type="pres">
      <dgm:prSet presAssocID="{D866C3EE-BDE3-4C3E-BA29-2C723A2F5BE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BFE83-28A1-4C5D-AA41-5D484EDC745C}" srcId="{D866C3EE-BDE3-4C3E-BA29-2C723A2F5BEF}" destId="{F0591E08-97B2-4188-87F0-C91AC185BFDF}" srcOrd="1" destOrd="0" parTransId="{52C3B112-F1B5-4A65-97D0-08513C34A2E4}" sibTransId="{199F789C-EBFC-43A1-8029-A7CD78B4D705}"/>
    <dgm:cxn modelId="{588E9A2D-175F-4748-8E87-62237C563BCC}" type="presOf" srcId="{1E600137-C3F3-4819-83BD-82624B182CA0}" destId="{5DCD50AF-83FB-4B2F-B86B-31BD5533982D}" srcOrd="0" destOrd="0" presId="urn:microsoft.com/office/officeart/2005/8/layout/list1"/>
    <dgm:cxn modelId="{A7C4370E-90F6-413B-BFB0-618BC988048A}" type="presOf" srcId="{F0591E08-97B2-4188-87F0-C91AC185BFDF}" destId="{5DCD50AF-83FB-4B2F-B86B-31BD5533982D}" srcOrd="0" destOrd="1" presId="urn:microsoft.com/office/officeart/2005/8/layout/list1"/>
    <dgm:cxn modelId="{65FF8158-7244-4DFB-85F0-D06111CD96FA}" srcId="{D866C3EE-BDE3-4C3E-BA29-2C723A2F5BEF}" destId="{9E8CEBD5-0F98-4725-AC8C-0C372C1D346C}" srcOrd="3" destOrd="0" parTransId="{7D180264-83AC-4D16-B1E0-9EAD16A0CC76}" sibTransId="{B4BB4A73-8A22-462D-BDDB-D4840C215DD6}"/>
    <dgm:cxn modelId="{9A2C01F2-6D2E-4DDC-824D-DFDDB94434C0}" type="presOf" srcId="{D866C3EE-BDE3-4C3E-BA29-2C723A2F5BEF}" destId="{37EBC7AA-0871-458D-BFD7-88EA2454D755}" srcOrd="0" destOrd="0" presId="urn:microsoft.com/office/officeart/2005/8/layout/list1"/>
    <dgm:cxn modelId="{B6469DA3-4279-4A75-AFFB-2DE76CB114D0}" srcId="{1B2A2672-10C3-4A5D-B6B2-BD4C6566DD0B}" destId="{D866C3EE-BDE3-4C3E-BA29-2C723A2F5BEF}" srcOrd="0" destOrd="0" parTransId="{4265B4C8-3B6B-49F2-AF42-F9330F54B3FC}" sibTransId="{A1039FA0-DC8F-4312-B6F1-D043DFF71BE4}"/>
    <dgm:cxn modelId="{7CD96F78-7AA5-4BE8-9BC9-F70A736500ED}" type="presOf" srcId="{D866C3EE-BDE3-4C3E-BA29-2C723A2F5BEF}" destId="{863F72A0-5E9E-43E3-8278-7426C8E1E1CE}" srcOrd="1" destOrd="0" presId="urn:microsoft.com/office/officeart/2005/8/layout/list1"/>
    <dgm:cxn modelId="{748937E8-4B05-4916-9A77-CF86BBA61A88}" type="presOf" srcId="{1B2A2672-10C3-4A5D-B6B2-BD4C6566DD0B}" destId="{FF09A2E7-B929-49BC-824A-15D539371D00}" srcOrd="0" destOrd="0" presId="urn:microsoft.com/office/officeart/2005/8/layout/list1"/>
    <dgm:cxn modelId="{DB6B42C3-727C-4C22-A183-BC31732FC75E}" srcId="{D866C3EE-BDE3-4C3E-BA29-2C723A2F5BEF}" destId="{1E600137-C3F3-4819-83BD-82624B182CA0}" srcOrd="0" destOrd="0" parTransId="{D4997E7F-F319-4B48-B4C5-404F5984E888}" sibTransId="{11F9A462-1BA7-43A0-8520-EAC87439A408}"/>
    <dgm:cxn modelId="{BC660A6D-0FB9-4BFC-B3B4-2DB2A90C0B7E}" type="presOf" srcId="{5FC54048-266B-4F8C-9A0D-564E58B7AC80}" destId="{5DCD50AF-83FB-4B2F-B86B-31BD5533982D}" srcOrd="0" destOrd="2" presId="urn:microsoft.com/office/officeart/2005/8/layout/list1"/>
    <dgm:cxn modelId="{53C9C5D3-CDA6-4A61-BC95-1444970C9A45}" srcId="{D866C3EE-BDE3-4C3E-BA29-2C723A2F5BEF}" destId="{5FC54048-266B-4F8C-9A0D-564E58B7AC80}" srcOrd="2" destOrd="0" parTransId="{68630221-2C63-4598-8D3C-A0A6C9600D2A}" sibTransId="{17BA48EC-15EE-40CD-88F1-7BC1DD2E76DC}"/>
    <dgm:cxn modelId="{52D3D024-F744-40FD-83E9-8D687120F8A3}" type="presOf" srcId="{9E8CEBD5-0F98-4725-AC8C-0C372C1D346C}" destId="{5DCD50AF-83FB-4B2F-B86B-31BD5533982D}" srcOrd="0" destOrd="3" presId="urn:microsoft.com/office/officeart/2005/8/layout/list1"/>
    <dgm:cxn modelId="{A261EA0F-DC3E-4DE6-A2D1-0939BA4BB8E7}" type="presParOf" srcId="{FF09A2E7-B929-49BC-824A-15D539371D00}" destId="{4B01ED53-984A-4AEC-8178-3F1A79BC8419}" srcOrd="0" destOrd="0" presId="urn:microsoft.com/office/officeart/2005/8/layout/list1"/>
    <dgm:cxn modelId="{B42BC6F1-904C-4714-BFCE-FF4D110ADE9C}" type="presParOf" srcId="{4B01ED53-984A-4AEC-8178-3F1A79BC8419}" destId="{37EBC7AA-0871-458D-BFD7-88EA2454D755}" srcOrd="0" destOrd="0" presId="urn:microsoft.com/office/officeart/2005/8/layout/list1"/>
    <dgm:cxn modelId="{BC220C57-3A66-4C24-880A-AACDE602D998}" type="presParOf" srcId="{4B01ED53-984A-4AEC-8178-3F1A79BC8419}" destId="{863F72A0-5E9E-43E3-8278-7426C8E1E1CE}" srcOrd="1" destOrd="0" presId="urn:microsoft.com/office/officeart/2005/8/layout/list1"/>
    <dgm:cxn modelId="{B0A13C33-95D6-41CC-A3C1-CF8B9A71473A}" type="presParOf" srcId="{FF09A2E7-B929-49BC-824A-15D539371D00}" destId="{A4BD9D8D-DE10-4AB1-8EB3-9547B12AD98C}" srcOrd="1" destOrd="0" presId="urn:microsoft.com/office/officeart/2005/8/layout/list1"/>
    <dgm:cxn modelId="{597E1158-892F-4311-B3C3-D4AB319C4AC9}" type="presParOf" srcId="{FF09A2E7-B929-49BC-824A-15D539371D00}" destId="{5DCD50AF-83FB-4B2F-B86B-31BD5533982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4B9D84-A840-42F7-B4C9-E7421C4CC31C}" type="doc">
      <dgm:prSet loTypeId="urn:microsoft.com/office/officeart/2005/8/layout/defaul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113B23-E943-4F93-A084-7CF3D3B27B2E}">
      <dgm:prSet phldrT="[Текст]"/>
      <dgm:spPr/>
      <dgm:t>
        <a:bodyPr/>
        <a:lstStyle/>
        <a:p>
          <a:r>
            <a:rPr lang="ru-RU" dirty="0" smtClean="0"/>
            <a:t>Ключевые общешкольные дела</a:t>
          </a:r>
          <a:endParaRPr lang="ru-RU" dirty="0"/>
        </a:p>
      </dgm:t>
    </dgm:pt>
    <dgm:pt modelId="{36F0A1B6-2F4D-4836-A2A1-34EDE5CE5840}" type="parTrans" cxnId="{9BF0D976-5C28-4D09-9DBD-B95C05DF0BF1}">
      <dgm:prSet/>
      <dgm:spPr/>
      <dgm:t>
        <a:bodyPr/>
        <a:lstStyle/>
        <a:p>
          <a:endParaRPr lang="ru-RU"/>
        </a:p>
      </dgm:t>
    </dgm:pt>
    <dgm:pt modelId="{6FFB4B38-7E44-4629-A474-2B848C63875F}" type="sibTrans" cxnId="{9BF0D976-5C28-4D09-9DBD-B95C05DF0BF1}">
      <dgm:prSet/>
      <dgm:spPr/>
      <dgm:t>
        <a:bodyPr/>
        <a:lstStyle/>
        <a:p>
          <a:endParaRPr lang="ru-RU"/>
        </a:p>
      </dgm:t>
    </dgm:pt>
    <dgm:pt modelId="{2766E6CD-982F-441D-ABFE-47DC8C8F2454}">
      <dgm:prSet phldrT="[Текст]"/>
      <dgm:spPr/>
      <dgm:t>
        <a:bodyPr/>
        <a:lstStyle/>
        <a:p>
          <a:r>
            <a:rPr lang="ru-RU" dirty="0" smtClean="0"/>
            <a:t>Коллективная разработка, коллективное планирование, коллективное проведение и коллективный анализ результатов</a:t>
          </a:r>
          <a:endParaRPr lang="ru-RU" dirty="0"/>
        </a:p>
      </dgm:t>
    </dgm:pt>
    <dgm:pt modelId="{95CB48F7-318E-4379-9DB3-516229FE5445}" type="parTrans" cxnId="{E38F5EFE-E0B2-4140-A3E9-7A79A0F6F3EC}">
      <dgm:prSet/>
      <dgm:spPr/>
      <dgm:t>
        <a:bodyPr/>
        <a:lstStyle/>
        <a:p>
          <a:endParaRPr lang="ru-RU"/>
        </a:p>
      </dgm:t>
    </dgm:pt>
    <dgm:pt modelId="{FCC6E4D7-05D9-4912-839B-101CC37FAC21}" type="sibTrans" cxnId="{E38F5EFE-E0B2-4140-A3E9-7A79A0F6F3EC}">
      <dgm:prSet/>
      <dgm:spPr/>
      <dgm:t>
        <a:bodyPr/>
        <a:lstStyle/>
        <a:p>
          <a:endParaRPr lang="ru-RU"/>
        </a:p>
      </dgm:t>
    </dgm:pt>
    <dgm:pt modelId="{54F4BB2B-48AC-4CDB-9136-FA40889DCF68}">
      <dgm:prSet phldrT="[Текст]"/>
      <dgm:spPr/>
      <dgm:t>
        <a:bodyPr/>
        <a:lstStyle/>
        <a:p>
          <a:r>
            <a:rPr lang="ru-RU" dirty="0" smtClean="0"/>
            <a:t>Условия: от пассивного наблюдателя до организатора</a:t>
          </a:r>
          <a:endParaRPr lang="ru-RU" dirty="0"/>
        </a:p>
      </dgm:t>
    </dgm:pt>
    <dgm:pt modelId="{3A89A64F-C1CC-41D3-B151-D352EEDC367D}" type="parTrans" cxnId="{F59CD66E-5AD8-42FF-9258-2C4AED52984B}">
      <dgm:prSet/>
      <dgm:spPr/>
      <dgm:t>
        <a:bodyPr/>
        <a:lstStyle/>
        <a:p>
          <a:endParaRPr lang="ru-RU"/>
        </a:p>
      </dgm:t>
    </dgm:pt>
    <dgm:pt modelId="{3B117D56-5076-4C7E-B1BC-3320EDEF93F0}" type="sibTrans" cxnId="{F59CD66E-5AD8-42FF-9258-2C4AED52984B}">
      <dgm:prSet/>
      <dgm:spPr/>
      <dgm:t>
        <a:bodyPr/>
        <a:lstStyle/>
        <a:p>
          <a:endParaRPr lang="ru-RU"/>
        </a:p>
      </dgm:t>
    </dgm:pt>
    <dgm:pt modelId="{DB739FEA-73D3-4C16-957C-5375F9780568}">
      <dgm:prSet phldrT="[Текст]"/>
      <dgm:spPr/>
      <dgm:t>
        <a:bodyPr/>
        <a:lstStyle/>
        <a:p>
          <a:r>
            <a:rPr lang="ru-RU" dirty="0" smtClean="0"/>
            <a:t>Отсутствие </a:t>
          </a:r>
          <a:r>
            <a:rPr lang="ru-RU" dirty="0" err="1" smtClean="0"/>
            <a:t>соревновательности</a:t>
          </a:r>
          <a:r>
            <a:rPr lang="ru-RU" dirty="0" smtClean="0"/>
            <a:t> между классами. Переход к взаимодействию</a:t>
          </a:r>
          <a:endParaRPr lang="ru-RU" dirty="0"/>
        </a:p>
      </dgm:t>
    </dgm:pt>
    <dgm:pt modelId="{D277E81D-4964-4BC0-9995-CA0676FBB472}" type="parTrans" cxnId="{CC719432-80A1-43A6-8C83-D951D8AAD2DB}">
      <dgm:prSet/>
      <dgm:spPr/>
      <dgm:t>
        <a:bodyPr/>
        <a:lstStyle/>
        <a:p>
          <a:endParaRPr lang="ru-RU"/>
        </a:p>
      </dgm:t>
    </dgm:pt>
    <dgm:pt modelId="{56C28B2D-7409-419C-8249-E676E5A85865}" type="sibTrans" cxnId="{CC719432-80A1-43A6-8C83-D951D8AAD2DB}">
      <dgm:prSet/>
      <dgm:spPr/>
      <dgm:t>
        <a:bodyPr/>
        <a:lstStyle/>
        <a:p>
          <a:endParaRPr lang="ru-RU"/>
        </a:p>
      </dgm:t>
    </dgm:pt>
    <dgm:pt modelId="{F38B4145-9F57-4F54-8D57-B8368061CB4F}">
      <dgm:prSet phldrT="[Текст]"/>
      <dgm:spPr/>
      <dgm:t>
        <a:bodyPr/>
        <a:lstStyle/>
        <a:p>
          <a:r>
            <a:rPr lang="ru-RU" dirty="0" smtClean="0"/>
            <a:t>Формирование коллективов в рамках школьных классов, кружков, студий, секций и др.</a:t>
          </a:r>
          <a:endParaRPr lang="ru-RU" dirty="0"/>
        </a:p>
      </dgm:t>
    </dgm:pt>
    <dgm:pt modelId="{5FBC5820-A075-4F05-A025-B25CBC417C3C}" type="parTrans" cxnId="{DD86138E-8F04-441B-B1FE-0F588432E509}">
      <dgm:prSet/>
      <dgm:spPr/>
      <dgm:t>
        <a:bodyPr/>
        <a:lstStyle/>
        <a:p>
          <a:endParaRPr lang="ru-RU"/>
        </a:p>
      </dgm:t>
    </dgm:pt>
    <dgm:pt modelId="{9405BA70-8167-4BAF-AD42-913693148FA3}" type="sibTrans" cxnId="{DD86138E-8F04-441B-B1FE-0F588432E509}">
      <dgm:prSet/>
      <dgm:spPr/>
      <dgm:t>
        <a:bodyPr/>
        <a:lstStyle/>
        <a:p>
          <a:endParaRPr lang="ru-RU"/>
        </a:p>
      </dgm:t>
    </dgm:pt>
    <dgm:pt modelId="{CB9FBE1E-2652-4564-AE6F-9A58DBB19C79}" type="pres">
      <dgm:prSet presAssocID="{104B9D84-A840-42F7-B4C9-E7421C4CC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DA49B-78F0-40B5-9140-6A507715B41F}" type="pres">
      <dgm:prSet presAssocID="{78113B23-E943-4F93-A084-7CF3D3B27B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FA512-9FC5-4682-B798-B12EA40B30A1}" type="pres">
      <dgm:prSet presAssocID="{6FFB4B38-7E44-4629-A474-2B848C63875F}" presName="sibTrans" presStyleCnt="0"/>
      <dgm:spPr/>
      <dgm:t>
        <a:bodyPr/>
        <a:lstStyle/>
        <a:p>
          <a:endParaRPr lang="ru-RU"/>
        </a:p>
      </dgm:t>
    </dgm:pt>
    <dgm:pt modelId="{C4E2B70B-A16D-45F1-95DB-73CF28CFE948}" type="pres">
      <dgm:prSet presAssocID="{2766E6CD-982F-441D-ABFE-47DC8C8F24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51D35-235B-4200-BB95-BFA1D33F7594}" type="pres">
      <dgm:prSet presAssocID="{FCC6E4D7-05D9-4912-839B-101CC37FAC21}" presName="sibTrans" presStyleCnt="0"/>
      <dgm:spPr/>
      <dgm:t>
        <a:bodyPr/>
        <a:lstStyle/>
        <a:p>
          <a:endParaRPr lang="ru-RU"/>
        </a:p>
      </dgm:t>
    </dgm:pt>
    <dgm:pt modelId="{C9391E63-6E77-42DD-8949-F7F02C0E1EDF}" type="pres">
      <dgm:prSet presAssocID="{54F4BB2B-48AC-4CDB-9136-FA40889DCF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950B0-504D-49E3-8AE4-9DFAE666157E}" type="pres">
      <dgm:prSet presAssocID="{3B117D56-5076-4C7E-B1BC-3320EDEF93F0}" presName="sibTrans" presStyleCnt="0"/>
      <dgm:spPr/>
      <dgm:t>
        <a:bodyPr/>
        <a:lstStyle/>
        <a:p>
          <a:endParaRPr lang="ru-RU"/>
        </a:p>
      </dgm:t>
    </dgm:pt>
    <dgm:pt modelId="{80B5FE3E-61A8-41CA-8195-42F3AE2FE802}" type="pres">
      <dgm:prSet presAssocID="{DB739FEA-73D3-4C16-957C-5375F97805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90BD-EE94-42D2-B9AB-1FF0ADDBBE96}" type="pres">
      <dgm:prSet presAssocID="{56C28B2D-7409-419C-8249-E676E5A85865}" presName="sibTrans" presStyleCnt="0"/>
      <dgm:spPr/>
      <dgm:t>
        <a:bodyPr/>
        <a:lstStyle/>
        <a:p>
          <a:endParaRPr lang="ru-RU"/>
        </a:p>
      </dgm:t>
    </dgm:pt>
    <dgm:pt modelId="{81B72D85-1377-41E3-B6E5-D24CF49A0D55}" type="pres">
      <dgm:prSet presAssocID="{F38B4145-9F57-4F54-8D57-B8368061CB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8B1CE-21B2-468C-8FF6-1A02E2E38FCC}" type="presOf" srcId="{104B9D84-A840-42F7-B4C9-E7421C4CC31C}" destId="{CB9FBE1E-2652-4564-AE6F-9A58DBB19C79}" srcOrd="0" destOrd="0" presId="urn:microsoft.com/office/officeart/2005/8/layout/default"/>
    <dgm:cxn modelId="{CC719432-80A1-43A6-8C83-D951D8AAD2DB}" srcId="{104B9D84-A840-42F7-B4C9-E7421C4CC31C}" destId="{DB739FEA-73D3-4C16-957C-5375F9780568}" srcOrd="3" destOrd="0" parTransId="{D277E81D-4964-4BC0-9995-CA0676FBB472}" sibTransId="{56C28B2D-7409-419C-8249-E676E5A85865}"/>
    <dgm:cxn modelId="{F59CD66E-5AD8-42FF-9258-2C4AED52984B}" srcId="{104B9D84-A840-42F7-B4C9-E7421C4CC31C}" destId="{54F4BB2B-48AC-4CDB-9136-FA40889DCF68}" srcOrd="2" destOrd="0" parTransId="{3A89A64F-C1CC-41D3-B151-D352EEDC367D}" sibTransId="{3B117D56-5076-4C7E-B1BC-3320EDEF93F0}"/>
    <dgm:cxn modelId="{E38F5EFE-E0B2-4140-A3E9-7A79A0F6F3EC}" srcId="{104B9D84-A840-42F7-B4C9-E7421C4CC31C}" destId="{2766E6CD-982F-441D-ABFE-47DC8C8F2454}" srcOrd="1" destOrd="0" parTransId="{95CB48F7-318E-4379-9DB3-516229FE5445}" sibTransId="{FCC6E4D7-05D9-4912-839B-101CC37FAC21}"/>
    <dgm:cxn modelId="{9BF0D976-5C28-4D09-9DBD-B95C05DF0BF1}" srcId="{104B9D84-A840-42F7-B4C9-E7421C4CC31C}" destId="{78113B23-E943-4F93-A084-7CF3D3B27B2E}" srcOrd="0" destOrd="0" parTransId="{36F0A1B6-2F4D-4836-A2A1-34EDE5CE5840}" sibTransId="{6FFB4B38-7E44-4629-A474-2B848C63875F}"/>
    <dgm:cxn modelId="{BD771784-2196-4076-AD7B-783578803863}" type="presOf" srcId="{54F4BB2B-48AC-4CDB-9136-FA40889DCF68}" destId="{C9391E63-6E77-42DD-8949-F7F02C0E1EDF}" srcOrd="0" destOrd="0" presId="urn:microsoft.com/office/officeart/2005/8/layout/default"/>
    <dgm:cxn modelId="{DD86138E-8F04-441B-B1FE-0F588432E509}" srcId="{104B9D84-A840-42F7-B4C9-E7421C4CC31C}" destId="{F38B4145-9F57-4F54-8D57-B8368061CB4F}" srcOrd="4" destOrd="0" parTransId="{5FBC5820-A075-4F05-A025-B25CBC417C3C}" sibTransId="{9405BA70-8167-4BAF-AD42-913693148FA3}"/>
    <dgm:cxn modelId="{8CE8233B-1794-4F97-84BE-51B9AC1F8332}" type="presOf" srcId="{DB739FEA-73D3-4C16-957C-5375F9780568}" destId="{80B5FE3E-61A8-41CA-8195-42F3AE2FE802}" srcOrd="0" destOrd="0" presId="urn:microsoft.com/office/officeart/2005/8/layout/default"/>
    <dgm:cxn modelId="{B49AB1F2-DE8A-4102-86D1-22D337D80880}" type="presOf" srcId="{78113B23-E943-4F93-A084-7CF3D3B27B2E}" destId="{23DDA49B-78F0-40B5-9140-6A507715B41F}" srcOrd="0" destOrd="0" presId="urn:microsoft.com/office/officeart/2005/8/layout/default"/>
    <dgm:cxn modelId="{F6B92EC0-C101-4E7F-8D25-BCEA90147AC9}" type="presOf" srcId="{2766E6CD-982F-441D-ABFE-47DC8C8F2454}" destId="{C4E2B70B-A16D-45F1-95DB-73CF28CFE948}" srcOrd="0" destOrd="0" presId="urn:microsoft.com/office/officeart/2005/8/layout/default"/>
    <dgm:cxn modelId="{5CA1BA8A-ED92-4094-8399-6ECE161A97A5}" type="presOf" srcId="{F38B4145-9F57-4F54-8D57-B8368061CB4F}" destId="{81B72D85-1377-41E3-B6E5-D24CF49A0D55}" srcOrd="0" destOrd="0" presId="urn:microsoft.com/office/officeart/2005/8/layout/default"/>
    <dgm:cxn modelId="{78449EF1-4288-4669-8E34-7CA65F5B7FAB}" type="presParOf" srcId="{CB9FBE1E-2652-4564-AE6F-9A58DBB19C79}" destId="{23DDA49B-78F0-40B5-9140-6A507715B41F}" srcOrd="0" destOrd="0" presId="urn:microsoft.com/office/officeart/2005/8/layout/default"/>
    <dgm:cxn modelId="{73488AAF-7C43-4ED2-8FDB-C97DDB17831F}" type="presParOf" srcId="{CB9FBE1E-2652-4564-AE6F-9A58DBB19C79}" destId="{BADFA512-9FC5-4682-B798-B12EA40B30A1}" srcOrd="1" destOrd="0" presId="urn:microsoft.com/office/officeart/2005/8/layout/default"/>
    <dgm:cxn modelId="{610FCCEE-B823-47DA-B3F1-D44112C0FF69}" type="presParOf" srcId="{CB9FBE1E-2652-4564-AE6F-9A58DBB19C79}" destId="{C4E2B70B-A16D-45F1-95DB-73CF28CFE948}" srcOrd="2" destOrd="0" presId="urn:microsoft.com/office/officeart/2005/8/layout/default"/>
    <dgm:cxn modelId="{57D12A06-672E-4420-8171-56B0CA8D1A20}" type="presParOf" srcId="{CB9FBE1E-2652-4564-AE6F-9A58DBB19C79}" destId="{4E651D35-235B-4200-BB95-BFA1D33F7594}" srcOrd="3" destOrd="0" presId="urn:microsoft.com/office/officeart/2005/8/layout/default"/>
    <dgm:cxn modelId="{87F12BAD-7427-4281-95C5-5DC6465A7239}" type="presParOf" srcId="{CB9FBE1E-2652-4564-AE6F-9A58DBB19C79}" destId="{C9391E63-6E77-42DD-8949-F7F02C0E1EDF}" srcOrd="4" destOrd="0" presId="urn:microsoft.com/office/officeart/2005/8/layout/default"/>
    <dgm:cxn modelId="{3D29C90C-2C82-42CB-9C53-DEB15E2BB266}" type="presParOf" srcId="{CB9FBE1E-2652-4564-AE6F-9A58DBB19C79}" destId="{43F950B0-504D-49E3-8AE4-9DFAE666157E}" srcOrd="5" destOrd="0" presId="urn:microsoft.com/office/officeart/2005/8/layout/default"/>
    <dgm:cxn modelId="{27790065-94A9-4E36-8847-A45C7C9B46A6}" type="presParOf" srcId="{CB9FBE1E-2652-4564-AE6F-9A58DBB19C79}" destId="{80B5FE3E-61A8-41CA-8195-42F3AE2FE802}" srcOrd="6" destOrd="0" presId="urn:microsoft.com/office/officeart/2005/8/layout/default"/>
    <dgm:cxn modelId="{24C013CC-4DB1-4327-A4BC-2DFF68B6BCFC}" type="presParOf" srcId="{CB9FBE1E-2652-4564-AE6F-9A58DBB19C79}" destId="{B2A390BD-EE94-42D2-B9AB-1FF0ADDBBE96}" srcOrd="7" destOrd="0" presId="urn:microsoft.com/office/officeart/2005/8/layout/default"/>
    <dgm:cxn modelId="{9BA157BA-DA30-429B-8C91-302BB09B81E4}" type="presParOf" srcId="{CB9FBE1E-2652-4564-AE6F-9A58DBB19C79}" destId="{81B72D85-1377-41E3-B6E5-D24CF49A0D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449D35-5AA3-464F-9900-7B6CC0937D9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0639C40-4DA9-4404-944C-D232EFB8E80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НЕУКОСНИТЕЛЬНОЕ СОБЛЮДЕНИЕ ЗАКОННОСТИ И ПРАВ СЕМЬИ И РЕБЕНКА, СОБЛЮДЕНИЕ КОНФИДЕНЦИАЛЬНОСТИ ИНФОРМАЦИИ О РЕБЕНКЕ И СЕМЬЕ, ПРИОРИТЕТА БЕЗОПАСНОСТИ РЕБЕНКА ПРИ НАХОЖДЕНИИ В ОБРАЗОВАТЕЛЬНОЙ ОРГАНИЗАЦИИ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DC91BE88-40A2-4D26-B37B-FACBC4A37898}" type="parTrans" cxnId="{FA9BDC20-D265-4CD2-8A6F-E85477BE24D7}">
      <dgm:prSet/>
      <dgm:spPr/>
      <dgm:t>
        <a:bodyPr/>
        <a:lstStyle/>
        <a:p>
          <a:endParaRPr lang="ru-RU" sz="2800"/>
        </a:p>
      </dgm:t>
    </dgm:pt>
    <dgm:pt modelId="{E2BD5D6B-6D3B-4F9D-803E-DAD8233A21F3}" type="sibTrans" cxnId="{FA9BDC20-D265-4CD2-8A6F-E85477BE24D7}">
      <dgm:prSet/>
      <dgm:spPr/>
      <dgm:t>
        <a:bodyPr/>
        <a:lstStyle/>
        <a:p>
          <a:endParaRPr lang="ru-RU" sz="2800"/>
        </a:p>
      </dgm:t>
    </dgm:pt>
    <dgm:pt modelId="{F734A910-6C2C-4419-897B-8DFBF462181D}">
      <dgm:prSet phldrT="[Текст]" custT="1"/>
      <dgm:spPr/>
      <dgm:t>
        <a:bodyPr/>
        <a:lstStyle/>
        <a:p>
          <a:r>
            <a:rPr lang="ru-RU" sz="1800" dirty="0" smtClean="0"/>
            <a:t>Ориентир на создание в образовательной организации психологически комфортной среды для каждого ребенка и взрослого, без которой невозможно конструктивное взаимодействие школьников и педагогов</a:t>
          </a:r>
          <a:endParaRPr lang="ru-RU" sz="1800" dirty="0"/>
        </a:p>
      </dgm:t>
    </dgm:pt>
    <dgm:pt modelId="{F7A4D557-BAFF-438B-A92D-1BB41CEE31B5}" type="parTrans" cxnId="{FBEFFEB9-60A9-4154-8DD1-69617F5892D9}">
      <dgm:prSet/>
      <dgm:spPr/>
      <dgm:t>
        <a:bodyPr/>
        <a:lstStyle/>
        <a:p>
          <a:endParaRPr lang="ru-RU" sz="2800"/>
        </a:p>
      </dgm:t>
    </dgm:pt>
    <dgm:pt modelId="{6FBB4ABF-93FD-43D1-A6AF-4B8FCE423452}" type="sibTrans" cxnId="{FBEFFEB9-60A9-4154-8DD1-69617F5892D9}">
      <dgm:prSet/>
      <dgm:spPr/>
      <dgm:t>
        <a:bodyPr/>
        <a:lstStyle/>
        <a:p>
          <a:endParaRPr lang="ru-RU" sz="2800"/>
        </a:p>
      </dgm:t>
    </dgm:pt>
    <dgm:pt modelId="{9E6E86DA-5496-46C0-B52E-B04306B5D60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Реализация процесса воспитания главным образом через создание в школе детско-взрослых общностей, которые бы объединяли детей и педагогов яркими и содержательными событиями, общими позитивными эмоциями и доверительными отношениями друг к другу</a:t>
          </a:r>
          <a:endParaRPr lang="ru-RU" sz="1600" dirty="0"/>
        </a:p>
      </dgm:t>
    </dgm:pt>
    <dgm:pt modelId="{9EF2ADBA-19F8-4774-9B05-399E74C9694B}" type="parTrans" cxnId="{F37111BB-4137-4D71-BA70-C55FE0EF9A20}">
      <dgm:prSet/>
      <dgm:spPr/>
      <dgm:t>
        <a:bodyPr/>
        <a:lstStyle/>
        <a:p>
          <a:endParaRPr lang="ru-RU" sz="2800"/>
        </a:p>
      </dgm:t>
    </dgm:pt>
    <dgm:pt modelId="{144B64CE-E9C0-466A-8078-3C4E15CCBAD1}" type="sibTrans" cxnId="{F37111BB-4137-4D71-BA70-C55FE0EF9A20}">
      <dgm:prSet/>
      <dgm:spPr/>
      <dgm:t>
        <a:bodyPr/>
        <a:lstStyle/>
        <a:p>
          <a:endParaRPr lang="ru-RU" sz="2800"/>
        </a:p>
      </dgm:t>
    </dgm:pt>
    <dgm:pt modelId="{1E67E757-39DB-48AD-BCF8-C62C9DD674A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Организация основных совместных дел школьников и педагогов как предмета совместной заботы и взрослых, и детей</a:t>
          </a:r>
          <a:endParaRPr lang="ru-RU" sz="2000" dirty="0"/>
        </a:p>
      </dgm:t>
    </dgm:pt>
    <dgm:pt modelId="{52A8AC35-0D1A-4F0D-BE50-699287FAC2DC}" type="parTrans" cxnId="{33B1070A-5A86-4DE4-ABE5-58C0866565F1}">
      <dgm:prSet/>
      <dgm:spPr/>
      <dgm:t>
        <a:bodyPr/>
        <a:lstStyle/>
        <a:p>
          <a:endParaRPr lang="ru-RU" sz="2800"/>
        </a:p>
      </dgm:t>
    </dgm:pt>
    <dgm:pt modelId="{2DA482D1-E05A-4677-8B49-1862DB0E16D5}" type="sibTrans" cxnId="{33B1070A-5A86-4DE4-ABE5-58C0866565F1}">
      <dgm:prSet/>
      <dgm:spPr/>
      <dgm:t>
        <a:bodyPr/>
        <a:lstStyle/>
        <a:p>
          <a:endParaRPr lang="ru-RU" sz="2800"/>
        </a:p>
      </dgm:t>
    </dgm:pt>
    <dgm:pt modelId="{EF89B900-1916-4E6C-ABDE-7BE5A274C5D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Системность, целесообразность и </a:t>
          </a:r>
          <a:r>
            <a:rPr lang="ru-RU" sz="2000" dirty="0" err="1" smtClean="0"/>
            <a:t>нешаблонность</a:t>
          </a:r>
          <a:r>
            <a:rPr lang="ru-RU" sz="2000" dirty="0" smtClean="0"/>
            <a:t> воспитания как условий его эффективности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F04C38AB-53DB-42A0-96AF-76A49156ECC5}" type="parTrans" cxnId="{5C3CF82C-DACB-4FEA-9115-3393EF3B27FB}">
      <dgm:prSet/>
      <dgm:spPr/>
      <dgm:t>
        <a:bodyPr/>
        <a:lstStyle/>
        <a:p>
          <a:endParaRPr lang="ru-RU" sz="2800"/>
        </a:p>
      </dgm:t>
    </dgm:pt>
    <dgm:pt modelId="{09444568-C9FC-4818-A018-6858CFEC7C0F}" type="sibTrans" cxnId="{5C3CF82C-DACB-4FEA-9115-3393EF3B27FB}">
      <dgm:prSet/>
      <dgm:spPr/>
      <dgm:t>
        <a:bodyPr/>
        <a:lstStyle/>
        <a:p>
          <a:endParaRPr lang="ru-RU" sz="2800"/>
        </a:p>
      </dgm:t>
    </dgm:pt>
    <dgm:pt modelId="{41C655B0-4A14-4603-B98B-4D8932C68B98}" type="pres">
      <dgm:prSet presAssocID="{F0449D35-5AA3-464F-9900-7B6CC0937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D0F2F-120D-4362-8967-6D8A3A254DC9}" type="pres">
      <dgm:prSet presAssocID="{20639C40-4DA9-4404-944C-D232EFB8E80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EA340-C650-46B8-A68C-8D6686BAC08E}" type="pres">
      <dgm:prSet presAssocID="{E2BD5D6B-6D3B-4F9D-803E-DAD8233A21F3}" presName="spacer" presStyleCnt="0"/>
      <dgm:spPr/>
    </dgm:pt>
    <dgm:pt modelId="{D9F9223A-88F5-4FEE-BA9D-DEB250EE99D8}" type="pres">
      <dgm:prSet presAssocID="{F734A910-6C2C-4419-897B-8DFBF46218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0BB8F-AA37-466C-BA2B-052861087D94}" type="pres">
      <dgm:prSet presAssocID="{6FBB4ABF-93FD-43D1-A6AF-4B8FCE423452}" presName="spacer" presStyleCnt="0"/>
      <dgm:spPr/>
    </dgm:pt>
    <dgm:pt modelId="{CD6CE986-11D4-4495-8B16-DAC76DA9E8D4}" type="pres">
      <dgm:prSet presAssocID="{9E6E86DA-5496-46C0-B52E-B04306B5D60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BE791-E51D-4C4D-9421-A4479FE3EE9E}" type="pres">
      <dgm:prSet presAssocID="{144B64CE-E9C0-466A-8078-3C4E15CCBAD1}" presName="spacer" presStyleCnt="0"/>
      <dgm:spPr/>
    </dgm:pt>
    <dgm:pt modelId="{E41982FD-70BD-4C5F-99E2-6C44C192E133}" type="pres">
      <dgm:prSet presAssocID="{1E67E757-39DB-48AD-BCF8-C62C9DD674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25D2A-BA77-480A-B4FF-EE13B2532C34}" type="pres">
      <dgm:prSet presAssocID="{2DA482D1-E05A-4677-8B49-1862DB0E16D5}" presName="spacer" presStyleCnt="0"/>
      <dgm:spPr/>
    </dgm:pt>
    <dgm:pt modelId="{F2A80A98-AC0F-4E28-8B5A-7A837E36DE9D}" type="pres">
      <dgm:prSet presAssocID="{EF89B900-1916-4E6C-ABDE-7BE5A274C5D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FFEB9-60A9-4154-8DD1-69617F5892D9}" srcId="{F0449D35-5AA3-464F-9900-7B6CC0937D92}" destId="{F734A910-6C2C-4419-897B-8DFBF462181D}" srcOrd="1" destOrd="0" parTransId="{F7A4D557-BAFF-438B-A92D-1BB41CEE31B5}" sibTransId="{6FBB4ABF-93FD-43D1-A6AF-4B8FCE423452}"/>
    <dgm:cxn modelId="{BD728274-699F-4F6B-AE3B-6362E5AF9EC0}" type="presOf" srcId="{20639C40-4DA9-4404-944C-D232EFB8E806}" destId="{41CD0F2F-120D-4362-8967-6D8A3A254DC9}" srcOrd="0" destOrd="0" presId="urn:microsoft.com/office/officeart/2005/8/layout/vList2"/>
    <dgm:cxn modelId="{E1408CC9-493E-4071-A407-0018E85B31E3}" type="presOf" srcId="{F734A910-6C2C-4419-897B-8DFBF462181D}" destId="{D9F9223A-88F5-4FEE-BA9D-DEB250EE99D8}" srcOrd="0" destOrd="0" presId="urn:microsoft.com/office/officeart/2005/8/layout/vList2"/>
    <dgm:cxn modelId="{39F642D9-0E3F-4CA8-8CA7-9BFDAFDA68A2}" type="presOf" srcId="{1E67E757-39DB-48AD-BCF8-C62C9DD674A1}" destId="{E41982FD-70BD-4C5F-99E2-6C44C192E133}" srcOrd="0" destOrd="0" presId="urn:microsoft.com/office/officeart/2005/8/layout/vList2"/>
    <dgm:cxn modelId="{7D38BE32-6AF0-4769-80A0-E22AF8311AD9}" type="presOf" srcId="{9E6E86DA-5496-46C0-B52E-B04306B5D605}" destId="{CD6CE986-11D4-4495-8B16-DAC76DA9E8D4}" srcOrd="0" destOrd="0" presId="urn:microsoft.com/office/officeart/2005/8/layout/vList2"/>
    <dgm:cxn modelId="{FA9BDC20-D265-4CD2-8A6F-E85477BE24D7}" srcId="{F0449D35-5AA3-464F-9900-7B6CC0937D92}" destId="{20639C40-4DA9-4404-944C-D232EFB8E806}" srcOrd="0" destOrd="0" parTransId="{DC91BE88-40A2-4D26-B37B-FACBC4A37898}" sibTransId="{E2BD5D6B-6D3B-4F9D-803E-DAD8233A21F3}"/>
    <dgm:cxn modelId="{FC5B9224-E68A-4F22-96EE-B5640AEC636B}" type="presOf" srcId="{F0449D35-5AA3-464F-9900-7B6CC0937D92}" destId="{41C655B0-4A14-4603-B98B-4D8932C68B98}" srcOrd="0" destOrd="0" presId="urn:microsoft.com/office/officeart/2005/8/layout/vList2"/>
    <dgm:cxn modelId="{E2EA3D25-035A-46CA-9F92-AB9ADFCE30B2}" type="presOf" srcId="{EF89B900-1916-4E6C-ABDE-7BE5A274C5DD}" destId="{F2A80A98-AC0F-4E28-8B5A-7A837E36DE9D}" srcOrd="0" destOrd="0" presId="urn:microsoft.com/office/officeart/2005/8/layout/vList2"/>
    <dgm:cxn modelId="{F37111BB-4137-4D71-BA70-C55FE0EF9A20}" srcId="{F0449D35-5AA3-464F-9900-7B6CC0937D92}" destId="{9E6E86DA-5496-46C0-B52E-B04306B5D605}" srcOrd="2" destOrd="0" parTransId="{9EF2ADBA-19F8-4774-9B05-399E74C9694B}" sibTransId="{144B64CE-E9C0-466A-8078-3C4E15CCBAD1}"/>
    <dgm:cxn modelId="{33B1070A-5A86-4DE4-ABE5-58C0866565F1}" srcId="{F0449D35-5AA3-464F-9900-7B6CC0937D92}" destId="{1E67E757-39DB-48AD-BCF8-C62C9DD674A1}" srcOrd="3" destOrd="0" parTransId="{52A8AC35-0D1A-4F0D-BE50-699287FAC2DC}" sibTransId="{2DA482D1-E05A-4677-8B49-1862DB0E16D5}"/>
    <dgm:cxn modelId="{5C3CF82C-DACB-4FEA-9115-3393EF3B27FB}" srcId="{F0449D35-5AA3-464F-9900-7B6CC0937D92}" destId="{EF89B900-1916-4E6C-ABDE-7BE5A274C5DD}" srcOrd="4" destOrd="0" parTransId="{F04C38AB-53DB-42A0-96AF-76A49156ECC5}" sibTransId="{09444568-C9FC-4818-A018-6858CFEC7C0F}"/>
    <dgm:cxn modelId="{24B0AC1E-36F9-4A0B-A1B7-ED0A5E572608}" type="presParOf" srcId="{41C655B0-4A14-4603-B98B-4D8932C68B98}" destId="{41CD0F2F-120D-4362-8967-6D8A3A254DC9}" srcOrd="0" destOrd="0" presId="urn:microsoft.com/office/officeart/2005/8/layout/vList2"/>
    <dgm:cxn modelId="{91956EA8-C5A7-43AA-A61D-455C1188D5BB}" type="presParOf" srcId="{41C655B0-4A14-4603-B98B-4D8932C68B98}" destId="{A63EA340-C650-46B8-A68C-8D6686BAC08E}" srcOrd="1" destOrd="0" presId="urn:microsoft.com/office/officeart/2005/8/layout/vList2"/>
    <dgm:cxn modelId="{3417B3DF-4444-499D-A6A6-3AF70B153A11}" type="presParOf" srcId="{41C655B0-4A14-4603-B98B-4D8932C68B98}" destId="{D9F9223A-88F5-4FEE-BA9D-DEB250EE99D8}" srcOrd="2" destOrd="0" presId="urn:microsoft.com/office/officeart/2005/8/layout/vList2"/>
    <dgm:cxn modelId="{B51F60AC-F691-47F9-85E0-E692B90D6204}" type="presParOf" srcId="{41C655B0-4A14-4603-B98B-4D8932C68B98}" destId="{FCD0BB8F-AA37-466C-BA2B-052861087D94}" srcOrd="3" destOrd="0" presId="urn:microsoft.com/office/officeart/2005/8/layout/vList2"/>
    <dgm:cxn modelId="{6893832D-304B-40C9-B162-A1227503AE5A}" type="presParOf" srcId="{41C655B0-4A14-4603-B98B-4D8932C68B98}" destId="{CD6CE986-11D4-4495-8B16-DAC76DA9E8D4}" srcOrd="4" destOrd="0" presId="urn:microsoft.com/office/officeart/2005/8/layout/vList2"/>
    <dgm:cxn modelId="{46713D98-4F58-4C09-95D3-095F6A1AB5EB}" type="presParOf" srcId="{41C655B0-4A14-4603-B98B-4D8932C68B98}" destId="{805BE791-E51D-4C4D-9421-A4479FE3EE9E}" srcOrd="5" destOrd="0" presId="urn:microsoft.com/office/officeart/2005/8/layout/vList2"/>
    <dgm:cxn modelId="{812FFB96-038B-413F-8525-055A316AB33E}" type="presParOf" srcId="{41C655B0-4A14-4603-B98B-4D8932C68B98}" destId="{E41982FD-70BD-4C5F-99E2-6C44C192E133}" srcOrd="6" destOrd="0" presId="urn:microsoft.com/office/officeart/2005/8/layout/vList2"/>
    <dgm:cxn modelId="{16352DF7-B9CC-4D2A-B256-078A0542FC1D}" type="presParOf" srcId="{41C655B0-4A14-4603-B98B-4D8932C68B98}" destId="{59625D2A-BA77-480A-B4FF-EE13B2532C34}" srcOrd="7" destOrd="0" presId="urn:microsoft.com/office/officeart/2005/8/layout/vList2"/>
    <dgm:cxn modelId="{C5A73AD8-126C-4041-B196-271B1901486E}" type="presParOf" srcId="{41C655B0-4A14-4603-B98B-4D8932C68B98}" destId="{F2A80A98-AC0F-4E28-8B5A-7A837E36DE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EF9E22-8127-446E-9496-5BB81EEBF050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25D7140-5D9C-4D6A-8238-D288CB6FE7C8}">
      <dgm:prSet phldrT="[Текст]" custT="1"/>
      <dgm:spPr/>
      <dgm:t>
        <a:bodyPr/>
        <a:lstStyle/>
        <a:p>
          <a:r>
            <a:rPr lang="ru-RU" sz="5400" dirty="0" smtClean="0"/>
            <a:t>ценности</a:t>
          </a:r>
          <a:endParaRPr lang="ru-RU" sz="5400" dirty="0"/>
        </a:p>
      </dgm:t>
    </dgm:pt>
    <dgm:pt modelId="{ED3F4348-6D06-4F7D-8F0D-0E4C0A2EAFA8}" type="parTrans" cxnId="{6B1310C7-FCBA-47DA-BD3B-DF7CF20EADA1}">
      <dgm:prSet/>
      <dgm:spPr/>
      <dgm:t>
        <a:bodyPr/>
        <a:lstStyle/>
        <a:p>
          <a:endParaRPr lang="ru-RU" sz="1800"/>
        </a:p>
      </dgm:t>
    </dgm:pt>
    <dgm:pt modelId="{ACD172D8-FA3D-4AAA-9AA2-029A45110DCB}" type="sibTrans" cxnId="{6B1310C7-FCBA-47DA-BD3B-DF7CF20EADA1}">
      <dgm:prSet/>
      <dgm:spPr/>
      <dgm:t>
        <a:bodyPr/>
        <a:lstStyle/>
        <a:p>
          <a:endParaRPr lang="ru-RU" sz="1800"/>
        </a:p>
      </dgm:t>
    </dgm:pt>
    <dgm:pt modelId="{E4A34797-AC81-460F-8931-435B67D8BDB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СЕМЬЯ</a:t>
          </a:r>
        </a:p>
      </dgm:t>
    </dgm:pt>
    <dgm:pt modelId="{B57A70C9-399D-4644-BE67-198C98F76695}" type="parTrans" cxnId="{79242570-4A8F-4530-AF09-E5B0E05F244C}">
      <dgm:prSet/>
      <dgm:spPr/>
      <dgm:t>
        <a:bodyPr/>
        <a:lstStyle/>
        <a:p>
          <a:endParaRPr lang="ru-RU" sz="1800"/>
        </a:p>
      </dgm:t>
    </dgm:pt>
    <dgm:pt modelId="{99355AF6-3869-4452-A5E9-C6D6D004E2D7}" type="sibTrans" cxnId="{79242570-4A8F-4530-AF09-E5B0E05F244C}">
      <dgm:prSet/>
      <dgm:spPr/>
      <dgm:t>
        <a:bodyPr/>
        <a:lstStyle/>
        <a:p>
          <a:endParaRPr lang="ru-RU" sz="1800"/>
        </a:p>
      </dgm:t>
    </dgm:pt>
    <dgm:pt modelId="{FCECC9AD-0CA8-4E84-85D2-BCD30165F686}">
      <dgm:prSet phldrT="[Текст]" custT="1"/>
      <dgm:spPr/>
      <dgm:t>
        <a:bodyPr/>
        <a:lstStyle/>
        <a:p>
          <a:r>
            <a:rPr lang="ru-RU" sz="1400" dirty="0" smtClean="0"/>
            <a:t>Труд</a:t>
          </a:r>
          <a:endParaRPr lang="ru-RU" sz="1400" dirty="0"/>
        </a:p>
      </dgm:t>
    </dgm:pt>
    <dgm:pt modelId="{95725639-BD80-4041-A208-1119EC86EA0B}" type="parTrans" cxnId="{9D0F0CF0-8119-45A2-B48F-F18D30304AC2}">
      <dgm:prSet/>
      <dgm:spPr/>
      <dgm:t>
        <a:bodyPr/>
        <a:lstStyle/>
        <a:p>
          <a:endParaRPr lang="ru-RU" sz="1800"/>
        </a:p>
      </dgm:t>
    </dgm:pt>
    <dgm:pt modelId="{7767DB08-5FA1-4D14-8695-2DD90F9A5BFC}" type="sibTrans" cxnId="{9D0F0CF0-8119-45A2-B48F-F18D30304AC2}">
      <dgm:prSet/>
      <dgm:spPr/>
      <dgm:t>
        <a:bodyPr/>
        <a:lstStyle/>
        <a:p>
          <a:endParaRPr lang="ru-RU" sz="1800"/>
        </a:p>
      </dgm:t>
    </dgm:pt>
    <dgm:pt modelId="{B3DD8B40-1D96-492B-BBCD-34AC1A1E55C6}">
      <dgm:prSet phldrT="[Текст]" custT="1"/>
      <dgm:spPr/>
      <dgm:t>
        <a:bodyPr/>
        <a:lstStyle/>
        <a:p>
          <a:r>
            <a:rPr lang="ru-RU" sz="1400" dirty="0" smtClean="0"/>
            <a:t>Отечество</a:t>
          </a:r>
          <a:endParaRPr lang="ru-RU" sz="1400" dirty="0"/>
        </a:p>
      </dgm:t>
    </dgm:pt>
    <dgm:pt modelId="{64AE2201-7790-415E-BDA8-22F1D098D3D4}" type="parTrans" cxnId="{05CA5631-6B33-45C1-AA74-2B8280FFD83D}">
      <dgm:prSet/>
      <dgm:spPr/>
      <dgm:t>
        <a:bodyPr/>
        <a:lstStyle/>
        <a:p>
          <a:endParaRPr lang="ru-RU" sz="1800"/>
        </a:p>
      </dgm:t>
    </dgm:pt>
    <dgm:pt modelId="{C173A0E3-01C4-4428-91CE-505463CB54B2}" type="sibTrans" cxnId="{05CA5631-6B33-45C1-AA74-2B8280FFD83D}">
      <dgm:prSet/>
      <dgm:spPr/>
      <dgm:t>
        <a:bodyPr/>
        <a:lstStyle/>
        <a:p>
          <a:endParaRPr lang="ru-RU" sz="1800"/>
        </a:p>
      </dgm:t>
    </dgm:pt>
    <dgm:pt modelId="{6DA780B5-A613-4F4A-847F-BED80D16EEE5}">
      <dgm:prSet phldrT="[Текст]" custT="1"/>
      <dgm:spPr/>
      <dgm:t>
        <a:bodyPr/>
        <a:lstStyle/>
        <a:p>
          <a:r>
            <a:rPr lang="ru-RU" sz="1400" dirty="0" smtClean="0"/>
            <a:t>Природа</a:t>
          </a:r>
          <a:endParaRPr lang="ru-RU" sz="1400" dirty="0"/>
        </a:p>
      </dgm:t>
    </dgm:pt>
    <dgm:pt modelId="{739E8125-42B1-4160-814F-6F4ADAEE7D83}" type="parTrans" cxnId="{3F788FDC-DB0C-45DC-927F-721B975A1315}">
      <dgm:prSet/>
      <dgm:spPr/>
      <dgm:t>
        <a:bodyPr/>
        <a:lstStyle/>
        <a:p>
          <a:endParaRPr lang="ru-RU" sz="1800"/>
        </a:p>
      </dgm:t>
    </dgm:pt>
    <dgm:pt modelId="{5F70B1F4-8DDE-477E-A0DD-6CD0A74E95F3}" type="sibTrans" cxnId="{3F788FDC-DB0C-45DC-927F-721B975A1315}">
      <dgm:prSet/>
      <dgm:spPr/>
      <dgm:t>
        <a:bodyPr/>
        <a:lstStyle/>
        <a:p>
          <a:endParaRPr lang="ru-RU" sz="1800"/>
        </a:p>
      </dgm:t>
    </dgm:pt>
    <dgm:pt modelId="{F984D411-CD32-4591-B511-97B22019EA16}">
      <dgm:prSet phldrT="[Текст]" custT="1"/>
      <dgm:spPr/>
      <dgm:t>
        <a:bodyPr/>
        <a:lstStyle/>
        <a:p>
          <a:r>
            <a:rPr lang="ru-RU" sz="1400" dirty="0" smtClean="0"/>
            <a:t>Мир</a:t>
          </a:r>
          <a:endParaRPr lang="ru-RU" sz="1400" dirty="0"/>
        </a:p>
      </dgm:t>
    </dgm:pt>
    <dgm:pt modelId="{EC31FB89-D5D4-491F-853B-B1EAFCAE7BF9}" type="parTrans" cxnId="{08DAF71C-0D9B-442E-B177-B3760A26E094}">
      <dgm:prSet/>
      <dgm:spPr/>
      <dgm:t>
        <a:bodyPr/>
        <a:lstStyle/>
        <a:p>
          <a:endParaRPr lang="ru-RU" sz="1800"/>
        </a:p>
      </dgm:t>
    </dgm:pt>
    <dgm:pt modelId="{4330E421-7E1D-4DF1-A328-E86C942D9C16}" type="sibTrans" cxnId="{08DAF71C-0D9B-442E-B177-B3760A26E094}">
      <dgm:prSet/>
      <dgm:spPr/>
      <dgm:t>
        <a:bodyPr/>
        <a:lstStyle/>
        <a:p>
          <a:endParaRPr lang="ru-RU" sz="1800"/>
        </a:p>
      </dgm:t>
    </dgm:pt>
    <dgm:pt modelId="{87D7F70D-0A41-4D5A-990D-72DC9CA95188}">
      <dgm:prSet phldrT="[Текст]" custT="1"/>
      <dgm:spPr/>
      <dgm:t>
        <a:bodyPr/>
        <a:lstStyle/>
        <a:p>
          <a:r>
            <a:rPr lang="ru-RU" sz="1400" dirty="0" smtClean="0"/>
            <a:t>Знания</a:t>
          </a:r>
          <a:endParaRPr lang="ru-RU" sz="1400" dirty="0"/>
        </a:p>
      </dgm:t>
    </dgm:pt>
    <dgm:pt modelId="{8A002335-0E7E-4169-94A5-3CA487E607A6}" type="parTrans" cxnId="{20F2CD45-7676-4815-94A8-44991E718CE7}">
      <dgm:prSet/>
      <dgm:spPr/>
      <dgm:t>
        <a:bodyPr/>
        <a:lstStyle/>
        <a:p>
          <a:endParaRPr lang="ru-RU" sz="1800"/>
        </a:p>
      </dgm:t>
    </dgm:pt>
    <dgm:pt modelId="{7F660719-FD3B-43CC-ACC4-147281A4B046}" type="sibTrans" cxnId="{20F2CD45-7676-4815-94A8-44991E718CE7}">
      <dgm:prSet/>
      <dgm:spPr/>
      <dgm:t>
        <a:bodyPr/>
        <a:lstStyle/>
        <a:p>
          <a:endParaRPr lang="ru-RU" sz="1800"/>
        </a:p>
      </dgm:t>
    </dgm:pt>
    <dgm:pt modelId="{5F569948-93DA-41CD-9FD8-4820BCF8D469}">
      <dgm:prSet phldrT="[Текст]" custT="1"/>
      <dgm:spPr/>
      <dgm:t>
        <a:bodyPr/>
        <a:lstStyle/>
        <a:p>
          <a:r>
            <a:rPr lang="ru-RU" sz="1400" dirty="0" smtClean="0"/>
            <a:t>Культура</a:t>
          </a:r>
          <a:endParaRPr lang="ru-RU" sz="1400" dirty="0"/>
        </a:p>
      </dgm:t>
    </dgm:pt>
    <dgm:pt modelId="{A008A38D-3559-4CCA-A099-8ABBCDBCC3CD}" type="parTrans" cxnId="{4FEAF61D-EAFB-49A5-AFC7-3551BFAA265F}">
      <dgm:prSet/>
      <dgm:spPr/>
      <dgm:t>
        <a:bodyPr/>
        <a:lstStyle/>
        <a:p>
          <a:endParaRPr lang="ru-RU" sz="1800"/>
        </a:p>
      </dgm:t>
    </dgm:pt>
    <dgm:pt modelId="{D3B0B7B3-0B97-434E-874A-2074459219DA}" type="sibTrans" cxnId="{4FEAF61D-EAFB-49A5-AFC7-3551BFAA265F}">
      <dgm:prSet/>
      <dgm:spPr/>
      <dgm:t>
        <a:bodyPr/>
        <a:lstStyle/>
        <a:p>
          <a:endParaRPr lang="ru-RU" sz="1800"/>
        </a:p>
      </dgm:t>
    </dgm:pt>
    <dgm:pt modelId="{707359C5-F41F-4AD5-AF31-7E7D213C090F}">
      <dgm:prSet phldrT="[Текст]" custT="1"/>
      <dgm:spPr/>
      <dgm:t>
        <a:bodyPr/>
        <a:lstStyle/>
        <a:p>
          <a:r>
            <a:rPr lang="ru-RU" sz="1400" dirty="0" smtClean="0"/>
            <a:t>Здоровье</a:t>
          </a:r>
          <a:endParaRPr lang="ru-RU" sz="1400" dirty="0"/>
        </a:p>
      </dgm:t>
    </dgm:pt>
    <dgm:pt modelId="{B990B3A1-9B3C-47E4-9F6D-478DD0660023}" type="parTrans" cxnId="{62929903-F35B-4B84-A2EC-C9383009D877}">
      <dgm:prSet/>
      <dgm:spPr/>
      <dgm:t>
        <a:bodyPr/>
        <a:lstStyle/>
        <a:p>
          <a:endParaRPr lang="ru-RU" sz="1800"/>
        </a:p>
      </dgm:t>
    </dgm:pt>
    <dgm:pt modelId="{47A7334B-B911-4724-A8FC-0F4288311F11}" type="sibTrans" cxnId="{62929903-F35B-4B84-A2EC-C9383009D877}">
      <dgm:prSet/>
      <dgm:spPr/>
      <dgm:t>
        <a:bodyPr/>
        <a:lstStyle/>
        <a:p>
          <a:endParaRPr lang="ru-RU" sz="1800"/>
        </a:p>
      </dgm:t>
    </dgm:pt>
    <dgm:pt modelId="{82ACE5BE-FF90-423C-8527-63B8CA14ECB9}">
      <dgm:prSet phldrT="[Текст]" custT="1"/>
      <dgm:spPr/>
      <dgm:t>
        <a:bodyPr/>
        <a:lstStyle/>
        <a:p>
          <a:r>
            <a:rPr lang="ru-RU" sz="1400" dirty="0" smtClean="0"/>
            <a:t>Человек </a:t>
          </a:r>
          <a:endParaRPr lang="ru-RU" sz="1400" dirty="0"/>
        </a:p>
      </dgm:t>
    </dgm:pt>
    <dgm:pt modelId="{C2AD6491-E719-461C-8BFF-95D31A3B34CB}" type="parTrans" cxnId="{7BF06D5A-0FCC-43CC-9A72-28AFCE0A1759}">
      <dgm:prSet/>
      <dgm:spPr/>
      <dgm:t>
        <a:bodyPr/>
        <a:lstStyle/>
        <a:p>
          <a:endParaRPr lang="ru-RU" sz="1800"/>
        </a:p>
      </dgm:t>
    </dgm:pt>
    <dgm:pt modelId="{02696E9D-0B8D-465D-A449-733499D5256C}" type="sibTrans" cxnId="{7BF06D5A-0FCC-43CC-9A72-28AFCE0A1759}">
      <dgm:prSet/>
      <dgm:spPr/>
      <dgm:t>
        <a:bodyPr/>
        <a:lstStyle/>
        <a:p>
          <a:endParaRPr lang="ru-RU" sz="1800"/>
        </a:p>
      </dgm:t>
    </dgm:pt>
    <dgm:pt modelId="{CA950D67-B114-41D6-AA38-371884B98424}" type="pres">
      <dgm:prSet presAssocID="{D8EF9E22-8127-446E-9496-5BB81EEBF0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2E326D-B32A-453A-9392-CB3C6C326F80}" type="pres">
      <dgm:prSet presAssocID="{025D7140-5D9C-4D6A-8238-D288CB6FE7C8}" presName="vertOne" presStyleCnt="0"/>
      <dgm:spPr/>
    </dgm:pt>
    <dgm:pt modelId="{35F32999-2378-49B0-BB49-C433DDB9FADC}" type="pres">
      <dgm:prSet presAssocID="{025D7140-5D9C-4D6A-8238-D288CB6FE7C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EC782-CB88-428B-B809-04543A7FCE5B}" type="pres">
      <dgm:prSet presAssocID="{025D7140-5D9C-4D6A-8238-D288CB6FE7C8}" presName="parTransOne" presStyleCnt="0"/>
      <dgm:spPr/>
    </dgm:pt>
    <dgm:pt modelId="{0911F508-3055-4E49-85F1-575CDDAE6E08}" type="pres">
      <dgm:prSet presAssocID="{025D7140-5D9C-4D6A-8238-D288CB6FE7C8}" presName="horzOne" presStyleCnt="0"/>
      <dgm:spPr/>
    </dgm:pt>
    <dgm:pt modelId="{47D49808-AF64-4EC3-B1B1-E4FC415D78AD}" type="pres">
      <dgm:prSet presAssocID="{E4A34797-AC81-460F-8931-435B67D8BDB5}" presName="vertTwo" presStyleCnt="0"/>
      <dgm:spPr/>
    </dgm:pt>
    <dgm:pt modelId="{B31B23BD-B1F4-406A-945D-33A0D87C1177}" type="pres">
      <dgm:prSet presAssocID="{E4A34797-AC81-460F-8931-435B67D8BDB5}" presName="txTwo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EE900-33EB-4F57-955B-EA890F01D985}" type="pres">
      <dgm:prSet presAssocID="{E4A34797-AC81-460F-8931-435B67D8BDB5}" presName="horzTwo" presStyleCnt="0"/>
      <dgm:spPr/>
    </dgm:pt>
    <dgm:pt modelId="{C227E7EB-A297-42AA-B3E9-9A803CD00043}" type="pres">
      <dgm:prSet presAssocID="{99355AF6-3869-4452-A5E9-C6D6D004E2D7}" presName="sibSpaceTwo" presStyleCnt="0"/>
      <dgm:spPr/>
    </dgm:pt>
    <dgm:pt modelId="{48816289-9BBC-4F54-AE37-D3DF068EC68A}" type="pres">
      <dgm:prSet presAssocID="{FCECC9AD-0CA8-4E84-85D2-BCD30165F686}" presName="vertTwo" presStyleCnt="0"/>
      <dgm:spPr/>
    </dgm:pt>
    <dgm:pt modelId="{5605FDAF-DA48-4DF8-8212-750CECBF9CE3}" type="pres">
      <dgm:prSet presAssocID="{FCECC9AD-0CA8-4E84-85D2-BCD30165F686}" presName="txTwo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C14C7-CAA1-49D6-9735-1E0C70631A01}" type="pres">
      <dgm:prSet presAssocID="{FCECC9AD-0CA8-4E84-85D2-BCD30165F686}" presName="horzTwo" presStyleCnt="0"/>
      <dgm:spPr/>
    </dgm:pt>
    <dgm:pt modelId="{7933C1CB-01AF-429A-BB6D-B8CF90D18F0D}" type="pres">
      <dgm:prSet presAssocID="{7767DB08-5FA1-4D14-8695-2DD90F9A5BFC}" presName="sibSpaceTwo" presStyleCnt="0"/>
      <dgm:spPr/>
    </dgm:pt>
    <dgm:pt modelId="{F2B203C4-706E-4D6A-B15A-A5D2C7B9722C}" type="pres">
      <dgm:prSet presAssocID="{B3DD8B40-1D96-492B-BBCD-34AC1A1E55C6}" presName="vertTwo" presStyleCnt="0"/>
      <dgm:spPr/>
    </dgm:pt>
    <dgm:pt modelId="{DA1E9CE6-58CF-496C-8A4A-CEB4F0428C09}" type="pres">
      <dgm:prSet presAssocID="{B3DD8B40-1D96-492B-BBCD-34AC1A1E55C6}" presName="txTwo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A1DB8-42D3-4601-A094-739BA54C04A5}" type="pres">
      <dgm:prSet presAssocID="{B3DD8B40-1D96-492B-BBCD-34AC1A1E55C6}" presName="horzTwo" presStyleCnt="0"/>
      <dgm:spPr/>
    </dgm:pt>
    <dgm:pt modelId="{2E8EFBA3-517D-4B7C-BD74-6B10B701D688}" type="pres">
      <dgm:prSet presAssocID="{C173A0E3-01C4-4428-91CE-505463CB54B2}" presName="sibSpaceTwo" presStyleCnt="0"/>
      <dgm:spPr/>
    </dgm:pt>
    <dgm:pt modelId="{767BDA06-9029-460F-A8D7-315584332441}" type="pres">
      <dgm:prSet presAssocID="{6DA780B5-A613-4F4A-847F-BED80D16EEE5}" presName="vertTwo" presStyleCnt="0"/>
      <dgm:spPr/>
    </dgm:pt>
    <dgm:pt modelId="{DC90CC73-6284-409C-AF34-966A8FE562D7}" type="pres">
      <dgm:prSet presAssocID="{6DA780B5-A613-4F4A-847F-BED80D16EEE5}" presName="txTwo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9681D-BDC4-4F2C-AC60-2A092031F0E7}" type="pres">
      <dgm:prSet presAssocID="{6DA780B5-A613-4F4A-847F-BED80D16EEE5}" presName="horzTwo" presStyleCnt="0"/>
      <dgm:spPr/>
    </dgm:pt>
    <dgm:pt modelId="{E69E3993-24F1-475A-9AC8-89E09F2DF95E}" type="pres">
      <dgm:prSet presAssocID="{5F70B1F4-8DDE-477E-A0DD-6CD0A74E95F3}" presName="sibSpaceTwo" presStyleCnt="0"/>
      <dgm:spPr/>
    </dgm:pt>
    <dgm:pt modelId="{392A64BA-4BF9-4F10-80D2-F8045B3B1CD4}" type="pres">
      <dgm:prSet presAssocID="{F984D411-CD32-4591-B511-97B22019EA16}" presName="vertTwo" presStyleCnt="0"/>
      <dgm:spPr/>
    </dgm:pt>
    <dgm:pt modelId="{E690BC44-EF87-4508-9F4F-0894A71D7353}" type="pres">
      <dgm:prSet presAssocID="{F984D411-CD32-4591-B511-97B22019EA16}" presName="txTwo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24476-F6E5-45D9-AA46-D1B35277BF0F}" type="pres">
      <dgm:prSet presAssocID="{F984D411-CD32-4591-B511-97B22019EA16}" presName="horzTwo" presStyleCnt="0"/>
      <dgm:spPr/>
    </dgm:pt>
    <dgm:pt modelId="{3EFDC1B4-BA51-4A8D-ADE3-207AD1F5A627}" type="pres">
      <dgm:prSet presAssocID="{4330E421-7E1D-4DF1-A328-E86C942D9C16}" presName="sibSpaceTwo" presStyleCnt="0"/>
      <dgm:spPr/>
    </dgm:pt>
    <dgm:pt modelId="{7763C5D1-2478-45F5-8018-EF980732E5A4}" type="pres">
      <dgm:prSet presAssocID="{87D7F70D-0A41-4D5A-990D-72DC9CA95188}" presName="vertTwo" presStyleCnt="0"/>
      <dgm:spPr/>
    </dgm:pt>
    <dgm:pt modelId="{C4A12F90-A9D4-4EC4-A1E0-BAA3FEE0C1A4}" type="pres">
      <dgm:prSet presAssocID="{87D7F70D-0A41-4D5A-990D-72DC9CA95188}" presName="txTwo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2028B-E387-4342-8ADE-CE8B4F668E63}" type="pres">
      <dgm:prSet presAssocID="{87D7F70D-0A41-4D5A-990D-72DC9CA95188}" presName="horzTwo" presStyleCnt="0"/>
      <dgm:spPr/>
    </dgm:pt>
    <dgm:pt modelId="{B0A22B35-43AC-42E0-B162-CC4AF59BEA37}" type="pres">
      <dgm:prSet presAssocID="{7F660719-FD3B-43CC-ACC4-147281A4B046}" presName="sibSpaceTwo" presStyleCnt="0"/>
      <dgm:spPr/>
    </dgm:pt>
    <dgm:pt modelId="{6AB5D9C7-C7A3-4764-83E8-065504C1AA3F}" type="pres">
      <dgm:prSet presAssocID="{5F569948-93DA-41CD-9FD8-4820BCF8D469}" presName="vertTwo" presStyleCnt="0"/>
      <dgm:spPr/>
    </dgm:pt>
    <dgm:pt modelId="{4483F03B-6233-4396-BA29-13A6FF5BAF06}" type="pres">
      <dgm:prSet presAssocID="{5F569948-93DA-41CD-9FD8-4820BCF8D469}" presName="txTwo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FC058-940E-4800-9DE7-B78CCC688D9E}" type="pres">
      <dgm:prSet presAssocID="{5F569948-93DA-41CD-9FD8-4820BCF8D469}" presName="horzTwo" presStyleCnt="0"/>
      <dgm:spPr/>
    </dgm:pt>
    <dgm:pt modelId="{2A7F110D-1949-486F-B16E-0CF4B5D6735C}" type="pres">
      <dgm:prSet presAssocID="{D3B0B7B3-0B97-434E-874A-2074459219DA}" presName="sibSpaceTwo" presStyleCnt="0"/>
      <dgm:spPr/>
    </dgm:pt>
    <dgm:pt modelId="{E93FC58F-A42B-4837-A547-3181D2D1E4B4}" type="pres">
      <dgm:prSet presAssocID="{707359C5-F41F-4AD5-AF31-7E7D213C090F}" presName="vertTwo" presStyleCnt="0"/>
      <dgm:spPr/>
    </dgm:pt>
    <dgm:pt modelId="{5B23D798-5F4D-449C-BE08-D79AF7BCD2DD}" type="pres">
      <dgm:prSet presAssocID="{707359C5-F41F-4AD5-AF31-7E7D213C090F}" presName="txTwo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61CF6-38DA-45F6-9F2E-6972979AD49F}" type="pres">
      <dgm:prSet presAssocID="{707359C5-F41F-4AD5-AF31-7E7D213C090F}" presName="horzTwo" presStyleCnt="0"/>
      <dgm:spPr/>
    </dgm:pt>
    <dgm:pt modelId="{E3628223-662A-4859-84F7-14273BC32656}" type="pres">
      <dgm:prSet presAssocID="{47A7334B-B911-4724-A8FC-0F4288311F11}" presName="sibSpaceTwo" presStyleCnt="0"/>
      <dgm:spPr/>
    </dgm:pt>
    <dgm:pt modelId="{DFC3A6B5-621A-477E-BCFF-7C7ECC55F8EF}" type="pres">
      <dgm:prSet presAssocID="{82ACE5BE-FF90-423C-8527-63B8CA14ECB9}" presName="vertTwo" presStyleCnt="0"/>
      <dgm:spPr/>
    </dgm:pt>
    <dgm:pt modelId="{F11B6BAA-DC0F-426D-ACD8-CC6538B1DB2B}" type="pres">
      <dgm:prSet presAssocID="{82ACE5BE-FF90-423C-8527-63B8CA14ECB9}" presName="txTwo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07038E-5658-4C6D-9B4C-23879777089B}" type="pres">
      <dgm:prSet presAssocID="{82ACE5BE-FF90-423C-8527-63B8CA14ECB9}" presName="horzTwo" presStyleCnt="0"/>
      <dgm:spPr/>
    </dgm:pt>
  </dgm:ptLst>
  <dgm:cxnLst>
    <dgm:cxn modelId="{27F4570B-6C78-459A-B93E-FC3D7D43D658}" type="presOf" srcId="{6DA780B5-A613-4F4A-847F-BED80D16EEE5}" destId="{DC90CC73-6284-409C-AF34-966A8FE562D7}" srcOrd="0" destOrd="0" presId="urn:microsoft.com/office/officeart/2005/8/layout/hierarchy4"/>
    <dgm:cxn modelId="{2D6C5C94-80A2-4637-BDD7-219A5E73B86A}" type="presOf" srcId="{D8EF9E22-8127-446E-9496-5BB81EEBF050}" destId="{CA950D67-B114-41D6-AA38-371884B98424}" srcOrd="0" destOrd="0" presId="urn:microsoft.com/office/officeart/2005/8/layout/hierarchy4"/>
    <dgm:cxn modelId="{265FF961-B4EC-4997-98DC-CFD1D8773A20}" type="presOf" srcId="{82ACE5BE-FF90-423C-8527-63B8CA14ECB9}" destId="{F11B6BAA-DC0F-426D-ACD8-CC6538B1DB2B}" srcOrd="0" destOrd="0" presId="urn:microsoft.com/office/officeart/2005/8/layout/hierarchy4"/>
    <dgm:cxn modelId="{3F788FDC-DB0C-45DC-927F-721B975A1315}" srcId="{025D7140-5D9C-4D6A-8238-D288CB6FE7C8}" destId="{6DA780B5-A613-4F4A-847F-BED80D16EEE5}" srcOrd="3" destOrd="0" parTransId="{739E8125-42B1-4160-814F-6F4ADAEE7D83}" sibTransId="{5F70B1F4-8DDE-477E-A0DD-6CD0A74E95F3}"/>
    <dgm:cxn modelId="{02600908-86DD-45E3-A011-47EFAE706BB9}" type="presOf" srcId="{5F569948-93DA-41CD-9FD8-4820BCF8D469}" destId="{4483F03B-6233-4396-BA29-13A6FF5BAF06}" srcOrd="0" destOrd="0" presId="urn:microsoft.com/office/officeart/2005/8/layout/hierarchy4"/>
    <dgm:cxn modelId="{5C3D6829-4375-4D2C-B5AD-9272A7D6B04E}" type="presOf" srcId="{E4A34797-AC81-460F-8931-435B67D8BDB5}" destId="{B31B23BD-B1F4-406A-945D-33A0D87C1177}" srcOrd="0" destOrd="0" presId="urn:microsoft.com/office/officeart/2005/8/layout/hierarchy4"/>
    <dgm:cxn modelId="{B95019BF-77D8-42FE-BA98-56B0051D2AD5}" type="presOf" srcId="{FCECC9AD-0CA8-4E84-85D2-BCD30165F686}" destId="{5605FDAF-DA48-4DF8-8212-750CECBF9CE3}" srcOrd="0" destOrd="0" presId="urn:microsoft.com/office/officeart/2005/8/layout/hierarchy4"/>
    <dgm:cxn modelId="{79242570-4A8F-4530-AF09-E5B0E05F244C}" srcId="{025D7140-5D9C-4D6A-8238-D288CB6FE7C8}" destId="{E4A34797-AC81-460F-8931-435B67D8BDB5}" srcOrd="0" destOrd="0" parTransId="{B57A70C9-399D-4644-BE67-198C98F76695}" sibTransId="{99355AF6-3869-4452-A5E9-C6D6D004E2D7}"/>
    <dgm:cxn modelId="{05CA5631-6B33-45C1-AA74-2B8280FFD83D}" srcId="{025D7140-5D9C-4D6A-8238-D288CB6FE7C8}" destId="{B3DD8B40-1D96-492B-BBCD-34AC1A1E55C6}" srcOrd="2" destOrd="0" parTransId="{64AE2201-7790-415E-BDA8-22F1D098D3D4}" sibTransId="{C173A0E3-01C4-4428-91CE-505463CB54B2}"/>
    <dgm:cxn modelId="{20F2CD45-7676-4815-94A8-44991E718CE7}" srcId="{025D7140-5D9C-4D6A-8238-D288CB6FE7C8}" destId="{87D7F70D-0A41-4D5A-990D-72DC9CA95188}" srcOrd="5" destOrd="0" parTransId="{8A002335-0E7E-4169-94A5-3CA487E607A6}" sibTransId="{7F660719-FD3B-43CC-ACC4-147281A4B046}"/>
    <dgm:cxn modelId="{9D0F0CF0-8119-45A2-B48F-F18D30304AC2}" srcId="{025D7140-5D9C-4D6A-8238-D288CB6FE7C8}" destId="{FCECC9AD-0CA8-4E84-85D2-BCD30165F686}" srcOrd="1" destOrd="0" parTransId="{95725639-BD80-4041-A208-1119EC86EA0B}" sibTransId="{7767DB08-5FA1-4D14-8695-2DD90F9A5BFC}"/>
    <dgm:cxn modelId="{B529E74B-9590-447D-A34C-4D1BDE3CD2A4}" type="presOf" srcId="{B3DD8B40-1D96-492B-BBCD-34AC1A1E55C6}" destId="{DA1E9CE6-58CF-496C-8A4A-CEB4F0428C09}" srcOrd="0" destOrd="0" presId="urn:microsoft.com/office/officeart/2005/8/layout/hierarchy4"/>
    <dgm:cxn modelId="{A3A45503-9D65-4021-97E9-F5796B165B1A}" type="presOf" srcId="{025D7140-5D9C-4D6A-8238-D288CB6FE7C8}" destId="{35F32999-2378-49B0-BB49-C433DDB9FADC}" srcOrd="0" destOrd="0" presId="urn:microsoft.com/office/officeart/2005/8/layout/hierarchy4"/>
    <dgm:cxn modelId="{6B1310C7-FCBA-47DA-BD3B-DF7CF20EADA1}" srcId="{D8EF9E22-8127-446E-9496-5BB81EEBF050}" destId="{025D7140-5D9C-4D6A-8238-D288CB6FE7C8}" srcOrd="0" destOrd="0" parTransId="{ED3F4348-6D06-4F7D-8F0D-0E4C0A2EAFA8}" sibTransId="{ACD172D8-FA3D-4AAA-9AA2-029A45110DCB}"/>
    <dgm:cxn modelId="{7A200A74-230D-4570-887B-057E749953EC}" type="presOf" srcId="{707359C5-F41F-4AD5-AF31-7E7D213C090F}" destId="{5B23D798-5F4D-449C-BE08-D79AF7BCD2DD}" srcOrd="0" destOrd="0" presId="urn:microsoft.com/office/officeart/2005/8/layout/hierarchy4"/>
    <dgm:cxn modelId="{08DAF71C-0D9B-442E-B177-B3760A26E094}" srcId="{025D7140-5D9C-4D6A-8238-D288CB6FE7C8}" destId="{F984D411-CD32-4591-B511-97B22019EA16}" srcOrd="4" destOrd="0" parTransId="{EC31FB89-D5D4-491F-853B-B1EAFCAE7BF9}" sibTransId="{4330E421-7E1D-4DF1-A328-E86C942D9C16}"/>
    <dgm:cxn modelId="{4FEAF61D-EAFB-49A5-AFC7-3551BFAA265F}" srcId="{025D7140-5D9C-4D6A-8238-D288CB6FE7C8}" destId="{5F569948-93DA-41CD-9FD8-4820BCF8D469}" srcOrd="6" destOrd="0" parTransId="{A008A38D-3559-4CCA-A099-8ABBCDBCC3CD}" sibTransId="{D3B0B7B3-0B97-434E-874A-2074459219DA}"/>
    <dgm:cxn modelId="{7BF06D5A-0FCC-43CC-9A72-28AFCE0A1759}" srcId="{025D7140-5D9C-4D6A-8238-D288CB6FE7C8}" destId="{82ACE5BE-FF90-423C-8527-63B8CA14ECB9}" srcOrd="8" destOrd="0" parTransId="{C2AD6491-E719-461C-8BFF-95D31A3B34CB}" sibTransId="{02696E9D-0B8D-465D-A449-733499D5256C}"/>
    <dgm:cxn modelId="{8A0A5E82-63B5-4D62-9A04-35EE0C3AB295}" type="presOf" srcId="{F984D411-CD32-4591-B511-97B22019EA16}" destId="{E690BC44-EF87-4508-9F4F-0894A71D7353}" srcOrd="0" destOrd="0" presId="urn:microsoft.com/office/officeart/2005/8/layout/hierarchy4"/>
    <dgm:cxn modelId="{62929903-F35B-4B84-A2EC-C9383009D877}" srcId="{025D7140-5D9C-4D6A-8238-D288CB6FE7C8}" destId="{707359C5-F41F-4AD5-AF31-7E7D213C090F}" srcOrd="7" destOrd="0" parTransId="{B990B3A1-9B3C-47E4-9F6D-478DD0660023}" sibTransId="{47A7334B-B911-4724-A8FC-0F4288311F11}"/>
    <dgm:cxn modelId="{4309B59C-C33D-49E9-80D4-73F11C57BA76}" type="presOf" srcId="{87D7F70D-0A41-4D5A-990D-72DC9CA95188}" destId="{C4A12F90-A9D4-4EC4-A1E0-BAA3FEE0C1A4}" srcOrd="0" destOrd="0" presId="urn:microsoft.com/office/officeart/2005/8/layout/hierarchy4"/>
    <dgm:cxn modelId="{41D5FA39-AF78-49EC-B5EF-D3FABCFC6500}" type="presParOf" srcId="{CA950D67-B114-41D6-AA38-371884B98424}" destId="{692E326D-B32A-453A-9392-CB3C6C326F80}" srcOrd="0" destOrd="0" presId="urn:microsoft.com/office/officeart/2005/8/layout/hierarchy4"/>
    <dgm:cxn modelId="{07437605-DB39-434E-983E-3493AC1B39E6}" type="presParOf" srcId="{692E326D-B32A-453A-9392-CB3C6C326F80}" destId="{35F32999-2378-49B0-BB49-C433DDB9FADC}" srcOrd="0" destOrd="0" presId="urn:microsoft.com/office/officeart/2005/8/layout/hierarchy4"/>
    <dgm:cxn modelId="{3658A732-B270-4D87-BF4C-C8D54ADC4C84}" type="presParOf" srcId="{692E326D-B32A-453A-9392-CB3C6C326F80}" destId="{A81EC782-CB88-428B-B809-04543A7FCE5B}" srcOrd="1" destOrd="0" presId="urn:microsoft.com/office/officeart/2005/8/layout/hierarchy4"/>
    <dgm:cxn modelId="{C460F4AD-5E80-4106-94BE-5B0992B14A1E}" type="presParOf" srcId="{692E326D-B32A-453A-9392-CB3C6C326F80}" destId="{0911F508-3055-4E49-85F1-575CDDAE6E08}" srcOrd="2" destOrd="0" presId="urn:microsoft.com/office/officeart/2005/8/layout/hierarchy4"/>
    <dgm:cxn modelId="{913669E3-7403-4DE7-9B20-92005B7BBB9D}" type="presParOf" srcId="{0911F508-3055-4E49-85F1-575CDDAE6E08}" destId="{47D49808-AF64-4EC3-B1B1-E4FC415D78AD}" srcOrd="0" destOrd="0" presId="urn:microsoft.com/office/officeart/2005/8/layout/hierarchy4"/>
    <dgm:cxn modelId="{FF3D1F7C-6494-4FE9-8980-F458258CA418}" type="presParOf" srcId="{47D49808-AF64-4EC3-B1B1-E4FC415D78AD}" destId="{B31B23BD-B1F4-406A-945D-33A0D87C1177}" srcOrd="0" destOrd="0" presId="urn:microsoft.com/office/officeart/2005/8/layout/hierarchy4"/>
    <dgm:cxn modelId="{319F58B1-4F35-4931-B05B-50452DF4182A}" type="presParOf" srcId="{47D49808-AF64-4EC3-B1B1-E4FC415D78AD}" destId="{BFAEE900-33EB-4F57-955B-EA890F01D985}" srcOrd="1" destOrd="0" presId="urn:microsoft.com/office/officeart/2005/8/layout/hierarchy4"/>
    <dgm:cxn modelId="{6BAB0743-321B-4765-8E93-A8715CAC4562}" type="presParOf" srcId="{0911F508-3055-4E49-85F1-575CDDAE6E08}" destId="{C227E7EB-A297-42AA-B3E9-9A803CD00043}" srcOrd="1" destOrd="0" presId="urn:microsoft.com/office/officeart/2005/8/layout/hierarchy4"/>
    <dgm:cxn modelId="{2142B0E8-568E-4588-8AFE-C48AE36E4399}" type="presParOf" srcId="{0911F508-3055-4E49-85F1-575CDDAE6E08}" destId="{48816289-9BBC-4F54-AE37-D3DF068EC68A}" srcOrd="2" destOrd="0" presId="urn:microsoft.com/office/officeart/2005/8/layout/hierarchy4"/>
    <dgm:cxn modelId="{62750279-7AA7-428E-AB9E-D7C461F617AD}" type="presParOf" srcId="{48816289-9BBC-4F54-AE37-D3DF068EC68A}" destId="{5605FDAF-DA48-4DF8-8212-750CECBF9CE3}" srcOrd="0" destOrd="0" presId="urn:microsoft.com/office/officeart/2005/8/layout/hierarchy4"/>
    <dgm:cxn modelId="{4CEF5C00-97E9-4965-B41E-AAD01C415EEE}" type="presParOf" srcId="{48816289-9BBC-4F54-AE37-D3DF068EC68A}" destId="{880C14C7-CAA1-49D6-9735-1E0C70631A01}" srcOrd="1" destOrd="0" presId="urn:microsoft.com/office/officeart/2005/8/layout/hierarchy4"/>
    <dgm:cxn modelId="{C9D083A5-D575-444D-9056-17962D2CEF18}" type="presParOf" srcId="{0911F508-3055-4E49-85F1-575CDDAE6E08}" destId="{7933C1CB-01AF-429A-BB6D-B8CF90D18F0D}" srcOrd="3" destOrd="0" presId="urn:microsoft.com/office/officeart/2005/8/layout/hierarchy4"/>
    <dgm:cxn modelId="{4A1891F3-D333-441D-ADF8-28EDAA8AE3F7}" type="presParOf" srcId="{0911F508-3055-4E49-85F1-575CDDAE6E08}" destId="{F2B203C4-706E-4D6A-B15A-A5D2C7B9722C}" srcOrd="4" destOrd="0" presId="urn:microsoft.com/office/officeart/2005/8/layout/hierarchy4"/>
    <dgm:cxn modelId="{2339D43F-F27F-4A75-8F32-491302CAE6C9}" type="presParOf" srcId="{F2B203C4-706E-4D6A-B15A-A5D2C7B9722C}" destId="{DA1E9CE6-58CF-496C-8A4A-CEB4F0428C09}" srcOrd="0" destOrd="0" presId="urn:microsoft.com/office/officeart/2005/8/layout/hierarchy4"/>
    <dgm:cxn modelId="{940173B1-3C27-4715-A81F-0DB06EE8080D}" type="presParOf" srcId="{F2B203C4-706E-4D6A-B15A-A5D2C7B9722C}" destId="{685A1DB8-42D3-4601-A094-739BA54C04A5}" srcOrd="1" destOrd="0" presId="urn:microsoft.com/office/officeart/2005/8/layout/hierarchy4"/>
    <dgm:cxn modelId="{63183C17-67D1-4646-8AFE-5252EFAA74C1}" type="presParOf" srcId="{0911F508-3055-4E49-85F1-575CDDAE6E08}" destId="{2E8EFBA3-517D-4B7C-BD74-6B10B701D688}" srcOrd="5" destOrd="0" presId="urn:microsoft.com/office/officeart/2005/8/layout/hierarchy4"/>
    <dgm:cxn modelId="{227E2AA6-1806-4C2C-A5A4-E0F53EBE68AE}" type="presParOf" srcId="{0911F508-3055-4E49-85F1-575CDDAE6E08}" destId="{767BDA06-9029-460F-A8D7-315584332441}" srcOrd="6" destOrd="0" presId="urn:microsoft.com/office/officeart/2005/8/layout/hierarchy4"/>
    <dgm:cxn modelId="{0D3E69BB-9AF8-4EE4-9FD4-AB7F819F2A8E}" type="presParOf" srcId="{767BDA06-9029-460F-A8D7-315584332441}" destId="{DC90CC73-6284-409C-AF34-966A8FE562D7}" srcOrd="0" destOrd="0" presId="urn:microsoft.com/office/officeart/2005/8/layout/hierarchy4"/>
    <dgm:cxn modelId="{12A3AFE9-7765-47C9-B09E-BA2941BC58CD}" type="presParOf" srcId="{767BDA06-9029-460F-A8D7-315584332441}" destId="{C8A9681D-BDC4-4F2C-AC60-2A092031F0E7}" srcOrd="1" destOrd="0" presId="urn:microsoft.com/office/officeart/2005/8/layout/hierarchy4"/>
    <dgm:cxn modelId="{B5A16D76-97A1-45BE-B98E-7C8AABF75383}" type="presParOf" srcId="{0911F508-3055-4E49-85F1-575CDDAE6E08}" destId="{E69E3993-24F1-475A-9AC8-89E09F2DF95E}" srcOrd="7" destOrd="0" presId="urn:microsoft.com/office/officeart/2005/8/layout/hierarchy4"/>
    <dgm:cxn modelId="{E60E3EC2-6632-474E-A815-21DC7F8CA633}" type="presParOf" srcId="{0911F508-3055-4E49-85F1-575CDDAE6E08}" destId="{392A64BA-4BF9-4F10-80D2-F8045B3B1CD4}" srcOrd="8" destOrd="0" presId="urn:microsoft.com/office/officeart/2005/8/layout/hierarchy4"/>
    <dgm:cxn modelId="{04D80F24-1B20-4533-9203-29A5461F4264}" type="presParOf" srcId="{392A64BA-4BF9-4F10-80D2-F8045B3B1CD4}" destId="{E690BC44-EF87-4508-9F4F-0894A71D7353}" srcOrd="0" destOrd="0" presId="urn:microsoft.com/office/officeart/2005/8/layout/hierarchy4"/>
    <dgm:cxn modelId="{C17F8205-A6A6-4AD6-A523-4103A2E6C47C}" type="presParOf" srcId="{392A64BA-4BF9-4F10-80D2-F8045B3B1CD4}" destId="{C4124476-F6E5-45D9-AA46-D1B35277BF0F}" srcOrd="1" destOrd="0" presId="urn:microsoft.com/office/officeart/2005/8/layout/hierarchy4"/>
    <dgm:cxn modelId="{10BEC720-092E-416A-9161-4ECB0746C941}" type="presParOf" srcId="{0911F508-3055-4E49-85F1-575CDDAE6E08}" destId="{3EFDC1B4-BA51-4A8D-ADE3-207AD1F5A627}" srcOrd="9" destOrd="0" presId="urn:microsoft.com/office/officeart/2005/8/layout/hierarchy4"/>
    <dgm:cxn modelId="{183308AA-F305-4D9C-8907-4651EA127D9C}" type="presParOf" srcId="{0911F508-3055-4E49-85F1-575CDDAE6E08}" destId="{7763C5D1-2478-45F5-8018-EF980732E5A4}" srcOrd="10" destOrd="0" presId="urn:microsoft.com/office/officeart/2005/8/layout/hierarchy4"/>
    <dgm:cxn modelId="{E9F12179-06DE-403A-9067-2C187BFDBE76}" type="presParOf" srcId="{7763C5D1-2478-45F5-8018-EF980732E5A4}" destId="{C4A12F90-A9D4-4EC4-A1E0-BAA3FEE0C1A4}" srcOrd="0" destOrd="0" presId="urn:microsoft.com/office/officeart/2005/8/layout/hierarchy4"/>
    <dgm:cxn modelId="{E130235F-FCC6-4831-836C-0D3BECB4DF47}" type="presParOf" srcId="{7763C5D1-2478-45F5-8018-EF980732E5A4}" destId="{4FA2028B-E387-4342-8ADE-CE8B4F668E63}" srcOrd="1" destOrd="0" presId="urn:microsoft.com/office/officeart/2005/8/layout/hierarchy4"/>
    <dgm:cxn modelId="{0AA3D585-D835-48A5-B843-D3E93A01389A}" type="presParOf" srcId="{0911F508-3055-4E49-85F1-575CDDAE6E08}" destId="{B0A22B35-43AC-42E0-B162-CC4AF59BEA37}" srcOrd="11" destOrd="0" presId="urn:microsoft.com/office/officeart/2005/8/layout/hierarchy4"/>
    <dgm:cxn modelId="{3299A9C4-20DF-413E-8DB1-EB50C7A4EF5D}" type="presParOf" srcId="{0911F508-3055-4E49-85F1-575CDDAE6E08}" destId="{6AB5D9C7-C7A3-4764-83E8-065504C1AA3F}" srcOrd="12" destOrd="0" presId="urn:microsoft.com/office/officeart/2005/8/layout/hierarchy4"/>
    <dgm:cxn modelId="{8B3508BC-E8E7-4730-AEBE-4E0BBB8A0C08}" type="presParOf" srcId="{6AB5D9C7-C7A3-4764-83E8-065504C1AA3F}" destId="{4483F03B-6233-4396-BA29-13A6FF5BAF06}" srcOrd="0" destOrd="0" presId="urn:microsoft.com/office/officeart/2005/8/layout/hierarchy4"/>
    <dgm:cxn modelId="{CED91C68-24F6-4FF2-B665-0D6D4ABA6DF2}" type="presParOf" srcId="{6AB5D9C7-C7A3-4764-83E8-065504C1AA3F}" destId="{14CFC058-940E-4800-9DE7-B78CCC688D9E}" srcOrd="1" destOrd="0" presId="urn:microsoft.com/office/officeart/2005/8/layout/hierarchy4"/>
    <dgm:cxn modelId="{5742DB28-5F83-463E-93FE-5935CCE4F0F9}" type="presParOf" srcId="{0911F508-3055-4E49-85F1-575CDDAE6E08}" destId="{2A7F110D-1949-486F-B16E-0CF4B5D6735C}" srcOrd="13" destOrd="0" presId="urn:microsoft.com/office/officeart/2005/8/layout/hierarchy4"/>
    <dgm:cxn modelId="{410597CD-0A24-40E0-A38F-4D919222DC1B}" type="presParOf" srcId="{0911F508-3055-4E49-85F1-575CDDAE6E08}" destId="{E93FC58F-A42B-4837-A547-3181D2D1E4B4}" srcOrd="14" destOrd="0" presId="urn:microsoft.com/office/officeart/2005/8/layout/hierarchy4"/>
    <dgm:cxn modelId="{E1E47261-916C-4976-B882-10DF699F158F}" type="presParOf" srcId="{E93FC58F-A42B-4837-A547-3181D2D1E4B4}" destId="{5B23D798-5F4D-449C-BE08-D79AF7BCD2DD}" srcOrd="0" destOrd="0" presId="urn:microsoft.com/office/officeart/2005/8/layout/hierarchy4"/>
    <dgm:cxn modelId="{807D28EB-35DA-4979-ADD5-86EC4EBB9A3A}" type="presParOf" srcId="{E93FC58F-A42B-4837-A547-3181D2D1E4B4}" destId="{6E961CF6-38DA-45F6-9F2E-6972979AD49F}" srcOrd="1" destOrd="0" presId="urn:microsoft.com/office/officeart/2005/8/layout/hierarchy4"/>
    <dgm:cxn modelId="{3020F6D2-BD4F-4932-A440-A02739412EE5}" type="presParOf" srcId="{0911F508-3055-4E49-85F1-575CDDAE6E08}" destId="{E3628223-662A-4859-84F7-14273BC32656}" srcOrd="15" destOrd="0" presId="urn:microsoft.com/office/officeart/2005/8/layout/hierarchy4"/>
    <dgm:cxn modelId="{EF3FF1D3-7634-4AAC-9F48-80EC9F4E3114}" type="presParOf" srcId="{0911F508-3055-4E49-85F1-575CDDAE6E08}" destId="{DFC3A6B5-621A-477E-BCFF-7C7ECC55F8EF}" srcOrd="16" destOrd="0" presId="urn:microsoft.com/office/officeart/2005/8/layout/hierarchy4"/>
    <dgm:cxn modelId="{8EC385BE-694A-4371-8F93-6406705AE1D2}" type="presParOf" srcId="{DFC3A6B5-621A-477E-BCFF-7C7ECC55F8EF}" destId="{F11B6BAA-DC0F-426D-ACD8-CC6538B1DB2B}" srcOrd="0" destOrd="0" presId="urn:microsoft.com/office/officeart/2005/8/layout/hierarchy4"/>
    <dgm:cxn modelId="{D1BA8B5F-305C-4ED5-BF81-F67C2396668D}" type="presParOf" srcId="{DFC3A6B5-621A-477E-BCFF-7C7ECC55F8EF}" destId="{C107038E-5658-4C6D-9B4C-2387977708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C3EEA1-24C8-4455-A41C-E709DB994D3A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96257E6-26C9-4AA5-A1FC-9B4034B270CD}">
      <dgm:prSet phldrT="[Текст]"/>
      <dgm:spPr/>
      <dgm:t>
        <a:bodyPr/>
        <a:lstStyle/>
        <a:p>
          <a:r>
            <a:rPr lang="ru-RU" dirty="0" smtClean="0"/>
            <a:t>3.1. Модуль «Ключевые общешкольные дела»</a:t>
          </a:r>
          <a:endParaRPr lang="ru-RU" dirty="0"/>
        </a:p>
      </dgm:t>
    </dgm:pt>
    <dgm:pt modelId="{240EBF4C-0B0D-46DF-A226-AADD27E35236}" type="parTrans" cxnId="{02FBB1F6-780B-4B4A-95BA-97043A10FFCE}">
      <dgm:prSet/>
      <dgm:spPr/>
      <dgm:t>
        <a:bodyPr/>
        <a:lstStyle/>
        <a:p>
          <a:endParaRPr lang="ru-RU"/>
        </a:p>
      </dgm:t>
    </dgm:pt>
    <dgm:pt modelId="{A2773D60-2278-4AD1-B39F-8915B39B38CD}" type="sibTrans" cxnId="{02FBB1F6-780B-4B4A-95BA-97043A10FFCE}">
      <dgm:prSet/>
      <dgm:spPr/>
      <dgm:t>
        <a:bodyPr/>
        <a:lstStyle/>
        <a:p>
          <a:endParaRPr lang="ru-RU"/>
        </a:p>
      </dgm:t>
    </dgm:pt>
    <dgm:pt modelId="{9514D35C-3149-4846-9F9E-26ADD5E56C6F}">
      <dgm:prSet phldrT="[Текст]"/>
      <dgm:spPr/>
      <dgm:t>
        <a:bodyPr/>
        <a:lstStyle/>
        <a:p>
          <a:r>
            <a:rPr lang="ru-RU" dirty="0" smtClean="0"/>
            <a:t>3.2. Модуль «Классное руководство и наставничество»</a:t>
          </a:r>
          <a:endParaRPr lang="ru-RU" dirty="0"/>
        </a:p>
      </dgm:t>
    </dgm:pt>
    <dgm:pt modelId="{8A108C8D-3FFA-4F23-A07F-AD68F745F4E8}" type="parTrans" cxnId="{D4283618-670B-4013-A604-9123587623F6}">
      <dgm:prSet/>
      <dgm:spPr/>
      <dgm:t>
        <a:bodyPr/>
        <a:lstStyle/>
        <a:p>
          <a:endParaRPr lang="ru-RU"/>
        </a:p>
      </dgm:t>
    </dgm:pt>
    <dgm:pt modelId="{72C4C378-D4D4-4054-8299-25B8BE49D03E}" type="sibTrans" cxnId="{D4283618-670B-4013-A604-9123587623F6}">
      <dgm:prSet/>
      <dgm:spPr/>
      <dgm:t>
        <a:bodyPr/>
        <a:lstStyle/>
        <a:p>
          <a:endParaRPr lang="ru-RU"/>
        </a:p>
      </dgm:t>
    </dgm:pt>
    <dgm:pt modelId="{3B0313FB-F84C-464A-9CD1-C92443710F4D}">
      <dgm:prSet phldrT="[Текст]"/>
      <dgm:spPr/>
      <dgm:t>
        <a:bodyPr/>
        <a:lstStyle/>
        <a:p>
          <a:r>
            <a:rPr lang="ru-RU" dirty="0" smtClean="0"/>
            <a:t>3.3. «Курсы внеурочной деятельности и дополнительного образования»</a:t>
          </a:r>
          <a:endParaRPr lang="ru-RU" dirty="0"/>
        </a:p>
      </dgm:t>
    </dgm:pt>
    <dgm:pt modelId="{97644B1B-E05F-42FA-88B3-251DD93E2A3B}" type="parTrans" cxnId="{2268B6E3-F6EC-4089-9CCF-337D56F547E7}">
      <dgm:prSet/>
      <dgm:spPr/>
      <dgm:t>
        <a:bodyPr/>
        <a:lstStyle/>
        <a:p>
          <a:endParaRPr lang="ru-RU"/>
        </a:p>
      </dgm:t>
    </dgm:pt>
    <dgm:pt modelId="{72032804-3EA5-444E-BAFC-73CF7FBCE152}" type="sibTrans" cxnId="{2268B6E3-F6EC-4089-9CCF-337D56F547E7}">
      <dgm:prSet/>
      <dgm:spPr/>
      <dgm:t>
        <a:bodyPr/>
        <a:lstStyle/>
        <a:p>
          <a:endParaRPr lang="ru-RU"/>
        </a:p>
      </dgm:t>
    </dgm:pt>
    <dgm:pt modelId="{87107CDE-150C-48FE-818B-8DA097792268}">
      <dgm:prSet phldrT="[Текст]"/>
      <dgm:spPr/>
      <dgm:t>
        <a:bodyPr/>
        <a:lstStyle/>
        <a:p>
          <a:r>
            <a:rPr lang="ru-RU" dirty="0" smtClean="0"/>
            <a:t>3.4. Модуль «Школьный урок»</a:t>
          </a:r>
          <a:endParaRPr lang="ru-RU" dirty="0"/>
        </a:p>
      </dgm:t>
    </dgm:pt>
    <dgm:pt modelId="{68AAD410-C14E-43D2-A40F-D79544DCF031}" type="parTrans" cxnId="{DFCB1C38-1E2F-452B-B104-1EA6B3007ACF}">
      <dgm:prSet/>
      <dgm:spPr/>
      <dgm:t>
        <a:bodyPr/>
        <a:lstStyle/>
        <a:p>
          <a:endParaRPr lang="ru-RU"/>
        </a:p>
      </dgm:t>
    </dgm:pt>
    <dgm:pt modelId="{286B17B0-1855-48CF-B2FC-8A9B2B9E2A65}" type="sibTrans" cxnId="{DFCB1C38-1E2F-452B-B104-1EA6B3007ACF}">
      <dgm:prSet/>
      <dgm:spPr/>
      <dgm:t>
        <a:bodyPr/>
        <a:lstStyle/>
        <a:p>
          <a:endParaRPr lang="ru-RU"/>
        </a:p>
      </dgm:t>
    </dgm:pt>
    <dgm:pt modelId="{0F210A89-2E87-428F-860A-C73F49B10A10}">
      <dgm:prSet phldrT="[Текст]"/>
      <dgm:spPr/>
      <dgm:t>
        <a:bodyPr/>
        <a:lstStyle/>
        <a:p>
          <a:r>
            <a:rPr lang="ru-RU" dirty="0" smtClean="0"/>
            <a:t>3.5. Модуль «Школьное самоуправление»</a:t>
          </a:r>
          <a:endParaRPr lang="ru-RU" dirty="0"/>
        </a:p>
      </dgm:t>
    </dgm:pt>
    <dgm:pt modelId="{D598F41D-0658-4114-BE1E-BDF0F4D07D2F}" type="parTrans" cxnId="{1C81D5C5-101B-49CD-A962-A84BDA99D81C}">
      <dgm:prSet/>
      <dgm:spPr/>
      <dgm:t>
        <a:bodyPr/>
        <a:lstStyle/>
        <a:p>
          <a:endParaRPr lang="ru-RU"/>
        </a:p>
      </dgm:t>
    </dgm:pt>
    <dgm:pt modelId="{144EEBE2-5096-45A5-9375-B6405F81026D}" type="sibTrans" cxnId="{1C81D5C5-101B-49CD-A962-A84BDA99D81C}">
      <dgm:prSet/>
      <dgm:spPr/>
      <dgm:t>
        <a:bodyPr/>
        <a:lstStyle/>
        <a:p>
          <a:endParaRPr lang="ru-RU"/>
        </a:p>
      </dgm:t>
    </dgm:pt>
    <dgm:pt modelId="{F89B3342-4C98-440E-826B-F33DAC0C0D00}">
      <dgm:prSet phldrT="[Текст]"/>
      <dgm:spPr/>
      <dgm:t>
        <a:bodyPr/>
        <a:lstStyle/>
        <a:p>
          <a:r>
            <a:rPr lang="ru-RU" dirty="0" smtClean="0"/>
            <a:t>3.6. Модуль «Детские общественные объединения»</a:t>
          </a:r>
          <a:endParaRPr lang="ru-RU" dirty="0"/>
        </a:p>
      </dgm:t>
    </dgm:pt>
    <dgm:pt modelId="{0EAC25A3-D574-4158-A828-EF4245FCCDDE}" type="parTrans" cxnId="{F91D4494-7681-49D2-B2F9-EBFD4CADC279}">
      <dgm:prSet/>
      <dgm:spPr/>
      <dgm:t>
        <a:bodyPr/>
        <a:lstStyle/>
        <a:p>
          <a:endParaRPr lang="ru-RU"/>
        </a:p>
      </dgm:t>
    </dgm:pt>
    <dgm:pt modelId="{A43A10CF-DC3A-49B3-BA07-0595BEF334FD}" type="sibTrans" cxnId="{F91D4494-7681-49D2-B2F9-EBFD4CADC279}">
      <dgm:prSet/>
      <dgm:spPr/>
      <dgm:t>
        <a:bodyPr/>
        <a:lstStyle/>
        <a:p>
          <a:endParaRPr lang="ru-RU"/>
        </a:p>
      </dgm:t>
    </dgm:pt>
    <dgm:pt modelId="{AAEDF09D-78C5-43F7-8D53-6B0C4BD98E9D}">
      <dgm:prSet phldrT="[Текст]"/>
      <dgm:spPr/>
      <dgm:t>
        <a:bodyPr/>
        <a:lstStyle/>
        <a:p>
          <a:r>
            <a:rPr lang="ru-RU" dirty="0" smtClean="0"/>
            <a:t>3.7. «</a:t>
          </a:r>
          <a:r>
            <a:rPr lang="ru-RU" dirty="0" err="1" smtClean="0"/>
            <a:t>Волонтерство</a:t>
          </a:r>
          <a:r>
            <a:rPr lang="ru-RU" dirty="0" smtClean="0"/>
            <a:t>»</a:t>
          </a:r>
          <a:endParaRPr lang="ru-RU" dirty="0"/>
        </a:p>
      </dgm:t>
    </dgm:pt>
    <dgm:pt modelId="{FA0E5F0E-3979-4DCE-B692-12435CE933B3}" type="parTrans" cxnId="{B328E4D5-A186-4DE5-86CB-CE61F27FCFBE}">
      <dgm:prSet/>
      <dgm:spPr/>
      <dgm:t>
        <a:bodyPr/>
        <a:lstStyle/>
        <a:p>
          <a:endParaRPr lang="ru-RU"/>
        </a:p>
      </dgm:t>
    </dgm:pt>
    <dgm:pt modelId="{18D44F78-89E9-477D-975C-84F8BDA37AEE}" type="sibTrans" cxnId="{B328E4D5-A186-4DE5-86CB-CE61F27FCFBE}">
      <dgm:prSet/>
      <dgm:spPr/>
      <dgm:t>
        <a:bodyPr/>
        <a:lstStyle/>
        <a:p>
          <a:endParaRPr lang="ru-RU"/>
        </a:p>
      </dgm:t>
    </dgm:pt>
    <dgm:pt modelId="{65BBFD76-E133-4507-A133-E8F1E8FD2811}">
      <dgm:prSet phldrT="[Текст]"/>
      <dgm:spPr/>
      <dgm:t>
        <a:bodyPr/>
        <a:lstStyle/>
        <a:p>
          <a:r>
            <a:rPr lang="ru-RU" dirty="0" smtClean="0"/>
            <a:t>3.8. Модуль «Экскурсии, экспедиции, походы»</a:t>
          </a:r>
          <a:endParaRPr lang="ru-RU" dirty="0"/>
        </a:p>
      </dgm:t>
    </dgm:pt>
    <dgm:pt modelId="{A3B9B9B9-59DD-470E-9DC7-7FD80C34C749}" type="parTrans" cxnId="{7C053ADC-F42C-4DD2-A15C-732ADCBD860B}">
      <dgm:prSet/>
      <dgm:spPr/>
      <dgm:t>
        <a:bodyPr/>
        <a:lstStyle/>
        <a:p>
          <a:endParaRPr lang="ru-RU"/>
        </a:p>
      </dgm:t>
    </dgm:pt>
    <dgm:pt modelId="{3225675A-102A-4E27-A82A-BC68E2C25F92}" type="sibTrans" cxnId="{7C053ADC-F42C-4DD2-A15C-732ADCBD860B}">
      <dgm:prSet/>
      <dgm:spPr/>
      <dgm:t>
        <a:bodyPr/>
        <a:lstStyle/>
        <a:p>
          <a:endParaRPr lang="ru-RU"/>
        </a:p>
      </dgm:t>
    </dgm:pt>
    <dgm:pt modelId="{EC9F921F-F3C4-4874-B24A-9C0F7180218A}">
      <dgm:prSet phldrT="[Текст]"/>
      <dgm:spPr/>
      <dgm:t>
        <a:bodyPr/>
        <a:lstStyle/>
        <a:p>
          <a:r>
            <a:rPr lang="ru-RU" dirty="0" smtClean="0"/>
            <a:t>3.9. Модуль «Профориентация»</a:t>
          </a:r>
          <a:endParaRPr lang="ru-RU" dirty="0"/>
        </a:p>
      </dgm:t>
    </dgm:pt>
    <dgm:pt modelId="{D6A42DFA-7DD7-4FE3-A31A-4A05C3F93419}" type="parTrans" cxnId="{4C77FFF4-0BFA-4740-AB1F-B5F0CE81D32D}">
      <dgm:prSet/>
      <dgm:spPr/>
      <dgm:t>
        <a:bodyPr/>
        <a:lstStyle/>
        <a:p>
          <a:endParaRPr lang="ru-RU"/>
        </a:p>
      </dgm:t>
    </dgm:pt>
    <dgm:pt modelId="{E3AA232C-E842-4BF0-8D2E-231F53AE9506}" type="sibTrans" cxnId="{4C77FFF4-0BFA-4740-AB1F-B5F0CE81D32D}">
      <dgm:prSet/>
      <dgm:spPr/>
      <dgm:t>
        <a:bodyPr/>
        <a:lstStyle/>
        <a:p>
          <a:endParaRPr lang="ru-RU"/>
        </a:p>
      </dgm:t>
    </dgm:pt>
    <dgm:pt modelId="{D555D65B-9306-4981-B52B-94211A6918FC}">
      <dgm:prSet phldrT="[Текст]"/>
      <dgm:spPr/>
      <dgm:t>
        <a:bodyPr/>
        <a:lstStyle/>
        <a:p>
          <a:r>
            <a:rPr lang="ru-RU" dirty="0" smtClean="0"/>
            <a:t>3.10 Модуль «Школьные и социальные медиа»</a:t>
          </a:r>
          <a:endParaRPr lang="ru-RU" dirty="0"/>
        </a:p>
      </dgm:t>
    </dgm:pt>
    <dgm:pt modelId="{0369F957-5C90-4298-8417-4D6874B257E1}" type="parTrans" cxnId="{DC08088F-0320-4D85-B70B-FBEB0A2DDE73}">
      <dgm:prSet/>
      <dgm:spPr/>
      <dgm:t>
        <a:bodyPr/>
        <a:lstStyle/>
        <a:p>
          <a:endParaRPr lang="ru-RU"/>
        </a:p>
      </dgm:t>
    </dgm:pt>
    <dgm:pt modelId="{26E05621-3815-4595-9175-126DC92D82D9}" type="sibTrans" cxnId="{DC08088F-0320-4D85-B70B-FBEB0A2DDE73}">
      <dgm:prSet/>
      <dgm:spPr/>
      <dgm:t>
        <a:bodyPr/>
        <a:lstStyle/>
        <a:p>
          <a:endParaRPr lang="ru-RU"/>
        </a:p>
      </dgm:t>
    </dgm:pt>
    <dgm:pt modelId="{F9B8B296-044C-4D5C-84EE-3D7F9FA0D1C3}">
      <dgm:prSet phldrT="[Текст]"/>
      <dgm:spPr/>
      <dgm:t>
        <a:bodyPr/>
        <a:lstStyle/>
        <a:p>
          <a:r>
            <a:rPr lang="ru-RU" dirty="0" smtClean="0"/>
            <a:t>3.11 Модуль «Организация предметно-эстетической среды»</a:t>
          </a:r>
          <a:endParaRPr lang="ru-RU" dirty="0"/>
        </a:p>
      </dgm:t>
    </dgm:pt>
    <dgm:pt modelId="{61499C6A-4F86-4540-8BFD-55E594CE6EF1}" type="parTrans" cxnId="{B054D465-20D3-423F-A0C0-4A659B0E15D3}">
      <dgm:prSet/>
      <dgm:spPr/>
      <dgm:t>
        <a:bodyPr/>
        <a:lstStyle/>
        <a:p>
          <a:endParaRPr lang="ru-RU"/>
        </a:p>
      </dgm:t>
    </dgm:pt>
    <dgm:pt modelId="{D7781C57-A658-4FA4-8986-C030CDF1B985}" type="sibTrans" cxnId="{B054D465-20D3-423F-A0C0-4A659B0E15D3}">
      <dgm:prSet/>
      <dgm:spPr/>
      <dgm:t>
        <a:bodyPr/>
        <a:lstStyle/>
        <a:p>
          <a:endParaRPr lang="ru-RU"/>
        </a:p>
      </dgm:t>
    </dgm:pt>
    <dgm:pt modelId="{A7EAD49F-3478-4A18-B8DA-DFFAA118728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3.12 МОДУЛЬ «РАБОТА С РОДИТЕЛЯМИ»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60284EE5-BE4F-4649-9DC6-AC6E9C331F0C}" type="parTrans" cxnId="{56592039-2F3E-4232-9CB4-FF40C7C0A26C}">
      <dgm:prSet/>
      <dgm:spPr/>
      <dgm:t>
        <a:bodyPr/>
        <a:lstStyle/>
        <a:p>
          <a:endParaRPr lang="ru-RU"/>
        </a:p>
      </dgm:t>
    </dgm:pt>
    <dgm:pt modelId="{DA613304-B796-4FE7-BFB1-3D9C704E93F6}" type="sibTrans" cxnId="{56592039-2F3E-4232-9CB4-FF40C7C0A26C}">
      <dgm:prSet/>
      <dgm:spPr/>
      <dgm:t>
        <a:bodyPr/>
        <a:lstStyle/>
        <a:p>
          <a:endParaRPr lang="ru-RU"/>
        </a:p>
      </dgm:t>
    </dgm:pt>
    <dgm:pt modelId="{542358C9-5420-4D6D-A782-9A9EF1E9012E}" type="pres">
      <dgm:prSet presAssocID="{32C3EEA1-24C8-4455-A41C-E709DB994D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F8F34-5956-4FFA-8F74-A22F8736F1C9}" type="pres">
      <dgm:prSet presAssocID="{D96257E6-26C9-4AA5-A1FC-9B4034B270C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2B6DA-B20D-440A-92CD-EC4B1BFF2FEE}" type="pres">
      <dgm:prSet presAssocID="{A2773D60-2278-4AD1-B39F-8915B39B38CD}" presName="sibTrans" presStyleCnt="0"/>
      <dgm:spPr/>
    </dgm:pt>
    <dgm:pt modelId="{33D91B79-ADC3-4AA8-A78C-BD6B9F875C64}" type="pres">
      <dgm:prSet presAssocID="{9514D35C-3149-4846-9F9E-26ADD5E56C6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D7150-731D-4BCD-9DB8-7EC0AFD9A81C}" type="pres">
      <dgm:prSet presAssocID="{72C4C378-D4D4-4054-8299-25B8BE49D03E}" presName="sibTrans" presStyleCnt="0"/>
      <dgm:spPr/>
    </dgm:pt>
    <dgm:pt modelId="{258C2B5E-908F-470F-B1B9-A8A8ABEBA40C}" type="pres">
      <dgm:prSet presAssocID="{3B0313FB-F84C-464A-9CD1-C92443710F4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A632-E5CD-4729-B21E-F88906789E69}" type="pres">
      <dgm:prSet presAssocID="{72032804-3EA5-444E-BAFC-73CF7FBCE152}" presName="sibTrans" presStyleCnt="0"/>
      <dgm:spPr/>
    </dgm:pt>
    <dgm:pt modelId="{88D19785-69A9-4856-8440-7C44A6C86CCF}" type="pres">
      <dgm:prSet presAssocID="{87107CDE-150C-48FE-818B-8DA09779226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57F7-304A-4941-90B1-3A82897049F4}" type="pres">
      <dgm:prSet presAssocID="{286B17B0-1855-48CF-B2FC-8A9B2B9E2A65}" presName="sibTrans" presStyleCnt="0"/>
      <dgm:spPr/>
    </dgm:pt>
    <dgm:pt modelId="{BE880633-57B7-419B-BD75-7984B1949E0E}" type="pres">
      <dgm:prSet presAssocID="{0F210A89-2E87-428F-860A-C73F49B10A1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E8DEE-24C5-4FF3-872E-87DD3494A34C}" type="pres">
      <dgm:prSet presAssocID="{144EEBE2-5096-45A5-9375-B6405F81026D}" presName="sibTrans" presStyleCnt="0"/>
      <dgm:spPr/>
    </dgm:pt>
    <dgm:pt modelId="{75EABA85-5DB9-4A5B-AB61-6179E5931A52}" type="pres">
      <dgm:prSet presAssocID="{F89B3342-4C98-440E-826B-F33DAC0C0D0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98FAF-7315-4225-B82C-EF4971AE9899}" type="pres">
      <dgm:prSet presAssocID="{A43A10CF-DC3A-49B3-BA07-0595BEF334FD}" presName="sibTrans" presStyleCnt="0"/>
      <dgm:spPr/>
    </dgm:pt>
    <dgm:pt modelId="{C1F254C9-6E2B-4CE3-BDD1-A389EA10D4DB}" type="pres">
      <dgm:prSet presAssocID="{AAEDF09D-78C5-43F7-8D53-6B0C4BD98E9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C9BB0-CCA5-4D46-B005-83BA893530A9}" type="pres">
      <dgm:prSet presAssocID="{18D44F78-89E9-477D-975C-84F8BDA37AEE}" presName="sibTrans" presStyleCnt="0"/>
      <dgm:spPr/>
    </dgm:pt>
    <dgm:pt modelId="{7D15F838-81C3-4406-927B-AFDC538F0982}" type="pres">
      <dgm:prSet presAssocID="{65BBFD76-E133-4507-A133-E8F1E8FD281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A472B-D5A3-4A54-8B95-F6A7E0E0D005}" type="pres">
      <dgm:prSet presAssocID="{3225675A-102A-4E27-A82A-BC68E2C25F92}" presName="sibTrans" presStyleCnt="0"/>
      <dgm:spPr/>
    </dgm:pt>
    <dgm:pt modelId="{F3F5A19A-A0C0-44E3-9A20-FB00FBF740E8}" type="pres">
      <dgm:prSet presAssocID="{EC9F921F-F3C4-4874-B24A-9C0F7180218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1CDF-6ACD-4335-A8B7-994B58DC9BF6}" type="pres">
      <dgm:prSet presAssocID="{E3AA232C-E842-4BF0-8D2E-231F53AE9506}" presName="sibTrans" presStyleCnt="0"/>
      <dgm:spPr/>
    </dgm:pt>
    <dgm:pt modelId="{6D6054F3-456D-4736-BBB8-363956F63728}" type="pres">
      <dgm:prSet presAssocID="{D555D65B-9306-4981-B52B-94211A6918F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9AC68-D312-473E-B2DC-40DCDAEBF0D4}" type="pres">
      <dgm:prSet presAssocID="{26E05621-3815-4595-9175-126DC92D82D9}" presName="sibTrans" presStyleCnt="0"/>
      <dgm:spPr/>
    </dgm:pt>
    <dgm:pt modelId="{46A9F42E-8FCB-460A-9807-81BBF41A28E7}" type="pres">
      <dgm:prSet presAssocID="{F9B8B296-044C-4D5C-84EE-3D7F9FA0D1C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9088B-8EFE-46D9-9133-C7FEC981C192}" type="pres">
      <dgm:prSet presAssocID="{D7781C57-A658-4FA4-8986-C030CDF1B985}" presName="sibTrans" presStyleCnt="0"/>
      <dgm:spPr/>
    </dgm:pt>
    <dgm:pt modelId="{C0F0AF49-2683-450F-999E-63FA23B70D5A}" type="pres">
      <dgm:prSet presAssocID="{A7EAD49F-3478-4A18-B8DA-DFFAA118728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8E4D5-A186-4DE5-86CB-CE61F27FCFBE}" srcId="{32C3EEA1-24C8-4455-A41C-E709DB994D3A}" destId="{AAEDF09D-78C5-43F7-8D53-6B0C4BD98E9D}" srcOrd="6" destOrd="0" parTransId="{FA0E5F0E-3979-4DCE-B692-12435CE933B3}" sibTransId="{18D44F78-89E9-477D-975C-84F8BDA37AEE}"/>
    <dgm:cxn modelId="{1C81D5C5-101B-49CD-A962-A84BDA99D81C}" srcId="{32C3EEA1-24C8-4455-A41C-E709DB994D3A}" destId="{0F210A89-2E87-428F-860A-C73F49B10A10}" srcOrd="4" destOrd="0" parTransId="{D598F41D-0658-4114-BE1E-BDF0F4D07D2F}" sibTransId="{144EEBE2-5096-45A5-9375-B6405F81026D}"/>
    <dgm:cxn modelId="{B054D465-20D3-423F-A0C0-4A659B0E15D3}" srcId="{32C3EEA1-24C8-4455-A41C-E709DB994D3A}" destId="{F9B8B296-044C-4D5C-84EE-3D7F9FA0D1C3}" srcOrd="10" destOrd="0" parTransId="{61499C6A-4F86-4540-8BFD-55E594CE6EF1}" sibTransId="{D7781C57-A658-4FA4-8986-C030CDF1B985}"/>
    <dgm:cxn modelId="{56592039-2F3E-4232-9CB4-FF40C7C0A26C}" srcId="{32C3EEA1-24C8-4455-A41C-E709DB994D3A}" destId="{A7EAD49F-3478-4A18-B8DA-DFFAA1187281}" srcOrd="11" destOrd="0" parTransId="{60284EE5-BE4F-4649-9DC6-AC6E9C331F0C}" sibTransId="{DA613304-B796-4FE7-BFB1-3D9C704E93F6}"/>
    <dgm:cxn modelId="{15E22DE6-9F4E-41B3-AFA3-FC6C62C41634}" type="presOf" srcId="{32C3EEA1-24C8-4455-A41C-E709DB994D3A}" destId="{542358C9-5420-4D6D-A782-9A9EF1E9012E}" srcOrd="0" destOrd="0" presId="urn:microsoft.com/office/officeart/2005/8/layout/default"/>
    <dgm:cxn modelId="{5B6A3C04-71F9-4407-B09A-43949D443B60}" type="presOf" srcId="{87107CDE-150C-48FE-818B-8DA097792268}" destId="{88D19785-69A9-4856-8440-7C44A6C86CCF}" srcOrd="0" destOrd="0" presId="urn:microsoft.com/office/officeart/2005/8/layout/default"/>
    <dgm:cxn modelId="{0F485AF2-A805-42A8-84E4-4454631FF5B6}" type="presOf" srcId="{0F210A89-2E87-428F-860A-C73F49B10A10}" destId="{BE880633-57B7-419B-BD75-7984B1949E0E}" srcOrd="0" destOrd="0" presId="urn:microsoft.com/office/officeart/2005/8/layout/default"/>
    <dgm:cxn modelId="{19138FFB-05CC-400B-927D-91ECE35F58DF}" type="presOf" srcId="{9514D35C-3149-4846-9F9E-26ADD5E56C6F}" destId="{33D91B79-ADC3-4AA8-A78C-BD6B9F875C64}" srcOrd="0" destOrd="0" presId="urn:microsoft.com/office/officeart/2005/8/layout/default"/>
    <dgm:cxn modelId="{08A95C92-0EEB-4AB6-A427-CF82BADD8528}" type="presOf" srcId="{AAEDF09D-78C5-43F7-8D53-6B0C4BD98E9D}" destId="{C1F254C9-6E2B-4CE3-BDD1-A389EA10D4DB}" srcOrd="0" destOrd="0" presId="urn:microsoft.com/office/officeart/2005/8/layout/default"/>
    <dgm:cxn modelId="{62A228ED-FF5B-4EB2-90BA-0DCD77BF985D}" type="presOf" srcId="{D555D65B-9306-4981-B52B-94211A6918FC}" destId="{6D6054F3-456D-4736-BBB8-363956F63728}" srcOrd="0" destOrd="0" presId="urn:microsoft.com/office/officeart/2005/8/layout/default"/>
    <dgm:cxn modelId="{DFCB1C38-1E2F-452B-B104-1EA6B3007ACF}" srcId="{32C3EEA1-24C8-4455-A41C-E709DB994D3A}" destId="{87107CDE-150C-48FE-818B-8DA097792268}" srcOrd="3" destOrd="0" parTransId="{68AAD410-C14E-43D2-A40F-D79544DCF031}" sibTransId="{286B17B0-1855-48CF-B2FC-8A9B2B9E2A65}"/>
    <dgm:cxn modelId="{A6E01FC1-FE70-4357-AE98-591F271BD077}" type="presOf" srcId="{A7EAD49F-3478-4A18-B8DA-DFFAA1187281}" destId="{C0F0AF49-2683-450F-999E-63FA23B70D5A}" srcOrd="0" destOrd="0" presId="urn:microsoft.com/office/officeart/2005/8/layout/default"/>
    <dgm:cxn modelId="{26D927C2-54E0-47B8-B716-8A39BC225601}" type="presOf" srcId="{65BBFD76-E133-4507-A133-E8F1E8FD2811}" destId="{7D15F838-81C3-4406-927B-AFDC538F0982}" srcOrd="0" destOrd="0" presId="urn:microsoft.com/office/officeart/2005/8/layout/default"/>
    <dgm:cxn modelId="{2268B6E3-F6EC-4089-9CCF-337D56F547E7}" srcId="{32C3EEA1-24C8-4455-A41C-E709DB994D3A}" destId="{3B0313FB-F84C-464A-9CD1-C92443710F4D}" srcOrd="2" destOrd="0" parTransId="{97644B1B-E05F-42FA-88B3-251DD93E2A3B}" sibTransId="{72032804-3EA5-444E-BAFC-73CF7FBCE152}"/>
    <dgm:cxn modelId="{6084B928-5AFE-4C69-BCAD-16162C5BE68F}" type="presOf" srcId="{D96257E6-26C9-4AA5-A1FC-9B4034B270CD}" destId="{A98F8F34-5956-4FFA-8F74-A22F8736F1C9}" srcOrd="0" destOrd="0" presId="urn:microsoft.com/office/officeart/2005/8/layout/default"/>
    <dgm:cxn modelId="{D62E1A98-8917-4C9C-879C-3AF334BA8664}" type="presOf" srcId="{F89B3342-4C98-440E-826B-F33DAC0C0D00}" destId="{75EABA85-5DB9-4A5B-AB61-6179E5931A52}" srcOrd="0" destOrd="0" presId="urn:microsoft.com/office/officeart/2005/8/layout/default"/>
    <dgm:cxn modelId="{7C053ADC-F42C-4DD2-A15C-732ADCBD860B}" srcId="{32C3EEA1-24C8-4455-A41C-E709DB994D3A}" destId="{65BBFD76-E133-4507-A133-E8F1E8FD2811}" srcOrd="7" destOrd="0" parTransId="{A3B9B9B9-59DD-470E-9DC7-7FD80C34C749}" sibTransId="{3225675A-102A-4E27-A82A-BC68E2C25F92}"/>
    <dgm:cxn modelId="{0712DBBC-1DF5-43D9-B6C6-3CD6D7619473}" type="presOf" srcId="{F9B8B296-044C-4D5C-84EE-3D7F9FA0D1C3}" destId="{46A9F42E-8FCB-460A-9807-81BBF41A28E7}" srcOrd="0" destOrd="0" presId="urn:microsoft.com/office/officeart/2005/8/layout/default"/>
    <dgm:cxn modelId="{14179940-803D-4ED6-8D88-26FF265F72AC}" type="presOf" srcId="{EC9F921F-F3C4-4874-B24A-9C0F7180218A}" destId="{F3F5A19A-A0C0-44E3-9A20-FB00FBF740E8}" srcOrd="0" destOrd="0" presId="urn:microsoft.com/office/officeart/2005/8/layout/default"/>
    <dgm:cxn modelId="{02FBB1F6-780B-4B4A-95BA-97043A10FFCE}" srcId="{32C3EEA1-24C8-4455-A41C-E709DB994D3A}" destId="{D96257E6-26C9-4AA5-A1FC-9B4034B270CD}" srcOrd="0" destOrd="0" parTransId="{240EBF4C-0B0D-46DF-A226-AADD27E35236}" sibTransId="{A2773D60-2278-4AD1-B39F-8915B39B38CD}"/>
    <dgm:cxn modelId="{F91D4494-7681-49D2-B2F9-EBFD4CADC279}" srcId="{32C3EEA1-24C8-4455-A41C-E709DB994D3A}" destId="{F89B3342-4C98-440E-826B-F33DAC0C0D00}" srcOrd="5" destOrd="0" parTransId="{0EAC25A3-D574-4158-A828-EF4245FCCDDE}" sibTransId="{A43A10CF-DC3A-49B3-BA07-0595BEF334FD}"/>
    <dgm:cxn modelId="{D4283618-670B-4013-A604-9123587623F6}" srcId="{32C3EEA1-24C8-4455-A41C-E709DB994D3A}" destId="{9514D35C-3149-4846-9F9E-26ADD5E56C6F}" srcOrd="1" destOrd="0" parTransId="{8A108C8D-3FFA-4F23-A07F-AD68F745F4E8}" sibTransId="{72C4C378-D4D4-4054-8299-25B8BE49D03E}"/>
    <dgm:cxn modelId="{DC08088F-0320-4D85-B70B-FBEB0A2DDE73}" srcId="{32C3EEA1-24C8-4455-A41C-E709DB994D3A}" destId="{D555D65B-9306-4981-B52B-94211A6918FC}" srcOrd="9" destOrd="0" parTransId="{0369F957-5C90-4298-8417-4D6874B257E1}" sibTransId="{26E05621-3815-4595-9175-126DC92D82D9}"/>
    <dgm:cxn modelId="{4C77FFF4-0BFA-4740-AB1F-B5F0CE81D32D}" srcId="{32C3EEA1-24C8-4455-A41C-E709DB994D3A}" destId="{EC9F921F-F3C4-4874-B24A-9C0F7180218A}" srcOrd="8" destOrd="0" parTransId="{D6A42DFA-7DD7-4FE3-A31A-4A05C3F93419}" sibTransId="{E3AA232C-E842-4BF0-8D2E-231F53AE9506}"/>
    <dgm:cxn modelId="{BB59B4F5-B403-472F-9B35-EAC913BFC1A0}" type="presOf" srcId="{3B0313FB-F84C-464A-9CD1-C92443710F4D}" destId="{258C2B5E-908F-470F-B1B9-A8A8ABEBA40C}" srcOrd="0" destOrd="0" presId="urn:microsoft.com/office/officeart/2005/8/layout/default"/>
    <dgm:cxn modelId="{88DD865C-36FB-47B8-A517-55E87119ABF7}" type="presParOf" srcId="{542358C9-5420-4D6D-A782-9A9EF1E9012E}" destId="{A98F8F34-5956-4FFA-8F74-A22F8736F1C9}" srcOrd="0" destOrd="0" presId="urn:microsoft.com/office/officeart/2005/8/layout/default"/>
    <dgm:cxn modelId="{F591BF0C-F4F5-4169-B70E-4939FD70BB94}" type="presParOf" srcId="{542358C9-5420-4D6D-A782-9A9EF1E9012E}" destId="{1A12B6DA-B20D-440A-92CD-EC4B1BFF2FEE}" srcOrd="1" destOrd="0" presId="urn:microsoft.com/office/officeart/2005/8/layout/default"/>
    <dgm:cxn modelId="{98EB4D8B-6E20-4424-AA47-8A1786751539}" type="presParOf" srcId="{542358C9-5420-4D6D-A782-9A9EF1E9012E}" destId="{33D91B79-ADC3-4AA8-A78C-BD6B9F875C64}" srcOrd="2" destOrd="0" presId="urn:microsoft.com/office/officeart/2005/8/layout/default"/>
    <dgm:cxn modelId="{985D2205-1DAE-4544-A718-E67927FD0224}" type="presParOf" srcId="{542358C9-5420-4D6D-A782-9A9EF1E9012E}" destId="{A0AD7150-731D-4BCD-9DB8-7EC0AFD9A81C}" srcOrd="3" destOrd="0" presId="urn:microsoft.com/office/officeart/2005/8/layout/default"/>
    <dgm:cxn modelId="{98BD9BD6-81F8-4FC3-AC6B-FCE05A713A61}" type="presParOf" srcId="{542358C9-5420-4D6D-A782-9A9EF1E9012E}" destId="{258C2B5E-908F-470F-B1B9-A8A8ABEBA40C}" srcOrd="4" destOrd="0" presId="urn:microsoft.com/office/officeart/2005/8/layout/default"/>
    <dgm:cxn modelId="{732DC3A2-4B6D-4934-B153-D9F16FDB1659}" type="presParOf" srcId="{542358C9-5420-4D6D-A782-9A9EF1E9012E}" destId="{C1C9A632-E5CD-4729-B21E-F88906789E69}" srcOrd="5" destOrd="0" presId="urn:microsoft.com/office/officeart/2005/8/layout/default"/>
    <dgm:cxn modelId="{E40F1A62-144F-486E-97CB-DDA0DC50EC17}" type="presParOf" srcId="{542358C9-5420-4D6D-A782-9A9EF1E9012E}" destId="{88D19785-69A9-4856-8440-7C44A6C86CCF}" srcOrd="6" destOrd="0" presId="urn:microsoft.com/office/officeart/2005/8/layout/default"/>
    <dgm:cxn modelId="{0FC75B0D-3EC3-4B4F-AE15-7E1421942693}" type="presParOf" srcId="{542358C9-5420-4D6D-A782-9A9EF1E9012E}" destId="{823D57F7-304A-4941-90B1-3A82897049F4}" srcOrd="7" destOrd="0" presId="urn:microsoft.com/office/officeart/2005/8/layout/default"/>
    <dgm:cxn modelId="{D1DA8B99-570E-41CC-8674-3C0B982493A9}" type="presParOf" srcId="{542358C9-5420-4D6D-A782-9A9EF1E9012E}" destId="{BE880633-57B7-419B-BD75-7984B1949E0E}" srcOrd="8" destOrd="0" presId="urn:microsoft.com/office/officeart/2005/8/layout/default"/>
    <dgm:cxn modelId="{CA8C2372-1D94-4FA9-8563-B09EAE3E3A3F}" type="presParOf" srcId="{542358C9-5420-4D6D-A782-9A9EF1E9012E}" destId="{D12E8DEE-24C5-4FF3-872E-87DD3494A34C}" srcOrd="9" destOrd="0" presId="urn:microsoft.com/office/officeart/2005/8/layout/default"/>
    <dgm:cxn modelId="{F176E606-C0F6-4520-BA72-84B5A6270476}" type="presParOf" srcId="{542358C9-5420-4D6D-A782-9A9EF1E9012E}" destId="{75EABA85-5DB9-4A5B-AB61-6179E5931A52}" srcOrd="10" destOrd="0" presId="urn:microsoft.com/office/officeart/2005/8/layout/default"/>
    <dgm:cxn modelId="{C4766675-8C15-48C2-955D-3708C9962685}" type="presParOf" srcId="{542358C9-5420-4D6D-A782-9A9EF1E9012E}" destId="{BD498FAF-7315-4225-B82C-EF4971AE9899}" srcOrd="11" destOrd="0" presId="urn:microsoft.com/office/officeart/2005/8/layout/default"/>
    <dgm:cxn modelId="{AA909609-DCC3-4ED0-9B33-9C976FE9AC64}" type="presParOf" srcId="{542358C9-5420-4D6D-A782-9A9EF1E9012E}" destId="{C1F254C9-6E2B-4CE3-BDD1-A389EA10D4DB}" srcOrd="12" destOrd="0" presId="urn:microsoft.com/office/officeart/2005/8/layout/default"/>
    <dgm:cxn modelId="{D77B204B-1878-4F0A-BCA2-2F5731A807E0}" type="presParOf" srcId="{542358C9-5420-4D6D-A782-9A9EF1E9012E}" destId="{C46C9BB0-CCA5-4D46-B005-83BA893530A9}" srcOrd="13" destOrd="0" presId="urn:microsoft.com/office/officeart/2005/8/layout/default"/>
    <dgm:cxn modelId="{EFBD59A4-0499-4985-810C-50FDD2B2AD9A}" type="presParOf" srcId="{542358C9-5420-4D6D-A782-9A9EF1E9012E}" destId="{7D15F838-81C3-4406-927B-AFDC538F0982}" srcOrd="14" destOrd="0" presId="urn:microsoft.com/office/officeart/2005/8/layout/default"/>
    <dgm:cxn modelId="{6CAA97E7-4788-4A23-88D4-62B3856561DE}" type="presParOf" srcId="{542358C9-5420-4D6D-A782-9A9EF1E9012E}" destId="{9FAA472B-D5A3-4A54-8B95-F6A7E0E0D005}" srcOrd="15" destOrd="0" presId="urn:microsoft.com/office/officeart/2005/8/layout/default"/>
    <dgm:cxn modelId="{F434483D-4971-4CAE-B63A-AF8452BC4C6A}" type="presParOf" srcId="{542358C9-5420-4D6D-A782-9A9EF1E9012E}" destId="{F3F5A19A-A0C0-44E3-9A20-FB00FBF740E8}" srcOrd="16" destOrd="0" presId="urn:microsoft.com/office/officeart/2005/8/layout/default"/>
    <dgm:cxn modelId="{A53940E5-F323-4BF6-A0DE-D3675A8C09EC}" type="presParOf" srcId="{542358C9-5420-4D6D-A782-9A9EF1E9012E}" destId="{AC521CDF-6ACD-4335-A8B7-994B58DC9BF6}" srcOrd="17" destOrd="0" presId="urn:microsoft.com/office/officeart/2005/8/layout/default"/>
    <dgm:cxn modelId="{370791BA-1CDB-43BF-8157-5E3AEF6BD73C}" type="presParOf" srcId="{542358C9-5420-4D6D-A782-9A9EF1E9012E}" destId="{6D6054F3-456D-4736-BBB8-363956F63728}" srcOrd="18" destOrd="0" presId="urn:microsoft.com/office/officeart/2005/8/layout/default"/>
    <dgm:cxn modelId="{214D2263-0636-4D74-B928-E33D0FA22DD8}" type="presParOf" srcId="{542358C9-5420-4D6D-A782-9A9EF1E9012E}" destId="{AE09AC68-D312-473E-B2DC-40DCDAEBF0D4}" srcOrd="19" destOrd="0" presId="urn:microsoft.com/office/officeart/2005/8/layout/default"/>
    <dgm:cxn modelId="{3C3F45D5-2C88-47D5-9965-46E12F047AAE}" type="presParOf" srcId="{542358C9-5420-4D6D-A782-9A9EF1E9012E}" destId="{46A9F42E-8FCB-460A-9807-81BBF41A28E7}" srcOrd="20" destOrd="0" presId="urn:microsoft.com/office/officeart/2005/8/layout/default"/>
    <dgm:cxn modelId="{71D20BDF-4846-410C-AE92-78CFF5DC9205}" type="presParOf" srcId="{542358C9-5420-4D6D-A782-9A9EF1E9012E}" destId="{3A49088B-8EFE-46D9-9133-C7FEC981C192}" srcOrd="21" destOrd="0" presId="urn:microsoft.com/office/officeart/2005/8/layout/default"/>
    <dgm:cxn modelId="{07D2AF8D-FF1B-465C-8C07-191CAA1326AA}" type="presParOf" srcId="{542358C9-5420-4D6D-A782-9A9EF1E9012E}" destId="{C0F0AF49-2683-450F-999E-63FA23B70D5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82A4E4-AA18-4E79-A496-E2040BE856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685E7-577F-4D77-8609-CE98A6203995}">
      <dgm:prSet phldrT="[Текст]"/>
      <dgm:spPr/>
      <dgm:t>
        <a:bodyPr/>
        <a:lstStyle/>
        <a:p>
          <a:r>
            <a:rPr lang="ru-RU" dirty="0" smtClean="0"/>
            <a:t>Групповой уровень</a:t>
          </a:r>
          <a:endParaRPr lang="ru-RU" dirty="0"/>
        </a:p>
      </dgm:t>
    </dgm:pt>
    <dgm:pt modelId="{55667054-3597-4CA4-991C-872B4A955D75}" type="parTrans" cxnId="{DAACB576-B892-4C67-BB22-32BC4D330013}">
      <dgm:prSet/>
      <dgm:spPr/>
      <dgm:t>
        <a:bodyPr/>
        <a:lstStyle/>
        <a:p>
          <a:endParaRPr lang="ru-RU"/>
        </a:p>
      </dgm:t>
    </dgm:pt>
    <dgm:pt modelId="{414DB108-1EAC-425D-B37B-0F16667D99DC}" type="sibTrans" cxnId="{DAACB576-B892-4C67-BB22-32BC4D330013}">
      <dgm:prSet/>
      <dgm:spPr/>
      <dgm:t>
        <a:bodyPr/>
        <a:lstStyle/>
        <a:p>
          <a:endParaRPr lang="ru-RU"/>
        </a:p>
      </dgm:t>
    </dgm:pt>
    <dgm:pt modelId="{8E660A58-095A-4880-9494-A7EEDB11A006}">
      <dgm:prSet phldrT="[Текст]"/>
      <dgm:spPr/>
      <dgm:t>
        <a:bodyPr/>
        <a:lstStyle/>
        <a:p>
          <a:r>
            <a:rPr lang="ru-RU" dirty="0" smtClean="0"/>
            <a:t>Общешкольный родительский комитет и Попечительский совет школы</a:t>
          </a:r>
          <a:endParaRPr lang="ru-RU" dirty="0"/>
        </a:p>
      </dgm:t>
    </dgm:pt>
    <dgm:pt modelId="{4EAE565C-F34F-4581-9AB2-47EC7D48F0ED}" type="parTrans" cxnId="{6B444A57-46CF-4C5C-9BF4-84D84096FCB8}">
      <dgm:prSet/>
      <dgm:spPr/>
      <dgm:t>
        <a:bodyPr/>
        <a:lstStyle/>
        <a:p>
          <a:endParaRPr lang="ru-RU"/>
        </a:p>
      </dgm:t>
    </dgm:pt>
    <dgm:pt modelId="{13FFD2BA-9354-4F7E-BCFD-B2B203448DDE}" type="sibTrans" cxnId="{6B444A57-46CF-4C5C-9BF4-84D84096FCB8}">
      <dgm:prSet/>
      <dgm:spPr/>
      <dgm:t>
        <a:bodyPr/>
        <a:lstStyle/>
        <a:p>
          <a:endParaRPr lang="ru-RU"/>
        </a:p>
      </dgm:t>
    </dgm:pt>
    <dgm:pt modelId="{1DF61BB6-E9AA-4856-AED5-49FDCA8314CE}">
      <dgm:prSet phldrT="[Текст]"/>
      <dgm:spPr/>
      <dgm:t>
        <a:bodyPr/>
        <a:lstStyle/>
        <a:p>
          <a:r>
            <a:rPr lang="ru-RU" dirty="0" smtClean="0"/>
            <a:t>Семейные клубы</a:t>
          </a:r>
        </a:p>
      </dgm:t>
    </dgm:pt>
    <dgm:pt modelId="{3E714E18-B87C-4B85-AC3F-A2690A3F6AAD}" type="parTrans" cxnId="{D6903C72-F453-4E14-B0A0-DA7F944454A0}">
      <dgm:prSet/>
      <dgm:spPr/>
      <dgm:t>
        <a:bodyPr/>
        <a:lstStyle/>
        <a:p>
          <a:endParaRPr lang="ru-RU"/>
        </a:p>
      </dgm:t>
    </dgm:pt>
    <dgm:pt modelId="{AE25F42B-A609-4DDC-80A5-43C5A363F46F}" type="sibTrans" cxnId="{D6903C72-F453-4E14-B0A0-DA7F944454A0}">
      <dgm:prSet/>
      <dgm:spPr/>
      <dgm:t>
        <a:bodyPr/>
        <a:lstStyle/>
        <a:p>
          <a:endParaRPr lang="ru-RU"/>
        </a:p>
      </dgm:t>
    </dgm:pt>
    <dgm:pt modelId="{EB9F542A-50B8-4309-9F02-F2DEECD8930A}">
      <dgm:prSet phldrT="[Текст]"/>
      <dgm:spPr/>
      <dgm:t>
        <a:bodyPr/>
        <a:lstStyle/>
        <a:p>
          <a:r>
            <a:rPr lang="ru-RU" dirty="0" smtClean="0"/>
            <a:t>Работа специалистов по запросу родителей</a:t>
          </a:r>
          <a:endParaRPr lang="ru-RU" dirty="0"/>
        </a:p>
      </dgm:t>
    </dgm:pt>
    <dgm:pt modelId="{050953A5-6FB1-45A3-A5EE-DDDEF6ED53C6}" type="parTrans" cxnId="{F55B0D21-503B-442C-93C3-C53FE81BA509}">
      <dgm:prSet/>
      <dgm:spPr/>
      <dgm:t>
        <a:bodyPr/>
        <a:lstStyle/>
        <a:p>
          <a:endParaRPr lang="ru-RU"/>
        </a:p>
      </dgm:t>
    </dgm:pt>
    <dgm:pt modelId="{34A57758-8899-43FF-A236-D904032E96E4}" type="sibTrans" cxnId="{F55B0D21-503B-442C-93C3-C53FE81BA509}">
      <dgm:prSet/>
      <dgm:spPr/>
      <dgm:t>
        <a:bodyPr/>
        <a:lstStyle/>
        <a:p>
          <a:endParaRPr lang="ru-RU"/>
        </a:p>
      </dgm:t>
    </dgm:pt>
    <dgm:pt modelId="{5D68D7D5-2CA3-42F2-9A12-B499939607A4}">
      <dgm:prSet phldrT="[Текст]"/>
      <dgm:spPr/>
      <dgm:t>
        <a:bodyPr/>
        <a:lstStyle/>
        <a:p>
          <a:r>
            <a:rPr lang="ru-RU" dirty="0" smtClean="0"/>
            <a:t>Индивидуальный уровень </a:t>
          </a:r>
          <a:endParaRPr lang="ru-RU" dirty="0"/>
        </a:p>
      </dgm:t>
    </dgm:pt>
    <dgm:pt modelId="{4215E3C3-85B2-447F-8810-16F6EE6901BA}" type="parTrans" cxnId="{5D9963E4-A617-43F3-8C43-E5F50867F309}">
      <dgm:prSet/>
      <dgm:spPr/>
      <dgm:t>
        <a:bodyPr/>
        <a:lstStyle/>
        <a:p>
          <a:endParaRPr lang="ru-RU"/>
        </a:p>
      </dgm:t>
    </dgm:pt>
    <dgm:pt modelId="{36B5B42E-069A-4630-B587-54D2820B25E6}" type="sibTrans" cxnId="{5D9963E4-A617-43F3-8C43-E5F50867F309}">
      <dgm:prSet/>
      <dgm:spPr/>
      <dgm:t>
        <a:bodyPr/>
        <a:lstStyle/>
        <a:p>
          <a:endParaRPr lang="ru-RU"/>
        </a:p>
      </dgm:t>
    </dgm:pt>
    <dgm:pt modelId="{73B431F9-8070-4FCD-A15A-BD4DFD391C52}">
      <dgm:prSet phldrT="[Текст]"/>
      <dgm:spPr/>
      <dgm:t>
        <a:bodyPr/>
        <a:lstStyle/>
        <a:p>
          <a:r>
            <a:rPr lang="ru-RU" dirty="0" smtClean="0"/>
            <a:t>Родительские гостиные</a:t>
          </a:r>
        </a:p>
      </dgm:t>
    </dgm:pt>
    <dgm:pt modelId="{94C382F3-92D8-455C-A5AD-FCC5EBC6ECD7}" type="parTrans" cxnId="{5105D3FF-2404-466B-AF19-23E98D255B6E}">
      <dgm:prSet/>
      <dgm:spPr/>
      <dgm:t>
        <a:bodyPr/>
        <a:lstStyle/>
        <a:p>
          <a:endParaRPr lang="ru-RU"/>
        </a:p>
      </dgm:t>
    </dgm:pt>
    <dgm:pt modelId="{1153C01C-88ED-4D50-A936-E8388BD4EF99}" type="sibTrans" cxnId="{5105D3FF-2404-466B-AF19-23E98D255B6E}">
      <dgm:prSet/>
      <dgm:spPr/>
      <dgm:t>
        <a:bodyPr/>
        <a:lstStyle/>
        <a:p>
          <a:endParaRPr lang="ru-RU"/>
        </a:p>
      </dgm:t>
    </dgm:pt>
    <dgm:pt modelId="{0CF2A6E7-0C65-4BDA-9E78-9EF5C4FD1EE3}">
      <dgm:prSet phldrT="[Текст]"/>
      <dgm:spPr/>
      <dgm:t>
        <a:bodyPr/>
        <a:lstStyle/>
        <a:p>
          <a:r>
            <a:rPr lang="ru-RU" dirty="0" smtClean="0"/>
            <a:t>Родительские дни</a:t>
          </a:r>
        </a:p>
      </dgm:t>
    </dgm:pt>
    <dgm:pt modelId="{6DC8A837-C34B-438D-A360-6267AD16FC66}" type="parTrans" cxnId="{9F4CBB92-F639-4978-B78F-909DA0273C08}">
      <dgm:prSet/>
      <dgm:spPr/>
      <dgm:t>
        <a:bodyPr/>
        <a:lstStyle/>
        <a:p>
          <a:endParaRPr lang="ru-RU"/>
        </a:p>
      </dgm:t>
    </dgm:pt>
    <dgm:pt modelId="{10BA557C-0DF8-4368-BAD1-94ACD12AEF5E}" type="sibTrans" cxnId="{9F4CBB92-F639-4978-B78F-909DA0273C08}">
      <dgm:prSet/>
      <dgm:spPr/>
      <dgm:t>
        <a:bodyPr/>
        <a:lstStyle/>
        <a:p>
          <a:endParaRPr lang="ru-RU"/>
        </a:p>
      </dgm:t>
    </dgm:pt>
    <dgm:pt modelId="{C9699D81-4467-40E7-BCA7-6CB4D8E90E18}">
      <dgm:prSet phldrT="[Текст]"/>
      <dgm:spPr/>
      <dgm:t>
        <a:bodyPr/>
        <a:lstStyle/>
        <a:p>
          <a:r>
            <a:rPr lang="ru-RU" dirty="0" smtClean="0"/>
            <a:t>Общешкольные родительские собрания</a:t>
          </a:r>
        </a:p>
      </dgm:t>
    </dgm:pt>
    <dgm:pt modelId="{F94D2529-FADC-4682-B7BA-DAAF384FAD34}" type="parTrans" cxnId="{494B8059-CCBC-425B-91CA-0276A0751EAD}">
      <dgm:prSet/>
      <dgm:spPr/>
      <dgm:t>
        <a:bodyPr/>
        <a:lstStyle/>
        <a:p>
          <a:endParaRPr lang="ru-RU"/>
        </a:p>
      </dgm:t>
    </dgm:pt>
    <dgm:pt modelId="{4DFD9407-7196-4CD4-8693-433EE188BC37}" type="sibTrans" cxnId="{494B8059-CCBC-425B-91CA-0276A0751EAD}">
      <dgm:prSet/>
      <dgm:spPr/>
      <dgm:t>
        <a:bodyPr/>
        <a:lstStyle/>
        <a:p>
          <a:endParaRPr lang="ru-RU"/>
        </a:p>
      </dgm:t>
    </dgm:pt>
    <dgm:pt modelId="{DBB1051B-EAC6-463F-A531-1792698CA748}">
      <dgm:prSet phldrT="[Текст]"/>
      <dgm:spPr/>
      <dgm:t>
        <a:bodyPr/>
        <a:lstStyle/>
        <a:p>
          <a:r>
            <a:rPr lang="ru-RU" dirty="0" smtClean="0"/>
            <a:t>Родительский всеобуч</a:t>
          </a:r>
        </a:p>
      </dgm:t>
    </dgm:pt>
    <dgm:pt modelId="{51AC9CC0-AE9A-4A18-BBE2-14EDE4148FE2}" type="parTrans" cxnId="{FA737781-B1D4-47E7-B2D2-C10C740DB2DB}">
      <dgm:prSet/>
      <dgm:spPr/>
      <dgm:t>
        <a:bodyPr/>
        <a:lstStyle/>
        <a:p>
          <a:endParaRPr lang="ru-RU"/>
        </a:p>
      </dgm:t>
    </dgm:pt>
    <dgm:pt modelId="{D64DA2F9-5517-49E6-AE6D-C889F976617D}" type="sibTrans" cxnId="{FA737781-B1D4-47E7-B2D2-C10C740DB2DB}">
      <dgm:prSet/>
      <dgm:spPr/>
      <dgm:t>
        <a:bodyPr/>
        <a:lstStyle/>
        <a:p>
          <a:endParaRPr lang="ru-RU"/>
        </a:p>
      </dgm:t>
    </dgm:pt>
    <dgm:pt modelId="{F96B11DD-2623-49B1-9F97-F912B2803869}">
      <dgm:prSet phldrT="[Текст]"/>
      <dgm:spPr/>
      <dgm:t>
        <a:bodyPr/>
        <a:lstStyle/>
        <a:p>
          <a:r>
            <a:rPr lang="ru-RU" dirty="0" smtClean="0"/>
            <a:t>Родительские форумы на  школьном интернет-сайте</a:t>
          </a:r>
        </a:p>
      </dgm:t>
    </dgm:pt>
    <dgm:pt modelId="{E7AF2E09-AE4A-46AF-A394-A70171C91F97}" type="parTrans" cxnId="{8694761A-23EC-482C-A13B-F279544EE8BC}">
      <dgm:prSet/>
      <dgm:spPr/>
      <dgm:t>
        <a:bodyPr/>
        <a:lstStyle/>
        <a:p>
          <a:endParaRPr lang="ru-RU"/>
        </a:p>
      </dgm:t>
    </dgm:pt>
    <dgm:pt modelId="{5F9D847A-B1D0-4025-ABB7-0F83B6E154C4}" type="sibTrans" cxnId="{8694761A-23EC-482C-A13B-F279544EE8BC}">
      <dgm:prSet/>
      <dgm:spPr/>
      <dgm:t>
        <a:bodyPr/>
        <a:lstStyle/>
        <a:p>
          <a:endParaRPr lang="ru-RU"/>
        </a:p>
      </dgm:t>
    </dgm:pt>
    <dgm:pt modelId="{55D448F6-7E41-4288-B0DE-A85EB42681E2}">
      <dgm:prSet phldrT="[Текст]"/>
      <dgm:spPr/>
      <dgm:t>
        <a:bodyPr/>
        <a:lstStyle/>
        <a:p>
          <a:r>
            <a:rPr lang="ru-RU" dirty="0" smtClean="0"/>
            <a:t>Участие родителей в педагогических консилиумах</a:t>
          </a:r>
          <a:endParaRPr lang="ru-RU" dirty="0"/>
        </a:p>
      </dgm:t>
    </dgm:pt>
    <dgm:pt modelId="{9949B17D-731A-4B94-9374-B17590F19851}" type="parTrans" cxnId="{FFE49F43-6F89-4085-94A6-4EFEDBD27F52}">
      <dgm:prSet/>
      <dgm:spPr/>
      <dgm:t>
        <a:bodyPr/>
        <a:lstStyle/>
        <a:p>
          <a:endParaRPr lang="ru-RU"/>
        </a:p>
      </dgm:t>
    </dgm:pt>
    <dgm:pt modelId="{95369B46-637D-4136-9CEE-DE41D07F3636}" type="sibTrans" cxnId="{FFE49F43-6F89-4085-94A6-4EFEDBD27F52}">
      <dgm:prSet/>
      <dgm:spPr/>
      <dgm:t>
        <a:bodyPr/>
        <a:lstStyle/>
        <a:p>
          <a:endParaRPr lang="ru-RU"/>
        </a:p>
      </dgm:t>
    </dgm:pt>
    <dgm:pt modelId="{77D1C73C-79D8-4DE5-8481-D5E3EFCD921A}">
      <dgm:prSet phldrT="[Текст]"/>
      <dgm:spPr/>
      <dgm:t>
        <a:bodyPr/>
        <a:lstStyle/>
        <a:p>
          <a:r>
            <a:rPr lang="ru-RU" dirty="0" smtClean="0"/>
            <a:t>Помощь в подготовке и проведении общешкольных и </a:t>
          </a:r>
          <a:r>
            <a:rPr lang="ru-RU" dirty="0" err="1" smtClean="0"/>
            <a:t>внутриклассных</a:t>
          </a:r>
          <a:r>
            <a:rPr lang="ru-RU" dirty="0" smtClean="0"/>
            <a:t> мероприятий</a:t>
          </a:r>
          <a:endParaRPr lang="ru-RU" dirty="0"/>
        </a:p>
      </dgm:t>
    </dgm:pt>
    <dgm:pt modelId="{B3E1C3EB-36AF-4EE3-AB1F-99B09E7B0AB4}" type="parTrans" cxnId="{6966E865-10F1-4CD2-9B31-04869FABB1D0}">
      <dgm:prSet/>
      <dgm:spPr/>
      <dgm:t>
        <a:bodyPr/>
        <a:lstStyle/>
        <a:p>
          <a:endParaRPr lang="ru-RU"/>
        </a:p>
      </dgm:t>
    </dgm:pt>
    <dgm:pt modelId="{BF128790-EE21-4398-8E5A-C88CDA1FC491}" type="sibTrans" cxnId="{6966E865-10F1-4CD2-9B31-04869FABB1D0}">
      <dgm:prSet/>
      <dgm:spPr/>
      <dgm:t>
        <a:bodyPr/>
        <a:lstStyle/>
        <a:p>
          <a:endParaRPr lang="ru-RU"/>
        </a:p>
      </dgm:t>
    </dgm:pt>
    <dgm:pt modelId="{B9C3E91C-47A1-4065-B796-B191EECD9580}">
      <dgm:prSet phldrT="[Текст]"/>
      <dgm:spPr/>
      <dgm:t>
        <a:bodyPr/>
        <a:lstStyle/>
        <a:p>
          <a:r>
            <a:rPr lang="ru-RU" dirty="0" smtClean="0"/>
            <a:t>Индивидуальное консультирование</a:t>
          </a:r>
          <a:endParaRPr lang="ru-RU" dirty="0"/>
        </a:p>
      </dgm:t>
    </dgm:pt>
    <dgm:pt modelId="{49944AFF-B0DC-47FF-B009-ABCACC30952B}" type="parTrans" cxnId="{1051954D-18C5-4875-A96F-B9F5282406C6}">
      <dgm:prSet/>
      <dgm:spPr/>
      <dgm:t>
        <a:bodyPr/>
        <a:lstStyle/>
        <a:p>
          <a:endParaRPr lang="ru-RU"/>
        </a:p>
      </dgm:t>
    </dgm:pt>
    <dgm:pt modelId="{2B3AC2AD-33B1-4269-A5D5-3684426A3FA0}" type="sibTrans" cxnId="{1051954D-18C5-4875-A96F-B9F5282406C6}">
      <dgm:prSet/>
      <dgm:spPr/>
      <dgm:t>
        <a:bodyPr/>
        <a:lstStyle/>
        <a:p>
          <a:endParaRPr lang="ru-RU"/>
        </a:p>
      </dgm:t>
    </dgm:pt>
    <dgm:pt modelId="{C38AA5DE-BF5F-4DB9-A785-02203338E7D2}" type="pres">
      <dgm:prSet presAssocID="{F182A4E4-AA18-4E79-A496-E2040BE856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94A9D4-4FB3-4D55-ACF3-CC7AABA4D223}" type="pres">
      <dgm:prSet presAssocID="{E16685E7-577F-4D77-8609-CE98A62039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8A574-5843-4496-9388-7C05DEFC6FDE}" type="pres">
      <dgm:prSet presAssocID="{E16685E7-577F-4D77-8609-CE98A620399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6987A-BD38-49E6-A959-70503DDDC5EA}" type="pres">
      <dgm:prSet presAssocID="{5D68D7D5-2CA3-42F2-9A12-B499939607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57983-9F36-4B8B-97C1-2E32E55AF236}" type="pres">
      <dgm:prSet presAssocID="{5D68D7D5-2CA3-42F2-9A12-B499939607A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5929B-6EC9-4756-8974-2D669BB1CADD}" type="presOf" srcId="{73B431F9-8070-4FCD-A15A-BD4DFD391C52}" destId="{2618A574-5843-4496-9388-7C05DEFC6FDE}" srcOrd="0" destOrd="2" presId="urn:microsoft.com/office/officeart/2005/8/layout/vList2"/>
    <dgm:cxn modelId="{6B444A57-46CF-4C5C-9BF4-84D84096FCB8}" srcId="{E16685E7-577F-4D77-8609-CE98A6203995}" destId="{8E660A58-095A-4880-9494-A7EEDB11A006}" srcOrd="0" destOrd="0" parTransId="{4EAE565C-F34F-4581-9AB2-47EC7D48F0ED}" sibTransId="{13FFD2BA-9354-4F7E-BCFD-B2B203448DDE}"/>
    <dgm:cxn modelId="{1B914E89-FF69-44BC-935C-9ACA8FC94CEF}" type="presOf" srcId="{55D448F6-7E41-4288-B0DE-A85EB42681E2}" destId="{72D57983-9F36-4B8B-97C1-2E32E55AF236}" srcOrd="0" destOrd="1" presId="urn:microsoft.com/office/officeart/2005/8/layout/vList2"/>
    <dgm:cxn modelId="{F55B0D21-503B-442C-93C3-C53FE81BA509}" srcId="{5D68D7D5-2CA3-42F2-9A12-B499939607A4}" destId="{EB9F542A-50B8-4309-9F02-F2DEECD8930A}" srcOrd="0" destOrd="0" parTransId="{050953A5-6FB1-45A3-A5EE-DDDEF6ED53C6}" sibTransId="{34A57758-8899-43FF-A236-D904032E96E4}"/>
    <dgm:cxn modelId="{56C6C6A8-F64B-489C-B386-E50B72416DAE}" type="presOf" srcId="{DBB1051B-EAC6-463F-A531-1792698CA748}" destId="{2618A574-5843-4496-9388-7C05DEFC6FDE}" srcOrd="0" destOrd="5" presId="urn:microsoft.com/office/officeart/2005/8/layout/vList2"/>
    <dgm:cxn modelId="{EB6CBECA-BC12-4F34-949B-9CCF79B8EB7F}" type="presOf" srcId="{1DF61BB6-E9AA-4856-AED5-49FDCA8314CE}" destId="{2618A574-5843-4496-9388-7C05DEFC6FDE}" srcOrd="0" destOrd="1" presId="urn:microsoft.com/office/officeart/2005/8/layout/vList2"/>
    <dgm:cxn modelId="{9F4CBB92-F639-4978-B78F-909DA0273C08}" srcId="{E16685E7-577F-4D77-8609-CE98A6203995}" destId="{0CF2A6E7-0C65-4BDA-9E78-9EF5C4FD1EE3}" srcOrd="3" destOrd="0" parTransId="{6DC8A837-C34B-438D-A360-6267AD16FC66}" sibTransId="{10BA557C-0DF8-4368-BAD1-94ACD12AEF5E}"/>
    <dgm:cxn modelId="{78B47F74-788C-484C-94C8-0002D5897D15}" type="presOf" srcId="{E16685E7-577F-4D77-8609-CE98A6203995}" destId="{8794A9D4-4FB3-4D55-ACF3-CC7AABA4D223}" srcOrd="0" destOrd="0" presId="urn:microsoft.com/office/officeart/2005/8/layout/vList2"/>
    <dgm:cxn modelId="{979C8124-E0CE-435D-8A35-070866785D87}" type="presOf" srcId="{F96B11DD-2623-49B1-9F97-F912B2803869}" destId="{2618A574-5843-4496-9388-7C05DEFC6FDE}" srcOrd="0" destOrd="6" presId="urn:microsoft.com/office/officeart/2005/8/layout/vList2"/>
    <dgm:cxn modelId="{777A3BA7-08DF-4663-B7C1-8BB87F6259ED}" type="presOf" srcId="{77D1C73C-79D8-4DE5-8481-D5E3EFCD921A}" destId="{72D57983-9F36-4B8B-97C1-2E32E55AF236}" srcOrd="0" destOrd="2" presId="urn:microsoft.com/office/officeart/2005/8/layout/vList2"/>
    <dgm:cxn modelId="{1051954D-18C5-4875-A96F-B9F5282406C6}" srcId="{5D68D7D5-2CA3-42F2-9A12-B499939607A4}" destId="{B9C3E91C-47A1-4065-B796-B191EECD9580}" srcOrd="3" destOrd="0" parTransId="{49944AFF-B0DC-47FF-B009-ABCACC30952B}" sibTransId="{2B3AC2AD-33B1-4269-A5D5-3684426A3FA0}"/>
    <dgm:cxn modelId="{D6903C72-F453-4E14-B0A0-DA7F944454A0}" srcId="{E16685E7-577F-4D77-8609-CE98A6203995}" destId="{1DF61BB6-E9AA-4856-AED5-49FDCA8314CE}" srcOrd="1" destOrd="0" parTransId="{3E714E18-B87C-4B85-AC3F-A2690A3F6AAD}" sibTransId="{AE25F42B-A609-4DDC-80A5-43C5A363F46F}"/>
    <dgm:cxn modelId="{5E0CA56B-C64A-4223-A9A4-E83C3069797D}" type="presOf" srcId="{B9C3E91C-47A1-4065-B796-B191EECD9580}" destId="{72D57983-9F36-4B8B-97C1-2E32E55AF236}" srcOrd="0" destOrd="3" presId="urn:microsoft.com/office/officeart/2005/8/layout/vList2"/>
    <dgm:cxn modelId="{604369AC-D1C0-4DD5-A734-C1A3B9AE82CC}" type="presOf" srcId="{5D68D7D5-2CA3-42F2-9A12-B499939607A4}" destId="{5DE6987A-BD38-49E6-A959-70503DDDC5EA}" srcOrd="0" destOrd="0" presId="urn:microsoft.com/office/officeart/2005/8/layout/vList2"/>
    <dgm:cxn modelId="{494B8059-CCBC-425B-91CA-0276A0751EAD}" srcId="{E16685E7-577F-4D77-8609-CE98A6203995}" destId="{C9699D81-4467-40E7-BCA7-6CB4D8E90E18}" srcOrd="4" destOrd="0" parTransId="{F94D2529-FADC-4682-B7BA-DAAF384FAD34}" sibTransId="{4DFD9407-7196-4CD4-8693-433EE188BC37}"/>
    <dgm:cxn modelId="{5105D3FF-2404-466B-AF19-23E98D255B6E}" srcId="{E16685E7-577F-4D77-8609-CE98A6203995}" destId="{73B431F9-8070-4FCD-A15A-BD4DFD391C52}" srcOrd="2" destOrd="0" parTransId="{94C382F3-92D8-455C-A5AD-FCC5EBC6ECD7}" sibTransId="{1153C01C-88ED-4D50-A936-E8388BD4EF99}"/>
    <dgm:cxn modelId="{6966E865-10F1-4CD2-9B31-04869FABB1D0}" srcId="{5D68D7D5-2CA3-42F2-9A12-B499939607A4}" destId="{77D1C73C-79D8-4DE5-8481-D5E3EFCD921A}" srcOrd="2" destOrd="0" parTransId="{B3E1C3EB-36AF-4EE3-AB1F-99B09E7B0AB4}" sibTransId="{BF128790-EE21-4398-8E5A-C88CDA1FC491}"/>
    <dgm:cxn modelId="{C30AAFAD-BE1D-4143-83AF-5D97514311BA}" type="presOf" srcId="{C9699D81-4467-40E7-BCA7-6CB4D8E90E18}" destId="{2618A574-5843-4496-9388-7C05DEFC6FDE}" srcOrd="0" destOrd="4" presId="urn:microsoft.com/office/officeart/2005/8/layout/vList2"/>
    <dgm:cxn modelId="{5D9963E4-A617-43F3-8C43-E5F50867F309}" srcId="{F182A4E4-AA18-4E79-A496-E2040BE85691}" destId="{5D68D7D5-2CA3-42F2-9A12-B499939607A4}" srcOrd="1" destOrd="0" parTransId="{4215E3C3-85B2-447F-8810-16F6EE6901BA}" sibTransId="{36B5B42E-069A-4630-B587-54D2820B25E6}"/>
    <dgm:cxn modelId="{FA737781-B1D4-47E7-B2D2-C10C740DB2DB}" srcId="{E16685E7-577F-4D77-8609-CE98A6203995}" destId="{DBB1051B-EAC6-463F-A531-1792698CA748}" srcOrd="5" destOrd="0" parTransId="{51AC9CC0-AE9A-4A18-BBE2-14EDE4148FE2}" sibTransId="{D64DA2F9-5517-49E6-AE6D-C889F976617D}"/>
    <dgm:cxn modelId="{2C9DC494-0410-40F9-B6F3-8116C1B92117}" type="presOf" srcId="{0CF2A6E7-0C65-4BDA-9E78-9EF5C4FD1EE3}" destId="{2618A574-5843-4496-9388-7C05DEFC6FDE}" srcOrd="0" destOrd="3" presId="urn:microsoft.com/office/officeart/2005/8/layout/vList2"/>
    <dgm:cxn modelId="{B6DB58BA-8724-40CD-B8E1-A7726F9DB6DE}" type="presOf" srcId="{8E660A58-095A-4880-9494-A7EEDB11A006}" destId="{2618A574-5843-4496-9388-7C05DEFC6FDE}" srcOrd="0" destOrd="0" presId="urn:microsoft.com/office/officeart/2005/8/layout/vList2"/>
    <dgm:cxn modelId="{DAACB576-B892-4C67-BB22-32BC4D330013}" srcId="{F182A4E4-AA18-4E79-A496-E2040BE85691}" destId="{E16685E7-577F-4D77-8609-CE98A6203995}" srcOrd="0" destOrd="0" parTransId="{55667054-3597-4CA4-991C-872B4A955D75}" sibTransId="{414DB108-1EAC-425D-B37B-0F16667D99DC}"/>
    <dgm:cxn modelId="{741C01CF-FE2B-4CA0-ACE8-6D35EAA59837}" type="presOf" srcId="{F182A4E4-AA18-4E79-A496-E2040BE85691}" destId="{C38AA5DE-BF5F-4DB9-A785-02203338E7D2}" srcOrd="0" destOrd="0" presId="urn:microsoft.com/office/officeart/2005/8/layout/vList2"/>
    <dgm:cxn modelId="{FFE49F43-6F89-4085-94A6-4EFEDBD27F52}" srcId="{5D68D7D5-2CA3-42F2-9A12-B499939607A4}" destId="{55D448F6-7E41-4288-B0DE-A85EB42681E2}" srcOrd="1" destOrd="0" parTransId="{9949B17D-731A-4B94-9374-B17590F19851}" sibTransId="{95369B46-637D-4136-9CEE-DE41D07F3636}"/>
    <dgm:cxn modelId="{8694761A-23EC-482C-A13B-F279544EE8BC}" srcId="{E16685E7-577F-4D77-8609-CE98A6203995}" destId="{F96B11DD-2623-49B1-9F97-F912B2803869}" srcOrd="6" destOrd="0" parTransId="{E7AF2E09-AE4A-46AF-A394-A70171C91F97}" sibTransId="{5F9D847A-B1D0-4025-ABB7-0F83B6E154C4}"/>
    <dgm:cxn modelId="{FD6E712D-DCA2-4363-A773-E482776829D9}" type="presOf" srcId="{EB9F542A-50B8-4309-9F02-F2DEECD8930A}" destId="{72D57983-9F36-4B8B-97C1-2E32E55AF236}" srcOrd="0" destOrd="0" presId="urn:microsoft.com/office/officeart/2005/8/layout/vList2"/>
    <dgm:cxn modelId="{B934F621-06F1-472E-B145-24DC6A368A92}" type="presParOf" srcId="{C38AA5DE-BF5F-4DB9-A785-02203338E7D2}" destId="{8794A9D4-4FB3-4D55-ACF3-CC7AABA4D223}" srcOrd="0" destOrd="0" presId="urn:microsoft.com/office/officeart/2005/8/layout/vList2"/>
    <dgm:cxn modelId="{800B9270-FE9F-42C0-B730-B0E7300D93F2}" type="presParOf" srcId="{C38AA5DE-BF5F-4DB9-A785-02203338E7D2}" destId="{2618A574-5843-4496-9388-7C05DEFC6FDE}" srcOrd="1" destOrd="0" presId="urn:microsoft.com/office/officeart/2005/8/layout/vList2"/>
    <dgm:cxn modelId="{B6BEE092-4143-4021-A313-A263DF94283F}" type="presParOf" srcId="{C38AA5DE-BF5F-4DB9-A785-02203338E7D2}" destId="{5DE6987A-BD38-49E6-A959-70503DDDC5EA}" srcOrd="2" destOrd="0" presId="urn:microsoft.com/office/officeart/2005/8/layout/vList2"/>
    <dgm:cxn modelId="{F26FFF2A-0809-4197-BAEC-CE09E5147122}" type="presParOf" srcId="{C38AA5DE-BF5F-4DB9-A785-02203338E7D2}" destId="{72D57983-9F36-4B8B-97C1-2E32E55AF2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E7A279-F5DF-4DBD-88F5-0E5910F79C31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DD773F-AEEA-492B-BCED-4D742F09566C}">
      <dgm:prSet phldrT="[Текст]"/>
      <dgm:spPr/>
      <dgm:t>
        <a:bodyPr/>
        <a:lstStyle/>
        <a:p>
          <a:r>
            <a:rPr lang="ru-RU" dirty="0" smtClean="0"/>
            <a:t>Основные направления анализа воспитательного процесса</a:t>
          </a:r>
          <a:endParaRPr lang="ru-RU" dirty="0"/>
        </a:p>
      </dgm:t>
    </dgm:pt>
    <dgm:pt modelId="{6F9AC698-F56C-4F8E-BAC2-0CB096277CF6}" type="parTrans" cxnId="{4A6F2291-CB69-4372-A0DC-244F75F9BC81}">
      <dgm:prSet/>
      <dgm:spPr/>
      <dgm:t>
        <a:bodyPr/>
        <a:lstStyle/>
        <a:p>
          <a:endParaRPr lang="ru-RU"/>
        </a:p>
      </dgm:t>
    </dgm:pt>
    <dgm:pt modelId="{EB85D994-7771-4295-8D9D-7A6A7A4110AA}" type="sibTrans" cxnId="{4A6F2291-CB69-4372-A0DC-244F75F9BC81}">
      <dgm:prSet/>
      <dgm:spPr/>
      <dgm:t>
        <a:bodyPr/>
        <a:lstStyle/>
        <a:p>
          <a:endParaRPr lang="ru-RU"/>
        </a:p>
      </dgm:t>
    </dgm:pt>
    <dgm:pt modelId="{1FF712E0-A7BE-4595-96A5-4227A23278D6}">
      <dgm:prSet phldrT="[Текст]"/>
      <dgm:spPr/>
      <dgm:t>
        <a:bodyPr/>
        <a:lstStyle/>
        <a:p>
          <a:r>
            <a:rPr lang="ru-RU" dirty="0" smtClean="0"/>
            <a:t>Результаты воспитания, социализации и саморазвития школьников</a:t>
          </a:r>
          <a:endParaRPr lang="ru-RU" dirty="0"/>
        </a:p>
      </dgm:t>
    </dgm:pt>
    <dgm:pt modelId="{FE202DAC-63A6-4D7F-803C-7D0E587DA091}" type="parTrans" cxnId="{7179B1CB-DCB0-4F93-ACB8-4C85B90B55D6}">
      <dgm:prSet/>
      <dgm:spPr/>
      <dgm:t>
        <a:bodyPr/>
        <a:lstStyle/>
        <a:p>
          <a:endParaRPr lang="ru-RU"/>
        </a:p>
      </dgm:t>
    </dgm:pt>
    <dgm:pt modelId="{12FFFEBB-5443-45AD-84DA-93306D402153}" type="sibTrans" cxnId="{7179B1CB-DCB0-4F93-ACB8-4C85B90B55D6}">
      <dgm:prSet/>
      <dgm:spPr/>
      <dgm:t>
        <a:bodyPr/>
        <a:lstStyle/>
        <a:p>
          <a:endParaRPr lang="ru-RU"/>
        </a:p>
      </dgm:t>
    </dgm:pt>
    <dgm:pt modelId="{9E372F7B-528F-44DA-9672-8A6BD78921FA}">
      <dgm:prSet phldrT="[Текст]"/>
      <dgm:spPr/>
      <dgm:t>
        <a:bodyPr/>
        <a:lstStyle/>
        <a:p>
          <a:r>
            <a:rPr lang="ru-RU" dirty="0" smtClean="0"/>
            <a:t>Воспитательная деятельность педагогов</a:t>
          </a:r>
          <a:endParaRPr lang="ru-RU" dirty="0"/>
        </a:p>
      </dgm:t>
    </dgm:pt>
    <dgm:pt modelId="{D2287E83-C42A-45BF-BC2B-CB8A440C97DA}" type="parTrans" cxnId="{62D988C4-AED2-49A2-9F74-17F3D21BF388}">
      <dgm:prSet/>
      <dgm:spPr/>
      <dgm:t>
        <a:bodyPr/>
        <a:lstStyle/>
        <a:p>
          <a:endParaRPr lang="ru-RU"/>
        </a:p>
      </dgm:t>
    </dgm:pt>
    <dgm:pt modelId="{54624980-29B8-4558-87C2-40F71F7683B7}" type="sibTrans" cxnId="{62D988C4-AED2-49A2-9F74-17F3D21BF388}">
      <dgm:prSet/>
      <dgm:spPr/>
      <dgm:t>
        <a:bodyPr/>
        <a:lstStyle/>
        <a:p>
          <a:endParaRPr lang="ru-RU"/>
        </a:p>
      </dgm:t>
    </dgm:pt>
    <dgm:pt modelId="{A3C92454-7E70-4522-A12A-9727171998B9}">
      <dgm:prSet phldrT="[Текст]"/>
      <dgm:spPr/>
      <dgm:t>
        <a:bodyPr/>
        <a:lstStyle/>
        <a:p>
          <a:r>
            <a:rPr lang="ru-RU" dirty="0" smtClean="0"/>
            <a:t>Управление воспитательным процессом в образовательной организации</a:t>
          </a:r>
          <a:endParaRPr lang="ru-RU" dirty="0"/>
        </a:p>
      </dgm:t>
    </dgm:pt>
    <dgm:pt modelId="{FD656B7D-E6A0-4D6B-BB19-2499CB4D4C2D}" type="parTrans" cxnId="{EE47056F-B088-46AC-BEC7-0CFF3A6182DD}">
      <dgm:prSet/>
      <dgm:spPr/>
      <dgm:t>
        <a:bodyPr/>
        <a:lstStyle/>
        <a:p>
          <a:endParaRPr lang="ru-RU"/>
        </a:p>
      </dgm:t>
    </dgm:pt>
    <dgm:pt modelId="{78908D54-3CF3-4047-A3E2-18110174244B}" type="sibTrans" cxnId="{EE47056F-B088-46AC-BEC7-0CFF3A6182DD}">
      <dgm:prSet/>
      <dgm:spPr/>
      <dgm:t>
        <a:bodyPr/>
        <a:lstStyle/>
        <a:p>
          <a:endParaRPr lang="ru-RU"/>
        </a:p>
      </dgm:t>
    </dgm:pt>
    <dgm:pt modelId="{B24C1D26-0ACD-4046-97F6-B2CCA32E1E51}">
      <dgm:prSet phldrT="[Текст]"/>
      <dgm:spPr/>
      <dgm:t>
        <a:bodyPr/>
        <a:lstStyle/>
        <a:p>
          <a:r>
            <a:rPr lang="ru-RU" dirty="0" smtClean="0"/>
            <a:t>Ресурсное обеспечение воспитательного процесса в образовательной организации</a:t>
          </a:r>
          <a:endParaRPr lang="ru-RU" dirty="0"/>
        </a:p>
      </dgm:t>
    </dgm:pt>
    <dgm:pt modelId="{F7392628-DA43-400C-A37E-99BD73F2FFDF}" type="parTrans" cxnId="{EBB556F3-9459-4C15-948E-020DDC0D084B}">
      <dgm:prSet/>
      <dgm:spPr/>
      <dgm:t>
        <a:bodyPr/>
        <a:lstStyle/>
        <a:p>
          <a:endParaRPr lang="ru-RU"/>
        </a:p>
      </dgm:t>
    </dgm:pt>
    <dgm:pt modelId="{E67AF3A6-4EEE-40AF-857B-33D86972EE70}" type="sibTrans" cxnId="{EBB556F3-9459-4C15-948E-020DDC0D084B}">
      <dgm:prSet/>
      <dgm:spPr/>
      <dgm:t>
        <a:bodyPr/>
        <a:lstStyle/>
        <a:p>
          <a:endParaRPr lang="ru-RU"/>
        </a:p>
      </dgm:t>
    </dgm:pt>
    <dgm:pt modelId="{5B5DD1AB-002D-43AD-B4A1-54BAB6EBF06C}" type="pres">
      <dgm:prSet presAssocID="{FAE7A279-F5DF-4DBD-88F5-0E5910F79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E5618-F8CF-4657-A2F2-C2C3521E3C20}" type="pres">
      <dgm:prSet presAssocID="{65DD773F-AEEA-492B-BCED-4D742F09566C}" presName="composite" presStyleCnt="0"/>
      <dgm:spPr/>
      <dgm:t>
        <a:bodyPr/>
        <a:lstStyle/>
        <a:p>
          <a:endParaRPr lang="ru-RU"/>
        </a:p>
      </dgm:t>
    </dgm:pt>
    <dgm:pt modelId="{F5EE3B2B-DA74-4A7E-B372-63EB10031B8C}" type="pres">
      <dgm:prSet presAssocID="{65DD773F-AEEA-492B-BCED-4D742F09566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78B8A-C004-43D8-BFC9-F2A26716D392}" type="pres">
      <dgm:prSet presAssocID="{65DD773F-AEEA-492B-BCED-4D742F09566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7056F-B088-46AC-BEC7-0CFF3A6182DD}" srcId="{65DD773F-AEEA-492B-BCED-4D742F09566C}" destId="{A3C92454-7E70-4522-A12A-9727171998B9}" srcOrd="2" destOrd="0" parTransId="{FD656B7D-E6A0-4D6B-BB19-2499CB4D4C2D}" sibTransId="{78908D54-3CF3-4047-A3E2-18110174244B}"/>
    <dgm:cxn modelId="{328A9654-568F-4512-817A-4A6D110DBAC5}" type="presOf" srcId="{9E372F7B-528F-44DA-9672-8A6BD78921FA}" destId="{35C78B8A-C004-43D8-BFC9-F2A26716D392}" srcOrd="0" destOrd="1" presId="urn:microsoft.com/office/officeart/2005/8/layout/chevron2"/>
    <dgm:cxn modelId="{847BAF14-505F-4562-B1DA-6A1118464ED9}" type="presOf" srcId="{A3C92454-7E70-4522-A12A-9727171998B9}" destId="{35C78B8A-C004-43D8-BFC9-F2A26716D392}" srcOrd="0" destOrd="2" presId="urn:microsoft.com/office/officeart/2005/8/layout/chevron2"/>
    <dgm:cxn modelId="{431FEA3B-364F-4C33-BB08-C2EE9A9FA0C3}" type="presOf" srcId="{FAE7A279-F5DF-4DBD-88F5-0E5910F79C31}" destId="{5B5DD1AB-002D-43AD-B4A1-54BAB6EBF06C}" srcOrd="0" destOrd="0" presId="urn:microsoft.com/office/officeart/2005/8/layout/chevron2"/>
    <dgm:cxn modelId="{EBB556F3-9459-4C15-948E-020DDC0D084B}" srcId="{65DD773F-AEEA-492B-BCED-4D742F09566C}" destId="{B24C1D26-0ACD-4046-97F6-B2CCA32E1E51}" srcOrd="3" destOrd="0" parTransId="{F7392628-DA43-400C-A37E-99BD73F2FFDF}" sibTransId="{E67AF3A6-4EEE-40AF-857B-33D86972EE70}"/>
    <dgm:cxn modelId="{D58C6DC8-D734-4111-BF52-B66FD2E43F1A}" type="presOf" srcId="{1FF712E0-A7BE-4595-96A5-4227A23278D6}" destId="{35C78B8A-C004-43D8-BFC9-F2A26716D392}" srcOrd="0" destOrd="0" presId="urn:microsoft.com/office/officeart/2005/8/layout/chevron2"/>
    <dgm:cxn modelId="{7179B1CB-DCB0-4F93-ACB8-4C85B90B55D6}" srcId="{65DD773F-AEEA-492B-BCED-4D742F09566C}" destId="{1FF712E0-A7BE-4595-96A5-4227A23278D6}" srcOrd="0" destOrd="0" parTransId="{FE202DAC-63A6-4D7F-803C-7D0E587DA091}" sibTransId="{12FFFEBB-5443-45AD-84DA-93306D402153}"/>
    <dgm:cxn modelId="{8569912C-DCAE-4FAE-9281-A5BA4C5532B9}" type="presOf" srcId="{B24C1D26-0ACD-4046-97F6-B2CCA32E1E51}" destId="{35C78B8A-C004-43D8-BFC9-F2A26716D392}" srcOrd="0" destOrd="3" presId="urn:microsoft.com/office/officeart/2005/8/layout/chevron2"/>
    <dgm:cxn modelId="{3B9AD163-AEED-47CD-989B-9E3FC492505A}" type="presOf" srcId="{65DD773F-AEEA-492B-BCED-4D742F09566C}" destId="{F5EE3B2B-DA74-4A7E-B372-63EB10031B8C}" srcOrd="0" destOrd="0" presId="urn:microsoft.com/office/officeart/2005/8/layout/chevron2"/>
    <dgm:cxn modelId="{4A6F2291-CB69-4372-A0DC-244F75F9BC81}" srcId="{FAE7A279-F5DF-4DBD-88F5-0E5910F79C31}" destId="{65DD773F-AEEA-492B-BCED-4D742F09566C}" srcOrd="0" destOrd="0" parTransId="{6F9AC698-F56C-4F8E-BAC2-0CB096277CF6}" sibTransId="{EB85D994-7771-4295-8D9D-7A6A7A4110AA}"/>
    <dgm:cxn modelId="{62D988C4-AED2-49A2-9F74-17F3D21BF388}" srcId="{65DD773F-AEEA-492B-BCED-4D742F09566C}" destId="{9E372F7B-528F-44DA-9672-8A6BD78921FA}" srcOrd="1" destOrd="0" parTransId="{D2287E83-C42A-45BF-BC2B-CB8A440C97DA}" sibTransId="{54624980-29B8-4558-87C2-40F71F7683B7}"/>
    <dgm:cxn modelId="{61ABBD59-40BF-4140-8A1B-2371061FF519}" type="presParOf" srcId="{5B5DD1AB-002D-43AD-B4A1-54BAB6EBF06C}" destId="{EA3E5618-F8CF-4657-A2F2-C2C3521E3C20}" srcOrd="0" destOrd="0" presId="urn:microsoft.com/office/officeart/2005/8/layout/chevron2"/>
    <dgm:cxn modelId="{233F5054-192A-4904-9589-088767BB9ABA}" type="presParOf" srcId="{EA3E5618-F8CF-4657-A2F2-C2C3521E3C20}" destId="{F5EE3B2B-DA74-4A7E-B372-63EB10031B8C}" srcOrd="0" destOrd="0" presId="urn:microsoft.com/office/officeart/2005/8/layout/chevron2"/>
    <dgm:cxn modelId="{34F834F7-F438-49BE-94BF-0B77DF53D5C9}" type="presParOf" srcId="{EA3E5618-F8CF-4657-A2F2-C2C3521E3C20}" destId="{35C78B8A-C004-43D8-BFC9-F2A26716D3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0DC6DA-DF20-479F-9E0A-2125047B2A5D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2749695-31BF-4A3E-A3D6-5CB889D32389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организации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C91EE9B8-8F47-4564-A85A-6595DA4FDE4B}" type="parTrans" cxnId="{2F91BCD5-0B40-4FD2-A0D8-9FA6090222A8}">
      <dgm:prSet/>
      <dgm:spPr/>
      <dgm:t>
        <a:bodyPr/>
        <a:lstStyle/>
        <a:p>
          <a:endParaRPr lang="ru-RU"/>
        </a:p>
      </dgm:t>
    </dgm:pt>
    <dgm:pt modelId="{A9C6AF73-850B-4E5E-8860-07C0F38FC31C}" type="sibTrans" cxnId="{2F91BCD5-0B40-4FD2-A0D8-9FA6090222A8}">
      <dgm:prSet/>
      <dgm:spPr/>
      <dgm:t>
        <a:bodyPr/>
        <a:lstStyle/>
        <a:p>
          <a:endParaRPr lang="ru-RU"/>
        </a:p>
      </dgm:t>
    </dgm:pt>
    <dgm:pt modelId="{EC0BD428-AC5B-4B77-A401-3E22CDBC36A6}">
      <dgm:prSet phldrT="[Текст]" custT="1"/>
      <dgm:spPr/>
      <dgm:t>
        <a:bodyPr/>
        <a:lstStyle/>
        <a:p>
          <a:r>
            <a:rPr lang="ru-RU" sz="2800" dirty="0" smtClean="0"/>
            <a:t>образовательные</a:t>
          </a:r>
          <a:endParaRPr lang="ru-RU" sz="2800" dirty="0"/>
        </a:p>
      </dgm:t>
    </dgm:pt>
    <dgm:pt modelId="{049513BD-7DF5-4624-A709-3DDF91396AE4}" type="parTrans" cxnId="{2BEC6D66-366F-4C3A-A5B6-057A824D443D}">
      <dgm:prSet/>
      <dgm:spPr/>
      <dgm:t>
        <a:bodyPr/>
        <a:lstStyle/>
        <a:p>
          <a:endParaRPr lang="ru-RU"/>
        </a:p>
      </dgm:t>
    </dgm:pt>
    <dgm:pt modelId="{B229273C-B4D5-43DE-AD66-03543DF97CEA}" type="sibTrans" cxnId="{2BEC6D66-366F-4C3A-A5B6-057A824D443D}">
      <dgm:prSet/>
      <dgm:spPr/>
      <dgm:t>
        <a:bodyPr/>
        <a:lstStyle/>
        <a:p>
          <a:endParaRPr lang="ru-RU"/>
        </a:p>
      </dgm:t>
    </dgm:pt>
    <dgm:pt modelId="{B13A2F7F-06F7-4A3F-BD0F-5C44BD8500E0}">
      <dgm:prSet phldrT="[Текст]" custT="1"/>
      <dgm:spPr/>
      <dgm:t>
        <a:bodyPr/>
        <a:lstStyle/>
        <a:p>
          <a:endParaRPr lang="ru-RU" sz="2800" dirty="0"/>
        </a:p>
      </dgm:t>
    </dgm:pt>
    <dgm:pt modelId="{0CCF091D-F9AF-45C7-9369-97D6C2B2BC86}" type="parTrans" cxnId="{39531C6B-09D0-4BEE-B6FF-791A95FB512D}">
      <dgm:prSet/>
      <dgm:spPr/>
      <dgm:t>
        <a:bodyPr/>
        <a:lstStyle/>
        <a:p>
          <a:endParaRPr lang="ru-RU"/>
        </a:p>
      </dgm:t>
    </dgm:pt>
    <dgm:pt modelId="{D40B7BC0-35BC-45B3-8561-883369E0BA8B}" type="sibTrans" cxnId="{39531C6B-09D0-4BEE-B6FF-791A95FB512D}">
      <dgm:prSet/>
      <dgm:spPr/>
      <dgm:t>
        <a:bodyPr/>
        <a:lstStyle/>
        <a:p>
          <a:endParaRPr lang="ru-RU"/>
        </a:p>
      </dgm:t>
    </dgm:pt>
    <dgm:pt modelId="{CD31E19A-39DD-4B26-BA03-89C64D62331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специалисты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23F7037A-9F18-46BC-86ED-225AB3DEEE82}" type="parTrans" cxnId="{9E5FAC25-7B39-447A-866D-4BDAEDB852F4}">
      <dgm:prSet/>
      <dgm:spPr/>
      <dgm:t>
        <a:bodyPr/>
        <a:lstStyle/>
        <a:p>
          <a:endParaRPr lang="ru-RU"/>
        </a:p>
      </dgm:t>
    </dgm:pt>
    <dgm:pt modelId="{52D54FFE-AA24-4EC9-87DC-3B262300C451}" type="sibTrans" cxnId="{9E5FAC25-7B39-447A-866D-4BDAEDB852F4}">
      <dgm:prSet/>
      <dgm:spPr/>
      <dgm:t>
        <a:bodyPr/>
        <a:lstStyle/>
        <a:p>
          <a:endParaRPr lang="ru-RU"/>
        </a:p>
      </dgm:t>
    </dgm:pt>
    <dgm:pt modelId="{9D9ACE7A-19B8-4EE6-B5DD-972200450319}">
      <dgm:prSet phldrT="[Текст]" custT="1"/>
      <dgm:spPr/>
      <dgm:t>
        <a:bodyPr/>
        <a:lstStyle/>
        <a:p>
          <a:r>
            <a:rPr lang="ru-RU" sz="1800" dirty="0" smtClean="0"/>
            <a:t>Педагоги</a:t>
          </a:r>
          <a:endParaRPr lang="ru-RU" sz="1800" dirty="0"/>
        </a:p>
      </dgm:t>
    </dgm:pt>
    <dgm:pt modelId="{16973294-F170-43FE-BFC7-051B34B01DB6}" type="parTrans" cxnId="{0F1E0CB3-3E5E-4DDE-867D-193C8EF2776F}">
      <dgm:prSet/>
      <dgm:spPr/>
      <dgm:t>
        <a:bodyPr/>
        <a:lstStyle/>
        <a:p>
          <a:endParaRPr lang="ru-RU"/>
        </a:p>
      </dgm:t>
    </dgm:pt>
    <dgm:pt modelId="{3C4301CE-BA07-4C28-A607-25611A045EB1}" type="sibTrans" cxnId="{0F1E0CB3-3E5E-4DDE-867D-193C8EF2776F}">
      <dgm:prSet/>
      <dgm:spPr/>
      <dgm:t>
        <a:bodyPr/>
        <a:lstStyle/>
        <a:p>
          <a:endParaRPr lang="ru-RU"/>
        </a:p>
      </dgm:t>
    </dgm:pt>
    <dgm:pt modelId="{17DFC167-7458-4306-955C-6ABD071DE25E}">
      <dgm:prSet phldrT="[Текст]" custT="1"/>
      <dgm:spPr/>
      <dgm:t>
        <a:bodyPr/>
        <a:lstStyle/>
        <a:p>
          <a:r>
            <a:rPr lang="ru-RU" sz="1800" dirty="0" smtClean="0"/>
            <a:t>Педагоги дополнительного образования</a:t>
          </a:r>
          <a:endParaRPr lang="ru-RU" sz="1800" dirty="0"/>
        </a:p>
      </dgm:t>
    </dgm:pt>
    <dgm:pt modelId="{A7C5F2B7-79CC-4E2A-8DD0-A91E53963722}" type="parTrans" cxnId="{F4024BF0-FAE5-4AEA-9D71-97F1B990C1CD}">
      <dgm:prSet/>
      <dgm:spPr/>
      <dgm:t>
        <a:bodyPr/>
        <a:lstStyle/>
        <a:p>
          <a:endParaRPr lang="ru-RU"/>
        </a:p>
      </dgm:t>
    </dgm:pt>
    <dgm:pt modelId="{5933ABB3-8769-4128-952A-5C05EB8F1E50}" type="sibTrans" cxnId="{F4024BF0-FAE5-4AEA-9D71-97F1B990C1CD}">
      <dgm:prSet/>
      <dgm:spPr/>
      <dgm:t>
        <a:bodyPr/>
        <a:lstStyle/>
        <a:p>
          <a:endParaRPr lang="ru-RU"/>
        </a:p>
      </dgm:t>
    </dgm:pt>
    <dgm:pt modelId="{A5D2ED24-0543-4C5C-BD7A-A36702310967}">
      <dgm:prSet phldrT="[Текст]" custT="1"/>
      <dgm:spPr/>
      <dgm:t>
        <a:bodyPr/>
        <a:lstStyle/>
        <a:p>
          <a:r>
            <a:rPr lang="ru-RU" sz="1800" dirty="0" smtClean="0"/>
            <a:t>Воспитатели</a:t>
          </a:r>
          <a:endParaRPr lang="ru-RU" sz="1800" dirty="0"/>
        </a:p>
      </dgm:t>
    </dgm:pt>
    <dgm:pt modelId="{301453E8-EF19-4EC0-A039-0CDF65EF5C0C}" type="parTrans" cxnId="{CEC904C3-7EDB-4BA6-A134-F78E929BD8B6}">
      <dgm:prSet/>
      <dgm:spPr/>
      <dgm:t>
        <a:bodyPr/>
        <a:lstStyle/>
        <a:p>
          <a:endParaRPr lang="ru-RU"/>
        </a:p>
      </dgm:t>
    </dgm:pt>
    <dgm:pt modelId="{A5D40D7A-971F-4415-8474-1C205680EAAB}" type="sibTrans" cxnId="{CEC904C3-7EDB-4BA6-A134-F78E929BD8B6}">
      <dgm:prSet/>
      <dgm:spPr/>
      <dgm:t>
        <a:bodyPr/>
        <a:lstStyle/>
        <a:p>
          <a:endParaRPr lang="ru-RU"/>
        </a:p>
      </dgm:t>
    </dgm:pt>
    <dgm:pt modelId="{29E021B2-7651-45DF-B561-62CF3B9561CB}">
      <dgm:prSet phldrT="[Текст]" custT="1"/>
      <dgm:spPr/>
      <dgm:t>
        <a:bodyPr/>
        <a:lstStyle/>
        <a:p>
          <a:r>
            <a:rPr lang="ru-RU" sz="1800" dirty="0" smtClean="0"/>
            <a:t>Социальные педагоги</a:t>
          </a:r>
          <a:endParaRPr lang="ru-RU" sz="1800" dirty="0"/>
        </a:p>
      </dgm:t>
    </dgm:pt>
    <dgm:pt modelId="{ED2DEE92-0469-48E6-B6BE-28DB7F0884B2}" type="parTrans" cxnId="{E434D275-FB77-4433-9C46-6F25B0B097A0}">
      <dgm:prSet/>
      <dgm:spPr/>
      <dgm:t>
        <a:bodyPr/>
        <a:lstStyle/>
        <a:p>
          <a:endParaRPr lang="ru-RU"/>
        </a:p>
      </dgm:t>
    </dgm:pt>
    <dgm:pt modelId="{1A1C33F7-1050-4DF9-AA8B-432B9F828EF0}" type="sibTrans" cxnId="{E434D275-FB77-4433-9C46-6F25B0B097A0}">
      <dgm:prSet/>
      <dgm:spPr/>
      <dgm:t>
        <a:bodyPr/>
        <a:lstStyle/>
        <a:p>
          <a:endParaRPr lang="ru-RU"/>
        </a:p>
      </dgm:t>
    </dgm:pt>
    <dgm:pt modelId="{605AD91F-6582-4E31-B518-CF1D8A9B42AE}">
      <dgm:prSet phldrT="[Текст]" custT="1"/>
      <dgm:spPr/>
      <dgm:t>
        <a:bodyPr/>
        <a:lstStyle/>
        <a:p>
          <a:r>
            <a:rPr lang="ru-RU" sz="1800" dirty="0" err="1" smtClean="0"/>
            <a:t>Тьюторы</a:t>
          </a:r>
          <a:endParaRPr lang="ru-RU" sz="1800" dirty="0"/>
        </a:p>
      </dgm:t>
    </dgm:pt>
    <dgm:pt modelId="{781762D3-143B-4129-8E6E-29BEF07C4B3B}" type="parTrans" cxnId="{F6013B90-5AC0-44A7-9252-7E1CE53D9877}">
      <dgm:prSet/>
      <dgm:spPr/>
      <dgm:t>
        <a:bodyPr/>
        <a:lstStyle/>
        <a:p>
          <a:endParaRPr lang="ru-RU"/>
        </a:p>
      </dgm:t>
    </dgm:pt>
    <dgm:pt modelId="{3F27DE0D-6ECA-4AE1-B02A-58F123BDF091}" type="sibTrans" cxnId="{F6013B90-5AC0-44A7-9252-7E1CE53D9877}">
      <dgm:prSet/>
      <dgm:spPr/>
      <dgm:t>
        <a:bodyPr/>
        <a:lstStyle/>
        <a:p>
          <a:endParaRPr lang="ru-RU"/>
        </a:p>
      </dgm:t>
    </dgm:pt>
    <dgm:pt modelId="{2B4C2EE6-3EEC-4F58-AC18-D1A9CB9C7B9C}">
      <dgm:prSet phldrT="[Текст]" custT="1"/>
      <dgm:spPr/>
      <dgm:t>
        <a:bodyPr/>
        <a:lstStyle/>
        <a:p>
          <a:r>
            <a:rPr lang="ru-RU" sz="1800" dirty="0" smtClean="0"/>
            <a:t>Педагоги-психологи, психологи</a:t>
          </a:r>
          <a:endParaRPr lang="ru-RU" sz="1800" dirty="0"/>
        </a:p>
      </dgm:t>
    </dgm:pt>
    <dgm:pt modelId="{C0E37ECF-0015-4DE2-8333-24F385EF5BC2}" type="parTrans" cxnId="{C0D2C8B1-8DB4-4F5E-8FA4-B48B8CE9C556}">
      <dgm:prSet/>
      <dgm:spPr/>
      <dgm:t>
        <a:bodyPr/>
        <a:lstStyle/>
        <a:p>
          <a:endParaRPr lang="ru-RU"/>
        </a:p>
      </dgm:t>
    </dgm:pt>
    <dgm:pt modelId="{868E2CE4-4A5A-4254-B0DC-80EF355938A0}" type="sibTrans" cxnId="{C0D2C8B1-8DB4-4F5E-8FA4-B48B8CE9C556}">
      <dgm:prSet/>
      <dgm:spPr/>
      <dgm:t>
        <a:bodyPr/>
        <a:lstStyle/>
        <a:p>
          <a:endParaRPr lang="ru-RU"/>
        </a:p>
      </dgm:t>
    </dgm:pt>
    <dgm:pt modelId="{134A04CC-9AF5-4B08-9CD0-94E135CD4F41}">
      <dgm:prSet phldrT="[Текст]" custT="1"/>
      <dgm:spPr/>
      <dgm:t>
        <a:bodyPr/>
        <a:lstStyle/>
        <a:p>
          <a:r>
            <a:rPr lang="ru-RU" sz="1800" dirty="0" smtClean="0"/>
            <a:t>Специалисты по работе с семьей</a:t>
          </a:r>
          <a:endParaRPr lang="ru-RU" sz="1800" dirty="0"/>
        </a:p>
      </dgm:t>
    </dgm:pt>
    <dgm:pt modelId="{959F3ED8-7A6C-4FC1-B2E8-BFADF679C091}" type="parTrans" cxnId="{925F2419-41FE-467E-9B6D-2BFBC4841ED5}">
      <dgm:prSet/>
      <dgm:spPr/>
      <dgm:t>
        <a:bodyPr/>
        <a:lstStyle/>
        <a:p>
          <a:endParaRPr lang="ru-RU"/>
        </a:p>
      </dgm:t>
    </dgm:pt>
    <dgm:pt modelId="{02ADFD35-BC44-4B8E-B49B-92D8D244C8CB}" type="sibTrans" cxnId="{925F2419-41FE-467E-9B6D-2BFBC4841ED5}">
      <dgm:prSet/>
      <dgm:spPr/>
      <dgm:t>
        <a:bodyPr/>
        <a:lstStyle/>
        <a:p>
          <a:endParaRPr lang="ru-RU"/>
        </a:p>
      </dgm:t>
    </dgm:pt>
    <dgm:pt modelId="{C697CFA5-7048-4E03-A251-32F8DA4B2359}">
      <dgm:prSet phldrT="[Текст]" custT="1"/>
      <dgm:spPr/>
      <dgm:t>
        <a:bodyPr/>
        <a:lstStyle/>
        <a:p>
          <a:r>
            <a:rPr lang="ru-RU" sz="2800" dirty="0" smtClean="0"/>
            <a:t>социальной защиты населения</a:t>
          </a:r>
          <a:endParaRPr lang="ru-RU" sz="2800" dirty="0"/>
        </a:p>
      </dgm:t>
    </dgm:pt>
    <dgm:pt modelId="{CD1EB28B-E98F-42B5-B100-DE0BBB174855}" type="parTrans" cxnId="{C4DB3F36-1C10-4EAE-992D-4D61B45FD567}">
      <dgm:prSet/>
      <dgm:spPr/>
      <dgm:t>
        <a:bodyPr/>
        <a:lstStyle/>
        <a:p>
          <a:endParaRPr lang="ru-RU"/>
        </a:p>
      </dgm:t>
    </dgm:pt>
    <dgm:pt modelId="{B8A0E13B-D902-4735-AD0D-66CD57685A8E}" type="sibTrans" cxnId="{C4DB3F36-1C10-4EAE-992D-4D61B45FD567}">
      <dgm:prSet/>
      <dgm:spPr/>
      <dgm:t>
        <a:bodyPr/>
        <a:lstStyle/>
        <a:p>
          <a:endParaRPr lang="ru-RU"/>
        </a:p>
      </dgm:t>
    </dgm:pt>
    <dgm:pt modelId="{FB01F944-354B-4290-BB5A-63B18511C95F}" type="pres">
      <dgm:prSet presAssocID="{440DC6DA-DF20-479F-9E0A-2125047B2A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4B9E9-D718-407B-9F2D-890E8A0D7DC4}" type="pres">
      <dgm:prSet presAssocID="{42749695-31BF-4A3E-A3D6-5CB889D32389}" presName="linNode" presStyleCnt="0"/>
      <dgm:spPr/>
    </dgm:pt>
    <dgm:pt modelId="{55B27854-CE0B-4B54-BDB0-05F8EC7DD352}" type="pres">
      <dgm:prSet presAssocID="{42749695-31BF-4A3E-A3D6-5CB889D3238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A19DA-30D2-422C-A8EF-63C44BB97B5D}" type="pres">
      <dgm:prSet presAssocID="{42749695-31BF-4A3E-A3D6-5CB889D3238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9C9E0-867D-4745-B00D-23E65994EF0E}" type="pres">
      <dgm:prSet presAssocID="{A9C6AF73-850B-4E5E-8860-07C0F38FC31C}" presName="sp" presStyleCnt="0"/>
      <dgm:spPr/>
    </dgm:pt>
    <dgm:pt modelId="{C1545C93-4CDE-419C-9D4B-052A3BD6FA4C}" type="pres">
      <dgm:prSet presAssocID="{CD31E19A-39DD-4B26-BA03-89C64D623316}" presName="linNode" presStyleCnt="0"/>
      <dgm:spPr/>
    </dgm:pt>
    <dgm:pt modelId="{3CB3BA7D-94FD-4200-944D-A771FE7C39C0}" type="pres">
      <dgm:prSet presAssocID="{CD31E19A-39DD-4B26-BA03-89C64D62331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13FB5-0E9D-4A98-8464-5C04016B9705}" type="pres">
      <dgm:prSet presAssocID="{CD31E19A-39DD-4B26-BA03-89C64D623316}" presName="descendantText" presStyleLbl="alignAccFollowNode1" presStyleIdx="1" presStyleCnt="2" custScaleY="10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D952C-1B2A-45B3-B260-827738D603B8}" type="presOf" srcId="{2B4C2EE6-3EEC-4F58-AC18-D1A9CB9C7B9C}" destId="{B0E13FB5-0E9D-4A98-8464-5C04016B9705}" srcOrd="0" destOrd="5" presId="urn:microsoft.com/office/officeart/2005/8/layout/vList5"/>
    <dgm:cxn modelId="{3492917A-5508-4402-9B37-74307D199C12}" type="presOf" srcId="{A5D2ED24-0543-4C5C-BD7A-A36702310967}" destId="{B0E13FB5-0E9D-4A98-8464-5C04016B9705}" srcOrd="0" destOrd="2" presId="urn:microsoft.com/office/officeart/2005/8/layout/vList5"/>
    <dgm:cxn modelId="{C3ED14E0-1544-4926-9028-9D1703C3D5C4}" type="presOf" srcId="{42749695-31BF-4A3E-A3D6-5CB889D32389}" destId="{55B27854-CE0B-4B54-BDB0-05F8EC7DD352}" srcOrd="0" destOrd="0" presId="urn:microsoft.com/office/officeart/2005/8/layout/vList5"/>
    <dgm:cxn modelId="{A98F0618-088C-4140-B5F8-0A59F4A6F15D}" type="presOf" srcId="{B13A2F7F-06F7-4A3F-BD0F-5C44BD8500E0}" destId="{83BA19DA-30D2-422C-A8EF-63C44BB97B5D}" srcOrd="0" destOrd="2" presId="urn:microsoft.com/office/officeart/2005/8/layout/vList5"/>
    <dgm:cxn modelId="{C4DB3F36-1C10-4EAE-992D-4D61B45FD567}" srcId="{42749695-31BF-4A3E-A3D6-5CB889D32389}" destId="{C697CFA5-7048-4E03-A251-32F8DA4B2359}" srcOrd="1" destOrd="0" parTransId="{CD1EB28B-E98F-42B5-B100-DE0BBB174855}" sibTransId="{B8A0E13B-D902-4735-AD0D-66CD57685A8E}"/>
    <dgm:cxn modelId="{2BEC6D66-366F-4C3A-A5B6-057A824D443D}" srcId="{42749695-31BF-4A3E-A3D6-5CB889D32389}" destId="{EC0BD428-AC5B-4B77-A401-3E22CDBC36A6}" srcOrd="0" destOrd="0" parTransId="{049513BD-7DF5-4624-A709-3DDF91396AE4}" sibTransId="{B229273C-B4D5-43DE-AD66-03543DF97CEA}"/>
    <dgm:cxn modelId="{9E5FAC25-7B39-447A-866D-4BDAEDB852F4}" srcId="{440DC6DA-DF20-479F-9E0A-2125047B2A5D}" destId="{CD31E19A-39DD-4B26-BA03-89C64D623316}" srcOrd="1" destOrd="0" parTransId="{23F7037A-9F18-46BC-86ED-225AB3DEEE82}" sibTransId="{52D54FFE-AA24-4EC9-87DC-3B262300C451}"/>
    <dgm:cxn modelId="{70438E41-F2A0-48DE-ABD4-A9EF6E191B89}" type="presOf" srcId="{605AD91F-6582-4E31-B518-CF1D8A9B42AE}" destId="{B0E13FB5-0E9D-4A98-8464-5C04016B9705}" srcOrd="0" destOrd="4" presId="urn:microsoft.com/office/officeart/2005/8/layout/vList5"/>
    <dgm:cxn modelId="{39531C6B-09D0-4BEE-B6FF-791A95FB512D}" srcId="{42749695-31BF-4A3E-A3D6-5CB889D32389}" destId="{B13A2F7F-06F7-4A3F-BD0F-5C44BD8500E0}" srcOrd="2" destOrd="0" parTransId="{0CCF091D-F9AF-45C7-9369-97D6C2B2BC86}" sibTransId="{D40B7BC0-35BC-45B3-8561-883369E0BA8B}"/>
    <dgm:cxn modelId="{612A41C0-ED85-4CE6-B119-0F901FAB4DE8}" type="presOf" srcId="{17DFC167-7458-4306-955C-6ABD071DE25E}" destId="{B0E13FB5-0E9D-4A98-8464-5C04016B9705}" srcOrd="0" destOrd="1" presId="urn:microsoft.com/office/officeart/2005/8/layout/vList5"/>
    <dgm:cxn modelId="{E434D275-FB77-4433-9C46-6F25B0B097A0}" srcId="{CD31E19A-39DD-4B26-BA03-89C64D623316}" destId="{29E021B2-7651-45DF-B561-62CF3B9561CB}" srcOrd="3" destOrd="0" parTransId="{ED2DEE92-0469-48E6-B6BE-28DB7F0884B2}" sibTransId="{1A1C33F7-1050-4DF9-AA8B-432B9F828EF0}"/>
    <dgm:cxn modelId="{75CEFF7D-CB76-4ED6-B381-D954D1A16B58}" type="presOf" srcId="{9D9ACE7A-19B8-4EE6-B5DD-972200450319}" destId="{B0E13FB5-0E9D-4A98-8464-5C04016B9705}" srcOrd="0" destOrd="0" presId="urn:microsoft.com/office/officeart/2005/8/layout/vList5"/>
    <dgm:cxn modelId="{925F2419-41FE-467E-9B6D-2BFBC4841ED5}" srcId="{CD31E19A-39DD-4B26-BA03-89C64D623316}" destId="{134A04CC-9AF5-4B08-9CD0-94E135CD4F41}" srcOrd="6" destOrd="0" parTransId="{959F3ED8-7A6C-4FC1-B2E8-BFADF679C091}" sibTransId="{02ADFD35-BC44-4B8E-B49B-92D8D244C8CB}"/>
    <dgm:cxn modelId="{0F1E0CB3-3E5E-4DDE-867D-193C8EF2776F}" srcId="{CD31E19A-39DD-4B26-BA03-89C64D623316}" destId="{9D9ACE7A-19B8-4EE6-B5DD-972200450319}" srcOrd="0" destOrd="0" parTransId="{16973294-F170-43FE-BFC7-051B34B01DB6}" sibTransId="{3C4301CE-BA07-4C28-A607-25611A045EB1}"/>
    <dgm:cxn modelId="{7AA5032F-521B-463B-93E0-1E9CCDC5F045}" type="presOf" srcId="{CD31E19A-39DD-4B26-BA03-89C64D623316}" destId="{3CB3BA7D-94FD-4200-944D-A771FE7C39C0}" srcOrd="0" destOrd="0" presId="urn:microsoft.com/office/officeart/2005/8/layout/vList5"/>
    <dgm:cxn modelId="{C0D2C8B1-8DB4-4F5E-8FA4-B48B8CE9C556}" srcId="{CD31E19A-39DD-4B26-BA03-89C64D623316}" destId="{2B4C2EE6-3EEC-4F58-AC18-D1A9CB9C7B9C}" srcOrd="5" destOrd="0" parTransId="{C0E37ECF-0015-4DE2-8333-24F385EF5BC2}" sibTransId="{868E2CE4-4A5A-4254-B0DC-80EF355938A0}"/>
    <dgm:cxn modelId="{F146DDB6-643E-4652-83F5-0AD263C0B58B}" type="presOf" srcId="{440DC6DA-DF20-479F-9E0A-2125047B2A5D}" destId="{FB01F944-354B-4290-BB5A-63B18511C95F}" srcOrd="0" destOrd="0" presId="urn:microsoft.com/office/officeart/2005/8/layout/vList5"/>
    <dgm:cxn modelId="{C49EB753-BD56-426E-8834-4F4B667EC41C}" type="presOf" srcId="{C697CFA5-7048-4E03-A251-32F8DA4B2359}" destId="{83BA19DA-30D2-422C-A8EF-63C44BB97B5D}" srcOrd="0" destOrd="1" presId="urn:microsoft.com/office/officeart/2005/8/layout/vList5"/>
    <dgm:cxn modelId="{336B22A4-1A02-444D-A392-7601ECD03FB2}" type="presOf" srcId="{134A04CC-9AF5-4B08-9CD0-94E135CD4F41}" destId="{B0E13FB5-0E9D-4A98-8464-5C04016B9705}" srcOrd="0" destOrd="6" presId="urn:microsoft.com/office/officeart/2005/8/layout/vList5"/>
    <dgm:cxn modelId="{CEC904C3-7EDB-4BA6-A134-F78E929BD8B6}" srcId="{CD31E19A-39DD-4B26-BA03-89C64D623316}" destId="{A5D2ED24-0543-4C5C-BD7A-A36702310967}" srcOrd="2" destOrd="0" parTransId="{301453E8-EF19-4EC0-A039-0CDF65EF5C0C}" sibTransId="{A5D40D7A-971F-4415-8474-1C205680EAAB}"/>
    <dgm:cxn modelId="{A9DB2BA3-5BD2-4392-B5EC-05D21CAB8E9F}" type="presOf" srcId="{29E021B2-7651-45DF-B561-62CF3B9561CB}" destId="{B0E13FB5-0E9D-4A98-8464-5C04016B9705}" srcOrd="0" destOrd="3" presId="urn:microsoft.com/office/officeart/2005/8/layout/vList5"/>
    <dgm:cxn modelId="{45EC06AE-4240-4D0E-8293-D286A8872947}" type="presOf" srcId="{EC0BD428-AC5B-4B77-A401-3E22CDBC36A6}" destId="{83BA19DA-30D2-422C-A8EF-63C44BB97B5D}" srcOrd="0" destOrd="0" presId="urn:microsoft.com/office/officeart/2005/8/layout/vList5"/>
    <dgm:cxn modelId="{F4024BF0-FAE5-4AEA-9D71-97F1B990C1CD}" srcId="{CD31E19A-39DD-4B26-BA03-89C64D623316}" destId="{17DFC167-7458-4306-955C-6ABD071DE25E}" srcOrd="1" destOrd="0" parTransId="{A7C5F2B7-79CC-4E2A-8DD0-A91E53963722}" sibTransId="{5933ABB3-8769-4128-952A-5C05EB8F1E50}"/>
    <dgm:cxn modelId="{F6013B90-5AC0-44A7-9252-7E1CE53D9877}" srcId="{CD31E19A-39DD-4B26-BA03-89C64D623316}" destId="{605AD91F-6582-4E31-B518-CF1D8A9B42AE}" srcOrd="4" destOrd="0" parTransId="{781762D3-143B-4129-8E6E-29BEF07C4B3B}" sibTransId="{3F27DE0D-6ECA-4AE1-B02A-58F123BDF091}"/>
    <dgm:cxn modelId="{2F91BCD5-0B40-4FD2-A0D8-9FA6090222A8}" srcId="{440DC6DA-DF20-479F-9E0A-2125047B2A5D}" destId="{42749695-31BF-4A3E-A3D6-5CB889D32389}" srcOrd="0" destOrd="0" parTransId="{C91EE9B8-8F47-4564-A85A-6595DA4FDE4B}" sibTransId="{A9C6AF73-850B-4E5E-8860-07C0F38FC31C}"/>
    <dgm:cxn modelId="{19254B6B-D645-4D95-B9AA-E845398DE4E2}" type="presParOf" srcId="{FB01F944-354B-4290-BB5A-63B18511C95F}" destId="{D104B9E9-D718-407B-9F2D-890E8A0D7DC4}" srcOrd="0" destOrd="0" presId="urn:microsoft.com/office/officeart/2005/8/layout/vList5"/>
    <dgm:cxn modelId="{4255D2D7-5B1F-456A-B26C-DD8718526558}" type="presParOf" srcId="{D104B9E9-D718-407B-9F2D-890E8A0D7DC4}" destId="{55B27854-CE0B-4B54-BDB0-05F8EC7DD352}" srcOrd="0" destOrd="0" presId="urn:microsoft.com/office/officeart/2005/8/layout/vList5"/>
    <dgm:cxn modelId="{3E07686D-2CAD-4C4A-BD0C-1BA1D67EB8C4}" type="presParOf" srcId="{D104B9E9-D718-407B-9F2D-890E8A0D7DC4}" destId="{83BA19DA-30D2-422C-A8EF-63C44BB97B5D}" srcOrd="1" destOrd="0" presId="urn:microsoft.com/office/officeart/2005/8/layout/vList5"/>
    <dgm:cxn modelId="{8A5F1E98-687E-46E0-B2FE-240CEE1CE9E7}" type="presParOf" srcId="{FB01F944-354B-4290-BB5A-63B18511C95F}" destId="{1DA9C9E0-867D-4745-B00D-23E65994EF0E}" srcOrd="1" destOrd="0" presId="urn:microsoft.com/office/officeart/2005/8/layout/vList5"/>
    <dgm:cxn modelId="{FC054B91-F477-4E9D-890D-73B722E47722}" type="presParOf" srcId="{FB01F944-354B-4290-BB5A-63B18511C95F}" destId="{C1545C93-4CDE-419C-9D4B-052A3BD6FA4C}" srcOrd="2" destOrd="0" presId="urn:microsoft.com/office/officeart/2005/8/layout/vList5"/>
    <dgm:cxn modelId="{3AC9EBFC-5CB4-4791-9031-FBE9F1A89334}" type="presParOf" srcId="{C1545C93-4CDE-419C-9D4B-052A3BD6FA4C}" destId="{3CB3BA7D-94FD-4200-944D-A771FE7C39C0}" srcOrd="0" destOrd="0" presId="urn:microsoft.com/office/officeart/2005/8/layout/vList5"/>
    <dgm:cxn modelId="{E71D6F83-A47A-406B-A5F8-5E0BD36F08E8}" type="presParOf" srcId="{C1545C93-4CDE-419C-9D4B-052A3BD6FA4C}" destId="{B0E13FB5-0E9D-4A98-8464-5C04016B97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EA35-2D84-4CB3-A17A-77D5349BC7F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0D519D9-2802-4272-AD9A-D3175EC6C017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0000"/>
              </a:solidFill>
            </a:rPr>
            <a:t>1. Развитие социальных институтов воспитания</a:t>
          </a:r>
          <a:endParaRPr lang="ru-RU" sz="2400" dirty="0"/>
        </a:p>
      </dgm:t>
    </dgm:pt>
    <dgm:pt modelId="{68EFAA03-E3C0-4D9D-AAEA-A77EFF72D7D1}" type="parTrans" cxnId="{37234341-5EB2-45F3-A55F-F253FC6AA4E0}">
      <dgm:prSet/>
      <dgm:spPr/>
      <dgm:t>
        <a:bodyPr/>
        <a:lstStyle/>
        <a:p>
          <a:endParaRPr lang="ru-RU" sz="2400"/>
        </a:p>
      </dgm:t>
    </dgm:pt>
    <dgm:pt modelId="{2CD362B6-E186-408F-B0E2-A43021F3AF07}" type="sibTrans" cxnId="{37234341-5EB2-45F3-A55F-F253FC6AA4E0}">
      <dgm:prSet/>
      <dgm:spPr/>
      <dgm:t>
        <a:bodyPr/>
        <a:lstStyle/>
        <a:p>
          <a:endParaRPr lang="ru-RU" sz="2400"/>
        </a:p>
      </dgm:t>
    </dgm:pt>
    <dgm:pt modelId="{A2E78898-01CD-46DD-8197-C82B3EC2C0B2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0000"/>
              </a:solidFill>
            </a:rPr>
            <a:t>2. Обновление воспитательного процесса с учетом современных достижений науки на основе отечественных традиций</a:t>
          </a:r>
          <a:endParaRPr lang="ru-RU" sz="2400" dirty="0"/>
        </a:p>
      </dgm:t>
    </dgm:pt>
    <dgm:pt modelId="{E75B8478-6196-4224-8BEE-58F3D16E39DF}" type="parTrans" cxnId="{FC08B4D8-45E6-4EE5-9D25-5F361FEE454B}">
      <dgm:prSet/>
      <dgm:spPr/>
      <dgm:t>
        <a:bodyPr/>
        <a:lstStyle/>
        <a:p>
          <a:endParaRPr lang="ru-RU" sz="2400"/>
        </a:p>
      </dgm:t>
    </dgm:pt>
    <dgm:pt modelId="{D9C38ACB-6872-4CB1-ADEB-56B3188207F2}" type="sibTrans" cxnId="{FC08B4D8-45E6-4EE5-9D25-5F361FEE454B}">
      <dgm:prSet/>
      <dgm:spPr/>
      <dgm:t>
        <a:bodyPr/>
        <a:lstStyle/>
        <a:p>
          <a:endParaRPr lang="ru-RU" sz="2400"/>
        </a:p>
      </dgm:t>
    </dgm:pt>
    <dgm:pt modelId="{938BB0BB-B2ED-4FAB-BF0D-D8435B7BD79B}">
      <dgm:prSet phldrT="[Текст]" custT="1"/>
      <dgm:spPr/>
      <dgm:t>
        <a:bodyPr/>
        <a:lstStyle/>
        <a:p>
          <a:r>
            <a:rPr lang="ru-RU" sz="1800" b="0" i="0" dirty="0" smtClean="0"/>
            <a:t>Поддержка семейного воспитания</a:t>
          </a:r>
          <a:endParaRPr lang="ru-RU" sz="1800" b="0" dirty="0"/>
        </a:p>
      </dgm:t>
    </dgm:pt>
    <dgm:pt modelId="{674BDB3D-CB48-4CE8-B00F-451B211DE527}" type="parTrans" cxnId="{A2DFC33B-7EDD-4723-BD4F-C97B40EC6FA1}">
      <dgm:prSet/>
      <dgm:spPr/>
      <dgm:t>
        <a:bodyPr/>
        <a:lstStyle/>
        <a:p>
          <a:endParaRPr lang="ru-RU" sz="2400"/>
        </a:p>
      </dgm:t>
    </dgm:pt>
    <dgm:pt modelId="{46458176-13AE-464D-B2FE-254F1891F21D}" type="sibTrans" cxnId="{A2DFC33B-7EDD-4723-BD4F-C97B40EC6FA1}">
      <dgm:prSet/>
      <dgm:spPr/>
      <dgm:t>
        <a:bodyPr/>
        <a:lstStyle/>
        <a:p>
          <a:endParaRPr lang="ru-RU" sz="2400"/>
        </a:p>
      </dgm:t>
    </dgm:pt>
    <dgm:pt modelId="{2E8C423A-7E40-4914-B8DC-A993CAD10373}">
      <dgm:prSet custT="1"/>
      <dgm:spPr/>
      <dgm:t>
        <a:bodyPr/>
        <a:lstStyle/>
        <a:p>
          <a:r>
            <a:rPr lang="ru-RU" sz="1800" b="0" i="0" dirty="0" smtClean="0"/>
            <a:t>Развитие воспитания в системе образования</a:t>
          </a:r>
          <a:endParaRPr lang="ru-RU" sz="1800" b="0" dirty="0"/>
        </a:p>
      </dgm:t>
    </dgm:pt>
    <dgm:pt modelId="{EC7396C5-3868-4405-87C4-CBD644843050}" type="parTrans" cxnId="{1BBCB241-887B-4B1E-8C5C-75687C5F7837}">
      <dgm:prSet/>
      <dgm:spPr/>
      <dgm:t>
        <a:bodyPr/>
        <a:lstStyle/>
        <a:p>
          <a:endParaRPr lang="ru-RU" sz="2400"/>
        </a:p>
      </dgm:t>
    </dgm:pt>
    <dgm:pt modelId="{638B9998-8462-4533-A1DA-E6F516DFFE4A}" type="sibTrans" cxnId="{1BBCB241-887B-4B1E-8C5C-75687C5F7837}">
      <dgm:prSet/>
      <dgm:spPr/>
      <dgm:t>
        <a:bodyPr/>
        <a:lstStyle/>
        <a:p>
          <a:endParaRPr lang="ru-RU" sz="2400"/>
        </a:p>
      </dgm:t>
    </dgm:pt>
    <dgm:pt modelId="{D908E47B-A255-4F5F-9564-35FD75930E77}">
      <dgm:prSet custT="1"/>
      <dgm:spPr/>
      <dgm:t>
        <a:bodyPr/>
        <a:lstStyle/>
        <a:p>
          <a:r>
            <a:rPr lang="ru-RU" sz="1800" b="0" i="0" dirty="0" smtClean="0"/>
            <a:t>Расширение воспитательных возможностей информационных ресурсов</a:t>
          </a:r>
          <a:endParaRPr lang="ru-RU" sz="1800" b="0" dirty="0"/>
        </a:p>
      </dgm:t>
    </dgm:pt>
    <dgm:pt modelId="{BBCCDA8C-27EC-4616-8DF7-5B1D9A586857}" type="parTrans" cxnId="{AA11956E-41FE-4AC5-AF77-56081168FF5D}">
      <dgm:prSet/>
      <dgm:spPr/>
      <dgm:t>
        <a:bodyPr/>
        <a:lstStyle/>
        <a:p>
          <a:endParaRPr lang="ru-RU" sz="2400"/>
        </a:p>
      </dgm:t>
    </dgm:pt>
    <dgm:pt modelId="{E00AF693-B07F-4E71-BBD3-D959B290DD89}" type="sibTrans" cxnId="{AA11956E-41FE-4AC5-AF77-56081168FF5D}">
      <dgm:prSet/>
      <dgm:spPr/>
      <dgm:t>
        <a:bodyPr/>
        <a:lstStyle/>
        <a:p>
          <a:endParaRPr lang="ru-RU" sz="2400"/>
        </a:p>
      </dgm:t>
    </dgm:pt>
    <dgm:pt modelId="{D4600F3F-A160-46C2-A601-F2190F5357C3}">
      <dgm:prSet custT="1"/>
      <dgm:spPr/>
      <dgm:t>
        <a:bodyPr/>
        <a:lstStyle/>
        <a:p>
          <a:r>
            <a:rPr lang="ru-RU" sz="1800" b="0" i="0" dirty="0" smtClean="0"/>
            <a:t>Поддержка общественных объединений в сфере воспитания</a:t>
          </a:r>
          <a:endParaRPr lang="ru-RU" sz="1800" b="0" dirty="0"/>
        </a:p>
      </dgm:t>
    </dgm:pt>
    <dgm:pt modelId="{8612A5E2-5C4A-4596-8D15-930D6AD32BB0}" type="parTrans" cxnId="{CAC69701-7800-446F-A295-FEDC4E699564}">
      <dgm:prSet/>
      <dgm:spPr/>
      <dgm:t>
        <a:bodyPr/>
        <a:lstStyle/>
        <a:p>
          <a:endParaRPr lang="ru-RU" sz="2400"/>
        </a:p>
      </dgm:t>
    </dgm:pt>
    <dgm:pt modelId="{0FCC69FD-67FA-4069-99D7-E8FD474517D5}" type="sibTrans" cxnId="{CAC69701-7800-446F-A295-FEDC4E699564}">
      <dgm:prSet/>
      <dgm:spPr/>
      <dgm:t>
        <a:bodyPr/>
        <a:lstStyle/>
        <a:p>
          <a:endParaRPr lang="ru-RU" sz="2400"/>
        </a:p>
      </dgm:t>
    </dgm:pt>
    <dgm:pt modelId="{E9B4AF3F-0082-402F-A2A6-F7AD94546D47}">
      <dgm:prSet custT="1"/>
      <dgm:spPr/>
      <dgm:t>
        <a:bodyPr/>
        <a:lstStyle/>
        <a:p>
          <a:r>
            <a:rPr lang="ru-RU" sz="1600" b="0" i="0" dirty="0" smtClean="0"/>
            <a:t>Гражданское и патриотическое воспитание</a:t>
          </a:r>
          <a:endParaRPr lang="ru-RU" sz="1600" b="0" dirty="0"/>
        </a:p>
      </dgm:t>
    </dgm:pt>
    <dgm:pt modelId="{FB308CED-B39C-4499-A01E-2F31D988E150}" type="parTrans" cxnId="{96FA23C8-BFA6-4C7E-B963-4B60BA80A4FA}">
      <dgm:prSet/>
      <dgm:spPr/>
      <dgm:t>
        <a:bodyPr/>
        <a:lstStyle/>
        <a:p>
          <a:endParaRPr lang="ru-RU" sz="2400"/>
        </a:p>
      </dgm:t>
    </dgm:pt>
    <dgm:pt modelId="{AC7A3785-7A77-4288-B707-4DFE9A2725B2}" type="sibTrans" cxnId="{96FA23C8-BFA6-4C7E-B963-4B60BA80A4FA}">
      <dgm:prSet/>
      <dgm:spPr/>
      <dgm:t>
        <a:bodyPr/>
        <a:lstStyle/>
        <a:p>
          <a:endParaRPr lang="ru-RU" sz="2400"/>
        </a:p>
      </dgm:t>
    </dgm:pt>
    <dgm:pt modelId="{D9A5B92E-6AF3-4FEC-8445-2007087554F0}">
      <dgm:prSet custT="1"/>
      <dgm:spPr/>
      <dgm:t>
        <a:bodyPr/>
        <a:lstStyle/>
        <a:p>
          <a:r>
            <a:rPr lang="ru-RU" sz="1600" b="0" i="0" dirty="0" smtClean="0"/>
            <a:t>Духовно-нравственное развитие</a:t>
          </a:r>
          <a:endParaRPr lang="ru-RU" sz="1600" b="0" dirty="0"/>
        </a:p>
      </dgm:t>
    </dgm:pt>
    <dgm:pt modelId="{E3AAF606-8ED2-4DC1-8779-6234B8D06BD6}" type="parTrans" cxnId="{921CAC70-A46F-4F79-90CF-4B2EC81BD45F}">
      <dgm:prSet/>
      <dgm:spPr/>
      <dgm:t>
        <a:bodyPr/>
        <a:lstStyle/>
        <a:p>
          <a:endParaRPr lang="ru-RU" sz="2400"/>
        </a:p>
      </dgm:t>
    </dgm:pt>
    <dgm:pt modelId="{B1DD83F1-782E-4071-99ED-4257834B9E1E}" type="sibTrans" cxnId="{921CAC70-A46F-4F79-90CF-4B2EC81BD45F}">
      <dgm:prSet/>
      <dgm:spPr/>
      <dgm:t>
        <a:bodyPr/>
        <a:lstStyle/>
        <a:p>
          <a:endParaRPr lang="ru-RU" sz="2400"/>
        </a:p>
      </dgm:t>
    </dgm:pt>
    <dgm:pt modelId="{F68B7D59-C0E1-4AC8-A898-D1B64F6AD651}">
      <dgm:prSet custT="1"/>
      <dgm:spPr/>
      <dgm:t>
        <a:bodyPr/>
        <a:lstStyle/>
        <a:p>
          <a:r>
            <a:rPr lang="ru-RU" sz="1600" b="0" i="0" dirty="0" smtClean="0"/>
            <a:t>Приобщение детей к культурному наследию</a:t>
          </a:r>
          <a:endParaRPr lang="ru-RU" sz="1600" b="0" dirty="0"/>
        </a:p>
      </dgm:t>
    </dgm:pt>
    <dgm:pt modelId="{D0D63FD5-5CB1-484D-8AF0-140EE12D810D}" type="parTrans" cxnId="{ABB73DD0-6DF6-44BD-92EE-85DFF4E2E8E0}">
      <dgm:prSet/>
      <dgm:spPr/>
      <dgm:t>
        <a:bodyPr/>
        <a:lstStyle/>
        <a:p>
          <a:endParaRPr lang="ru-RU" sz="2400"/>
        </a:p>
      </dgm:t>
    </dgm:pt>
    <dgm:pt modelId="{DBFE8691-0136-4219-A7D6-1AA36C32B173}" type="sibTrans" cxnId="{ABB73DD0-6DF6-44BD-92EE-85DFF4E2E8E0}">
      <dgm:prSet/>
      <dgm:spPr/>
      <dgm:t>
        <a:bodyPr/>
        <a:lstStyle/>
        <a:p>
          <a:endParaRPr lang="ru-RU" sz="2400"/>
        </a:p>
      </dgm:t>
    </dgm:pt>
    <dgm:pt modelId="{959999D3-AA45-4E78-B4A4-DF244DFB5A8E}">
      <dgm:prSet custT="1"/>
      <dgm:spPr/>
      <dgm:t>
        <a:bodyPr/>
        <a:lstStyle/>
        <a:p>
          <a:r>
            <a:rPr lang="ru-RU" sz="1600" b="0" i="0" dirty="0" smtClean="0"/>
            <a:t>Физическое развитие и культура здоровья</a:t>
          </a:r>
          <a:endParaRPr lang="ru-RU" sz="1600" b="0" dirty="0"/>
        </a:p>
      </dgm:t>
    </dgm:pt>
    <dgm:pt modelId="{CA1D33B3-1716-425E-A0C5-3E664ACAFC01}" type="parTrans" cxnId="{4121D506-4564-4F97-993D-FECA6B666501}">
      <dgm:prSet/>
      <dgm:spPr/>
      <dgm:t>
        <a:bodyPr/>
        <a:lstStyle/>
        <a:p>
          <a:endParaRPr lang="ru-RU" sz="2400"/>
        </a:p>
      </dgm:t>
    </dgm:pt>
    <dgm:pt modelId="{5C1EF5CE-EAB4-439E-820E-DB237D39FB54}" type="sibTrans" cxnId="{4121D506-4564-4F97-993D-FECA6B666501}">
      <dgm:prSet/>
      <dgm:spPr/>
      <dgm:t>
        <a:bodyPr/>
        <a:lstStyle/>
        <a:p>
          <a:endParaRPr lang="ru-RU" sz="2400"/>
        </a:p>
      </dgm:t>
    </dgm:pt>
    <dgm:pt modelId="{C6D0AE62-6CB5-4707-84E2-44C7E3D4F247}">
      <dgm:prSet custT="1"/>
      <dgm:spPr/>
      <dgm:t>
        <a:bodyPr/>
        <a:lstStyle/>
        <a:p>
          <a:r>
            <a:rPr lang="ru-RU" sz="1600" b="0" i="0" dirty="0" smtClean="0"/>
            <a:t>Трудовое воспитание и профессиональное самоопределение</a:t>
          </a:r>
          <a:endParaRPr lang="ru-RU" sz="1600" b="0" dirty="0"/>
        </a:p>
      </dgm:t>
    </dgm:pt>
    <dgm:pt modelId="{7DA9E143-44F1-4D12-A5F8-70E58E405388}" type="parTrans" cxnId="{D7E696D2-2018-445B-B195-92F5E869F688}">
      <dgm:prSet/>
      <dgm:spPr/>
      <dgm:t>
        <a:bodyPr/>
        <a:lstStyle/>
        <a:p>
          <a:endParaRPr lang="ru-RU" sz="2400"/>
        </a:p>
      </dgm:t>
    </dgm:pt>
    <dgm:pt modelId="{548528F9-49FA-4488-885E-BDD8BE15B15C}" type="sibTrans" cxnId="{D7E696D2-2018-445B-B195-92F5E869F688}">
      <dgm:prSet/>
      <dgm:spPr/>
      <dgm:t>
        <a:bodyPr/>
        <a:lstStyle/>
        <a:p>
          <a:endParaRPr lang="ru-RU" sz="2400"/>
        </a:p>
      </dgm:t>
    </dgm:pt>
    <dgm:pt modelId="{8CDEFDAA-AD9A-48FF-8C35-DDBFEBEA6301}">
      <dgm:prSet custT="1"/>
      <dgm:spPr/>
      <dgm:t>
        <a:bodyPr/>
        <a:lstStyle/>
        <a:p>
          <a:r>
            <a:rPr lang="ru-RU" sz="1600" b="0" i="0" dirty="0" smtClean="0"/>
            <a:t>Экологическое воспитание</a:t>
          </a:r>
          <a:endParaRPr lang="ru-RU" sz="1600" b="0" dirty="0"/>
        </a:p>
      </dgm:t>
    </dgm:pt>
    <dgm:pt modelId="{39093548-F5F5-4C10-B761-472D6C0BD615}" type="parTrans" cxnId="{6126A6EB-438D-45E0-9877-035CE87091C0}">
      <dgm:prSet/>
      <dgm:spPr/>
      <dgm:t>
        <a:bodyPr/>
        <a:lstStyle/>
        <a:p>
          <a:endParaRPr lang="ru-RU" sz="2400"/>
        </a:p>
      </dgm:t>
    </dgm:pt>
    <dgm:pt modelId="{B18224BD-C9DA-4B71-887B-DD872F6032CE}" type="sibTrans" cxnId="{6126A6EB-438D-45E0-9877-035CE87091C0}">
      <dgm:prSet/>
      <dgm:spPr/>
      <dgm:t>
        <a:bodyPr/>
        <a:lstStyle/>
        <a:p>
          <a:endParaRPr lang="ru-RU" sz="2400"/>
        </a:p>
      </dgm:t>
    </dgm:pt>
    <dgm:pt modelId="{C6499E34-62CE-4D47-912F-98111EA31B1F}" type="pres">
      <dgm:prSet presAssocID="{A521EA35-2D84-4CB3-A17A-77D5349BC7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968CF-01CA-4888-BC5A-0353B7B377A0}" type="pres">
      <dgm:prSet presAssocID="{E0D519D9-2802-4272-AD9A-D3175EC6C017}" presName="parentText" presStyleLbl="node1" presStyleIdx="0" presStyleCnt="2" custScaleX="97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72AF9-CF0B-4AAC-A52A-A9B87F6B9CFF}" type="pres">
      <dgm:prSet presAssocID="{E0D519D9-2802-4272-AD9A-D3175EC6C01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D1662-2E88-4935-9412-D12499F31C7E}" type="pres">
      <dgm:prSet presAssocID="{A2E78898-01CD-46DD-8197-C82B3EC2C0B2}" presName="parentText" presStyleLbl="node1" presStyleIdx="1" presStyleCnt="2" custScaleX="97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F1E0B-8174-4DAD-90B8-BCD64AE4F8CE}" type="pres">
      <dgm:prSet presAssocID="{A2E78898-01CD-46DD-8197-C82B3EC2C0B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CAD4D-3D59-4B07-B668-893986117772}" type="presOf" srcId="{C6D0AE62-6CB5-4707-84E2-44C7E3D4F247}" destId="{2C9F1E0B-8174-4DAD-90B8-BCD64AE4F8CE}" srcOrd="0" destOrd="4" presId="urn:microsoft.com/office/officeart/2005/8/layout/vList2"/>
    <dgm:cxn modelId="{D009F9EA-724B-4DED-84A3-AFFD78C97168}" type="presOf" srcId="{8CDEFDAA-AD9A-48FF-8C35-DDBFEBEA6301}" destId="{2C9F1E0B-8174-4DAD-90B8-BCD64AE4F8CE}" srcOrd="0" destOrd="5" presId="urn:microsoft.com/office/officeart/2005/8/layout/vList2"/>
    <dgm:cxn modelId="{921CAC70-A46F-4F79-90CF-4B2EC81BD45F}" srcId="{A2E78898-01CD-46DD-8197-C82B3EC2C0B2}" destId="{D9A5B92E-6AF3-4FEC-8445-2007087554F0}" srcOrd="1" destOrd="0" parTransId="{E3AAF606-8ED2-4DC1-8779-6234B8D06BD6}" sibTransId="{B1DD83F1-782E-4071-99ED-4257834B9E1E}"/>
    <dgm:cxn modelId="{95E99128-330F-4558-8E58-7E9EAC119525}" type="presOf" srcId="{D9A5B92E-6AF3-4FEC-8445-2007087554F0}" destId="{2C9F1E0B-8174-4DAD-90B8-BCD64AE4F8CE}" srcOrd="0" destOrd="1" presId="urn:microsoft.com/office/officeart/2005/8/layout/vList2"/>
    <dgm:cxn modelId="{203E6732-84D2-4728-807A-6DAB88D92067}" type="presOf" srcId="{A521EA35-2D84-4CB3-A17A-77D5349BC7F3}" destId="{C6499E34-62CE-4D47-912F-98111EA31B1F}" srcOrd="0" destOrd="0" presId="urn:microsoft.com/office/officeart/2005/8/layout/vList2"/>
    <dgm:cxn modelId="{ABB73DD0-6DF6-44BD-92EE-85DFF4E2E8E0}" srcId="{A2E78898-01CD-46DD-8197-C82B3EC2C0B2}" destId="{F68B7D59-C0E1-4AC8-A898-D1B64F6AD651}" srcOrd="2" destOrd="0" parTransId="{D0D63FD5-5CB1-484D-8AF0-140EE12D810D}" sibTransId="{DBFE8691-0136-4219-A7D6-1AA36C32B173}"/>
    <dgm:cxn modelId="{4121D506-4564-4F97-993D-FECA6B666501}" srcId="{A2E78898-01CD-46DD-8197-C82B3EC2C0B2}" destId="{959999D3-AA45-4E78-B4A4-DF244DFB5A8E}" srcOrd="3" destOrd="0" parTransId="{CA1D33B3-1716-425E-A0C5-3E664ACAFC01}" sibTransId="{5C1EF5CE-EAB4-439E-820E-DB237D39FB54}"/>
    <dgm:cxn modelId="{6126A6EB-438D-45E0-9877-035CE87091C0}" srcId="{A2E78898-01CD-46DD-8197-C82B3EC2C0B2}" destId="{8CDEFDAA-AD9A-48FF-8C35-DDBFEBEA6301}" srcOrd="5" destOrd="0" parTransId="{39093548-F5F5-4C10-B761-472D6C0BD615}" sibTransId="{B18224BD-C9DA-4B71-887B-DD872F6032CE}"/>
    <dgm:cxn modelId="{270753CC-43CC-424C-BE55-F943C44A00C9}" type="presOf" srcId="{D908E47B-A255-4F5F-9564-35FD75930E77}" destId="{11472AF9-CF0B-4AAC-A52A-A9B87F6B9CFF}" srcOrd="0" destOrd="2" presId="urn:microsoft.com/office/officeart/2005/8/layout/vList2"/>
    <dgm:cxn modelId="{D7E696D2-2018-445B-B195-92F5E869F688}" srcId="{A2E78898-01CD-46DD-8197-C82B3EC2C0B2}" destId="{C6D0AE62-6CB5-4707-84E2-44C7E3D4F247}" srcOrd="4" destOrd="0" parTransId="{7DA9E143-44F1-4D12-A5F8-70E58E405388}" sibTransId="{548528F9-49FA-4488-885E-BDD8BE15B15C}"/>
    <dgm:cxn modelId="{96FA23C8-BFA6-4C7E-B963-4B60BA80A4FA}" srcId="{A2E78898-01CD-46DD-8197-C82B3EC2C0B2}" destId="{E9B4AF3F-0082-402F-A2A6-F7AD94546D47}" srcOrd="0" destOrd="0" parTransId="{FB308CED-B39C-4499-A01E-2F31D988E150}" sibTransId="{AC7A3785-7A77-4288-B707-4DFE9A2725B2}"/>
    <dgm:cxn modelId="{37234341-5EB2-45F3-A55F-F253FC6AA4E0}" srcId="{A521EA35-2D84-4CB3-A17A-77D5349BC7F3}" destId="{E0D519D9-2802-4272-AD9A-D3175EC6C017}" srcOrd="0" destOrd="0" parTransId="{68EFAA03-E3C0-4D9D-AAEA-A77EFF72D7D1}" sibTransId="{2CD362B6-E186-408F-B0E2-A43021F3AF07}"/>
    <dgm:cxn modelId="{949BCCD9-B2A8-4982-96E6-A82B13E4E656}" type="presOf" srcId="{2E8C423A-7E40-4914-B8DC-A993CAD10373}" destId="{11472AF9-CF0B-4AAC-A52A-A9B87F6B9CFF}" srcOrd="0" destOrd="1" presId="urn:microsoft.com/office/officeart/2005/8/layout/vList2"/>
    <dgm:cxn modelId="{42710617-23D7-4EDF-B98A-7F4CEAD51078}" type="presOf" srcId="{E0D519D9-2802-4272-AD9A-D3175EC6C017}" destId="{47F968CF-01CA-4888-BC5A-0353B7B377A0}" srcOrd="0" destOrd="0" presId="urn:microsoft.com/office/officeart/2005/8/layout/vList2"/>
    <dgm:cxn modelId="{FC08B4D8-45E6-4EE5-9D25-5F361FEE454B}" srcId="{A521EA35-2D84-4CB3-A17A-77D5349BC7F3}" destId="{A2E78898-01CD-46DD-8197-C82B3EC2C0B2}" srcOrd="1" destOrd="0" parTransId="{E75B8478-6196-4224-8BEE-58F3D16E39DF}" sibTransId="{D9C38ACB-6872-4CB1-ADEB-56B3188207F2}"/>
    <dgm:cxn modelId="{61894A37-7135-41AB-8B64-2886C873858A}" type="presOf" srcId="{F68B7D59-C0E1-4AC8-A898-D1B64F6AD651}" destId="{2C9F1E0B-8174-4DAD-90B8-BCD64AE4F8CE}" srcOrd="0" destOrd="2" presId="urn:microsoft.com/office/officeart/2005/8/layout/vList2"/>
    <dgm:cxn modelId="{9A589076-B271-4649-9140-76DCCB74DFF1}" type="presOf" srcId="{D4600F3F-A160-46C2-A601-F2190F5357C3}" destId="{11472AF9-CF0B-4AAC-A52A-A9B87F6B9CFF}" srcOrd="0" destOrd="3" presId="urn:microsoft.com/office/officeart/2005/8/layout/vList2"/>
    <dgm:cxn modelId="{AA11956E-41FE-4AC5-AF77-56081168FF5D}" srcId="{E0D519D9-2802-4272-AD9A-D3175EC6C017}" destId="{D908E47B-A255-4F5F-9564-35FD75930E77}" srcOrd="2" destOrd="0" parTransId="{BBCCDA8C-27EC-4616-8DF7-5B1D9A586857}" sibTransId="{E00AF693-B07F-4E71-BBD3-D959B290DD89}"/>
    <dgm:cxn modelId="{37D9F402-DC35-48F0-AF33-526220DDD915}" type="presOf" srcId="{938BB0BB-B2ED-4FAB-BF0D-D8435B7BD79B}" destId="{11472AF9-CF0B-4AAC-A52A-A9B87F6B9CFF}" srcOrd="0" destOrd="0" presId="urn:microsoft.com/office/officeart/2005/8/layout/vList2"/>
    <dgm:cxn modelId="{03FF520E-481D-47A4-9BCA-247E4805A551}" type="presOf" srcId="{E9B4AF3F-0082-402F-A2A6-F7AD94546D47}" destId="{2C9F1E0B-8174-4DAD-90B8-BCD64AE4F8CE}" srcOrd="0" destOrd="0" presId="urn:microsoft.com/office/officeart/2005/8/layout/vList2"/>
    <dgm:cxn modelId="{1BBCB241-887B-4B1E-8C5C-75687C5F7837}" srcId="{E0D519D9-2802-4272-AD9A-D3175EC6C017}" destId="{2E8C423A-7E40-4914-B8DC-A993CAD10373}" srcOrd="1" destOrd="0" parTransId="{EC7396C5-3868-4405-87C4-CBD644843050}" sibTransId="{638B9998-8462-4533-A1DA-E6F516DFFE4A}"/>
    <dgm:cxn modelId="{CAC69701-7800-446F-A295-FEDC4E699564}" srcId="{E0D519D9-2802-4272-AD9A-D3175EC6C017}" destId="{D4600F3F-A160-46C2-A601-F2190F5357C3}" srcOrd="3" destOrd="0" parTransId="{8612A5E2-5C4A-4596-8D15-930D6AD32BB0}" sibTransId="{0FCC69FD-67FA-4069-99D7-E8FD474517D5}"/>
    <dgm:cxn modelId="{A2DFC33B-7EDD-4723-BD4F-C97B40EC6FA1}" srcId="{E0D519D9-2802-4272-AD9A-D3175EC6C017}" destId="{938BB0BB-B2ED-4FAB-BF0D-D8435B7BD79B}" srcOrd="0" destOrd="0" parTransId="{674BDB3D-CB48-4CE8-B00F-451B211DE527}" sibTransId="{46458176-13AE-464D-B2FE-254F1891F21D}"/>
    <dgm:cxn modelId="{8C27CBF8-2857-4E93-ACEE-D16FBD3A696D}" type="presOf" srcId="{959999D3-AA45-4E78-B4A4-DF244DFB5A8E}" destId="{2C9F1E0B-8174-4DAD-90B8-BCD64AE4F8CE}" srcOrd="0" destOrd="3" presId="urn:microsoft.com/office/officeart/2005/8/layout/vList2"/>
    <dgm:cxn modelId="{201FA64B-48C0-4C6C-AD79-8FC8B3713B21}" type="presOf" srcId="{A2E78898-01CD-46DD-8197-C82B3EC2C0B2}" destId="{071D1662-2E88-4935-9412-D12499F31C7E}" srcOrd="0" destOrd="0" presId="urn:microsoft.com/office/officeart/2005/8/layout/vList2"/>
    <dgm:cxn modelId="{C7DC9A5A-CB39-44D1-B534-3AA53A8CDBC3}" type="presParOf" srcId="{C6499E34-62CE-4D47-912F-98111EA31B1F}" destId="{47F968CF-01CA-4888-BC5A-0353B7B377A0}" srcOrd="0" destOrd="0" presId="urn:microsoft.com/office/officeart/2005/8/layout/vList2"/>
    <dgm:cxn modelId="{0E8BF42A-3575-49E0-8924-1DCC19DEA3B0}" type="presParOf" srcId="{C6499E34-62CE-4D47-912F-98111EA31B1F}" destId="{11472AF9-CF0B-4AAC-A52A-A9B87F6B9CFF}" srcOrd="1" destOrd="0" presId="urn:microsoft.com/office/officeart/2005/8/layout/vList2"/>
    <dgm:cxn modelId="{88F610E3-7451-4D49-9F56-72E94631E8DF}" type="presParOf" srcId="{C6499E34-62CE-4D47-912F-98111EA31B1F}" destId="{071D1662-2E88-4935-9412-D12499F31C7E}" srcOrd="2" destOrd="0" presId="urn:microsoft.com/office/officeart/2005/8/layout/vList2"/>
    <dgm:cxn modelId="{38DD89A7-5641-49E4-A8B6-376DA163F9FC}" type="presParOf" srcId="{C6499E34-62CE-4D47-912F-98111EA31B1F}" destId="{2C9F1E0B-8174-4DAD-90B8-BCD64AE4F8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5C341-823C-46E0-B088-C8ED80ED50FC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6A24F876-CE97-460F-AAD1-F9B61D176FE4}">
      <dgm:prSet phldrT="[Текст]"/>
      <dgm:spPr/>
      <dgm:t>
        <a:bodyPr/>
        <a:lstStyle/>
        <a:p>
          <a:r>
            <a:rPr lang="ru-RU" b="0" i="0" dirty="0" smtClean="0"/>
            <a:t>Постановление Правительства РФ от 3 октября 2002 г. N 732 "О федеральной целевой программе "Дети России" на 2003 - 2006 годы" </a:t>
          </a:r>
          <a:endParaRPr lang="ru-RU" dirty="0"/>
        </a:p>
      </dgm:t>
    </dgm:pt>
    <dgm:pt modelId="{D07D70B6-DF57-4F1D-93E1-4DDC4D11D146}" type="parTrans" cxnId="{C71F924B-62F3-4A7A-BE92-CE3F8A07D677}">
      <dgm:prSet/>
      <dgm:spPr/>
      <dgm:t>
        <a:bodyPr/>
        <a:lstStyle/>
        <a:p>
          <a:endParaRPr lang="ru-RU"/>
        </a:p>
      </dgm:t>
    </dgm:pt>
    <dgm:pt modelId="{FA63CC7C-7D63-4585-8BCD-DE9EF431125E}" type="sibTrans" cxnId="{C71F924B-62F3-4A7A-BE92-CE3F8A07D677}">
      <dgm:prSet/>
      <dgm:spPr/>
      <dgm:t>
        <a:bodyPr/>
        <a:lstStyle/>
        <a:p>
          <a:endParaRPr lang="ru-RU"/>
        </a:p>
      </dgm:t>
    </dgm:pt>
    <dgm:pt modelId="{D76781F7-592E-4F2E-AF7C-6ED5250CDBB0}">
      <dgm:prSet phldrT="[Текст]"/>
      <dgm:spPr/>
      <dgm:t>
        <a:bodyPr/>
        <a:lstStyle/>
        <a:p>
          <a:r>
            <a:rPr lang="ru-RU" b="0" i="0" dirty="0" smtClean="0"/>
            <a:t>Указ Президента РФ от 1 июня 2012 г. N 761 "О Национальной стратегии действий в интересах детей на 2012 - 2017 годы"</a:t>
          </a:r>
          <a:endParaRPr lang="ru-RU" b="0" dirty="0"/>
        </a:p>
      </dgm:t>
    </dgm:pt>
    <dgm:pt modelId="{E5047C6A-5B2F-4932-8365-46DB49D2976E}" type="parTrans" cxnId="{FCD80136-5F76-4D7C-9339-98873C199755}">
      <dgm:prSet/>
      <dgm:spPr/>
      <dgm:t>
        <a:bodyPr/>
        <a:lstStyle/>
        <a:p>
          <a:endParaRPr lang="ru-RU"/>
        </a:p>
      </dgm:t>
    </dgm:pt>
    <dgm:pt modelId="{9A37D02D-C041-45BC-B663-E24EF7F0358A}" type="sibTrans" cxnId="{FCD80136-5F76-4D7C-9339-98873C199755}">
      <dgm:prSet/>
      <dgm:spPr/>
      <dgm:t>
        <a:bodyPr/>
        <a:lstStyle/>
        <a:p>
          <a:endParaRPr lang="ru-RU"/>
        </a:p>
      </dgm:t>
    </dgm:pt>
    <dgm:pt modelId="{6695C56B-2BBA-4D52-B583-B6B80BD4970F}">
      <dgm:prSet phldrT="[Текст]"/>
      <dgm:spPr/>
      <dgm:t>
        <a:bodyPr/>
        <a:lstStyle/>
        <a:p>
          <a:r>
            <a:rPr lang="ru-RU" b="1" i="0" dirty="0" smtClean="0">
              <a:solidFill>
                <a:srgbClr val="FF0000"/>
              </a:solidFill>
            </a:rPr>
            <a:t>Указ Президента Российской Федерации от 29.05.2017 г. № 240</a:t>
          </a:r>
        </a:p>
        <a:p>
          <a:r>
            <a:rPr lang="ru-RU" b="1" i="0" dirty="0" smtClean="0">
              <a:solidFill>
                <a:srgbClr val="FF0000"/>
              </a:solidFill>
            </a:rPr>
            <a:t>Об объявлении в Российской Федерации Десятилетия детства</a:t>
          </a:r>
          <a:endParaRPr lang="ru-RU" b="1" dirty="0">
            <a:solidFill>
              <a:srgbClr val="FF0000"/>
            </a:solidFill>
          </a:endParaRPr>
        </a:p>
      </dgm:t>
    </dgm:pt>
    <dgm:pt modelId="{14B31B9E-C02C-4E39-8930-8E3515555D05}" type="parTrans" cxnId="{A8FAD1F2-338C-491C-98E8-7DB3B1807DC2}">
      <dgm:prSet/>
      <dgm:spPr/>
      <dgm:t>
        <a:bodyPr/>
        <a:lstStyle/>
        <a:p>
          <a:endParaRPr lang="ru-RU"/>
        </a:p>
      </dgm:t>
    </dgm:pt>
    <dgm:pt modelId="{EA9667A0-F5FD-4985-8866-CB41BF20678F}" type="sibTrans" cxnId="{A8FAD1F2-338C-491C-98E8-7DB3B1807DC2}">
      <dgm:prSet/>
      <dgm:spPr/>
      <dgm:t>
        <a:bodyPr/>
        <a:lstStyle/>
        <a:p>
          <a:endParaRPr lang="ru-RU"/>
        </a:p>
      </dgm:t>
    </dgm:pt>
    <dgm:pt modelId="{8ECF01DF-D32F-4A8B-BD9A-1A6CC4D751F3}">
      <dgm:prSet phldrT="[Текст]"/>
      <dgm:spPr/>
      <dgm:t>
        <a:bodyPr/>
        <a:lstStyle/>
        <a:p>
          <a:r>
            <a:rPr lang="ru-RU" b="0" i="0" dirty="0" smtClean="0"/>
            <a:t>Постановление Правительства РФ от 21.03.2007 N 172 (ред. от 12.02.2011) "О федеральной целевой программе "Дети России" на 2007 - 2010 годы"</a:t>
          </a:r>
          <a:endParaRPr lang="ru-RU" b="0" dirty="0"/>
        </a:p>
      </dgm:t>
    </dgm:pt>
    <dgm:pt modelId="{F9BB85D6-58F2-4637-B9FE-6CB533C5BEE6}" type="parTrans" cxnId="{79B72E1A-AA1C-4215-98A5-5B8BA42620D2}">
      <dgm:prSet/>
      <dgm:spPr/>
      <dgm:t>
        <a:bodyPr/>
        <a:lstStyle/>
        <a:p>
          <a:endParaRPr lang="ru-RU"/>
        </a:p>
      </dgm:t>
    </dgm:pt>
    <dgm:pt modelId="{C921E942-EA12-4887-B580-479974DB426A}" type="sibTrans" cxnId="{79B72E1A-AA1C-4215-98A5-5B8BA42620D2}">
      <dgm:prSet/>
      <dgm:spPr/>
      <dgm:t>
        <a:bodyPr/>
        <a:lstStyle/>
        <a:p>
          <a:endParaRPr lang="ru-RU"/>
        </a:p>
      </dgm:t>
    </dgm:pt>
    <dgm:pt modelId="{CC5C181C-CDEB-45F4-B8FB-80188666922E}" type="pres">
      <dgm:prSet presAssocID="{66B5C341-823C-46E0-B088-C8ED80ED50FC}" presName="CompostProcess" presStyleCnt="0">
        <dgm:presLayoutVars>
          <dgm:dir/>
          <dgm:resizeHandles val="exact"/>
        </dgm:presLayoutVars>
      </dgm:prSet>
      <dgm:spPr/>
    </dgm:pt>
    <dgm:pt modelId="{B1A11045-C295-4E6E-B284-349CE5B8DEEC}" type="pres">
      <dgm:prSet presAssocID="{66B5C341-823C-46E0-B088-C8ED80ED50FC}" presName="arrow" presStyleLbl="bgShp" presStyleIdx="0" presStyleCnt="1"/>
      <dgm:spPr/>
    </dgm:pt>
    <dgm:pt modelId="{E0758E3D-564D-431B-953F-0D0479A88C87}" type="pres">
      <dgm:prSet presAssocID="{66B5C341-823C-46E0-B088-C8ED80ED50FC}" presName="linearProcess" presStyleCnt="0"/>
      <dgm:spPr/>
    </dgm:pt>
    <dgm:pt modelId="{16906E70-142F-4225-9930-123BF639414E}" type="pres">
      <dgm:prSet presAssocID="{6A24F876-CE97-460F-AAD1-F9B61D176FE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A8DD2-4660-4BE2-B37A-4A647DF8FAF8}" type="pres">
      <dgm:prSet presAssocID="{FA63CC7C-7D63-4585-8BCD-DE9EF431125E}" presName="sibTrans" presStyleCnt="0"/>
      <dgm:spPr/>
    </dgm:pt>
    <dgm:pt modelId="{026244E0-4AF9-4EA0-A6DE-CDFF80484102}" type="pres">
      <dgm:prSet presAssocID="{8ECF01DF-D32F-4A8B-BD9A-1A6CC4D751F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DEACC-3ABB-4AA6-BA6B-3E1E57675809}" type="pres">
      <dgm:prSet presAssocID="{C921E942-EA12-4887-B580-479974DB426A}" presName="sibTrans" presStyleCnt="0"/>
      <dgm:spPr/>
    </dgm:pt>
    <dgm:pt modelId="{3F3CB1CE-B7A8-4CCD-A043-108B1063D0DB}" type="pres">
      <dgm:prSet presAssocID="{D76781F7-592E-4F2E-AF7C-6ED5250CDBB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6FEE-3E76-41E1-B116-4F5C74E85A75}" type="pres">
      <dgm:prSet presAssocID="{9A37D02D-C041-45BC-B663-E24EF7F0358A}" presName="sibTrans" presStyleCnt="0"/>
      <dgm:spPr/>
    </dgm:pt>
    <dgm:pt modelId="{7BCFD9C0-AAD9-4691-85AD-3904C4DC5232}" type="pres">
      <dgm:prSet presAssocID="{6695C56B-2BBA-4D52-B583-B6B80BD4970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1C5D5-3295-43AD-9268-6FE6D08120EB}" type="presOf" srcId="{8ECF01DF-D32F-4A8B-BD9A-1A6CC4D751F3}" destId="{026244E0-4AF9-4EA0-A6DE-CDFF80484102}" srcOrd="0" destOrd="0" presId="urn:microsoft.com/office/officeart/2005/8/layout/hProcess9"/>
    <dgm:cxn modelId="{4EB888D2-A6A0-429A-B1D1-6577F3B1D878}" type="presOf" srcId="{66B5C341-823C-46E0-B088-C8ED80ED50FC}" destId="{CC5C181C-CDEB-45F4-B8FB-80188666922E}" srcOrd="0" destOrd="0" presId="urn:microsoft.com/office/officeart/2005/8/layout/hProcess9"/>
    <dgm:cxn modelId="{0C9F03D4-7DF0-4E47-9E93-7BE6786FB8C8}" type="presOf" srcId="{6A24F876-CE97-460F-AAD1-F9B61D176FE4}" destId="{16906E70-142F-4225-9930-123BF639414E}" srcOrd="0" destOrd="0" presId="urn:microsoft.com/office/officeart/2005/8/layout/hProcess9"/>
    <dgm:cxn modelId="{FCD80136-5F76-4D7C-9339-98873C199755}" srcId="{66B5C341-823C-46E0-B088-C8ED80ED50FC}" destId="{D76781F7-592E-4F2E-AF7C-6ED5250CDBB0}" srcOrd="2" destOrd="0" parTransId="{E5047C6A-5B2F-4932-8365-46DB49D2976E}" sibTransId="{9A37D02D-C041-45BC-B663-E24EF7F0358A}"/>
    <dgm:cxn modelId="{DBB0B8E9-4646-48AB-93A8-C697CF91C0F4}" type="presOf" srcId="{D76781F7-592E-4F2E-AF7C-6ED5250CDBB0}" destId="{3F3CB1CE-B7A8-4CCD-A043-108B1063D0DB}" srcOrd="0" destOrd="0" presId="urn:microsoft.com/office/officeart/2005/8/layout/hProcess9"/>
    <dgm:cxn modelId="{F9E5CDDB-5C7E-412D-A483-C9741F7D0C7D}" type="presOf" srcId="{6695C56B-2BBA-4D52-B583-B6B80BD4970F}" destId="{7BCFD9C0-AAD9-4691-85AD-3904C4DC5232}" srcOrd="0" destOrd="0" presId="urn:microsoft.com/office/officeart/2005/8/layout/hProcess9"/>
    <dgm:cxn modelId="{C71F924B-62F3-4A7A-BE92-CE3F8A07D677}" srcId="{66B5C341-823C-46E0-B088-C8ED80ED50FC}" destId="{6A24F876-CE97-460F-AAD1-F9B61D176FE4}" srcOrd="0" destOrd="0" parTransId="{D07D70B6-DF57-4F1D-93E1-4DDC4D11D146}" sibTransId="{FA63CC7C-7D63-4585-8BCD-DE9EF431125E}"/>
    <dgm:cxn modelId="{A8FAD1F2-338C-491C-98E8-7DB3B1807DC2}" srcId="{66B5C341-823C-46E0-B088-C8ED80ED50FC}" destId="{6695C56B-2BBA-4D52-B583-B6B80BD4970F}" srcOrd="3" destOrd="0" parTransId="{14B31B9E-C02C-4E39-8930-8E3515555D05}" sibTransId="{EA9667A0-F5FD-4985-8866-CB41BF20678F}"/>
    <dgm:cxn modelId="{79B72E1A-AA1C-4215-98A5-5B8BA42620D2}" srcId="{66B5C341-823C-46E0-B088-C8ED80ED50FC}" destId="{8ECF01DF-D32F-4A8B-BD9A-1A6CC4D751F3}" srcOrd="1" destOrd="0" parTransId="{F9BB85D6-58F2-4637-B9FE-6CB533C5BEE6}" sibTransId="{C921E942-EA12-4887-B580-479974DB426A}"/>
    <dgm:cxn modelId="{1955F49F-77B9-43B4-89E8-CAE6F7800F9F}" type="presParOf" srcId="{CC5C181C-CDEB-45F4-B8FB-80188666922E}" destId="{B1A11045-C295-4E6E-B284-349CE5B8DEEC}" srcOrd="0" destOrd="0" presId="urn:microsoft.com/office/officeart/2005/8/layout/hProcess9"/>
    <dgm:cxn modelId="{4769A574-3A93-40A8-A384-F01572A1CC44}" type="presParOf" srcId="{CC5C181C-CDEB-45F4-B8FB-80188666922E}" destId="{E0758E3D-564D-431B-953F-0D0479A88C87}" srcOrd="1" destOrd="0" presId="urn:microsoft.com/office/officeart/2005/8/layout/hProcess9"/>
    <dgm:cxn modelId="{D03CE1CF-F397-484A-AD58-7681D391BD62}" type="presParOf" srcId="{E0758E3D-564D-431B-953F-0D0479A88C87}" destId="{16906E70-142F-4225-9930-123BF639414E}" srcOrd="0" destOrd="0" presId="urn:microsoft.com/office/officeart/2005/8/layout/hProcess9"/>
    <dgm:cxn modelId="{48BB5EE1-714D-4CC0-A363-9BC8AF3E01ED}" type="presParOf" srcId="{E0758E3D-564D-431B-953F-0D0479A88C87}" destId="{BFBA8DD2-4660-4BE2-B37A-4A647DF8FAF8}" srcOrd="1" destOrd="0" presId="urn:microsoft.com/office/officeart/2005/8/layout/hProcess9"/>
    <dgm:cxn modelId="{3FEA8E14-E221-4DF1-BB6A-C7DCBFF95302}" type="presParOf" srcId="{E0758E3D-564D-431B-953F-0D0479A88C87}" destId="{026244E0-4AF9-4EA0-A6DE-CDFF80484102}" srcOrd="2" destOrd="0" presId="urn:microsoft.com/office/officeart/2005/8/layout/hProcess9"/>
    <dgm:cxn modelId="{033804B1-55EE-423F-A66A-9184D1187F28}" type="presParOf" srcId="{E0758E3D-564D-431B-953F-0D0479A88C87}" destId="{D70DEACC-3ABB-4AA6-BA6B-3E1E57675809}" srcOrd="3" destOrd="0" presId="urn:microsoft.com/office/officeart/2005/8/layout/hProcess9"/>
    <dgm:cxn modelId="{899970CA-909B-4F66-837C-BBCFF5CAB618}" type="presParOf" srcId="{E0758E3D-564D-431B-953F-0D0479A88C87}" destId="{3F3CB1CE-B7A8-4CCD-A043-108B1063D0DB}" srcOrd="4" destOrd="0" presId="urn:microsoft.com/office/officeart/2005/8/layout/hProcess9"/>
    <dgm:cxn modelId="{767B7C0C-E291-48F1-83FE-1CFE70C6C738}" type="presParOf" srcId="{E0758E3D-564D-431B-953F-0D0479A88C87}" destId="{0CDC6FEE-3E76-41E1-B116-4F5C74E85A75}" srcOrd="5" destOrd="0" presId="urn:microsoft.com/office/officeart/2005/8/layout/hProcess9"/>
    <dgm:cxn modelId="{B670975C-2841-4DA9-B574-8EFD963F6CAC}" type="presParOf" srcId="{E0758E3D-564D-431B-953F-0D0479A88C87}" destId="{7BCFD9C0-AAD9-4691-85AD-3904C4DC523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2E8FB-5676-4BB0-8F56-28E208E018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81817B-8541-446E-9E95-F28E6009B8E9}">
      <dgm:prSet phldrT="[Текст]"/>
      <dgm:spPr/>
      <dgm:t>
        <a:bodyPr/>
        <a:lstStyle/>
        <a:p>
          <a:r>
            <a:rPr lang="ru-RU" dirty="0" smtClean="0"/>
            <a:t>Семейная политика РФ</a:t>
          </a:r>
          <a:endParaRPr lang="ru-RU" dirty="0"/>
        </a:p>
      </dgm:t>
    </dgm:pt>
    <dgm:pt modelId="{2151AB96-FA27-4514-A50D-891CD955C993}" type="parTrans" cxnId="{0F5EB229-D84F-4335-AA40-B7F5CC668BAF}">
      <dgm:prSet/>
      <dgm:spPr/>
      <dgm:t>
        <a:bodyPr/>
        <a:lstStyle/>
        <a:p>
          <a:endParaRPr lang="ru-RU"/>
        </a:p>
      </dgm:t>
    </dgm:pt>
    <dgm:pt modelId="{2C5CA7F5-299B-4D76-9912-78B1DF740817}" type="sibTrans" cxnId="{0F5EB229-D84F-4335-AA40-B7F5CC668BAF}">
      <dgm:prSet/>
      <dgm:spPr/>
      <dgm:t>
        <a:bodyPr/>
        <a:lstStyle/>
        <a:p>
          <a:endParaRPr lang="ru-RU"/>
        </a:p>
      </dgm:t>
    </dgm:pt>
    <dgm:pt modelId="{8AD860F7-0821-4701-847E-30D62846E43D}">
      <dgm:prSet phldrT="[Текст]"/>
      <dgm:spPr/>
      <dgm:t>
        <a:bodyPr/>
        <a:lstStyle/>
        <a:p>
          <a:r>
            <a:rPr lang="ru-RU" dirty="0" smtClean="0"/>
            <a:t>Защита прав несовершеннолетних</a:t>
          </a:r>
          <a:endParaRPr lang="ru-RU" dirty="0"/>
        </a:p>
      </dgm:t>
    </dgm:pt>
    <dgm:pt modelId="{A3661D14-D1DC-46D6-B750-F585BF4F784F}" type="parTrans" cxnId="{82E29F9D-BDF0-4F75-B990-F1D50EC2BA8D}">
      <dgm:prSet/>
      <dgm:spPr/>
      <dgm:t>
        <a:bodyPr/>
        <a:lstStyle/>
        <a:p>
          <a:endParaRPr lang="ru-RU"/>
        </a:p>
      </dgm:t>
    </dgm:pt>
    <dgm:pt modelId="{507B15C8-AC18-4CFD-9206-CDF5ECFFB373}" type="sibTrans" cxnId="{82E29F9D-BDF0-4F75-B990-F1D50EC2BA8D}">
      <dgm:prSet/>
      <dgm:spPr/>
      <dgm:t>
        <a:bodyPr/>
        <a:lstStyle/>
        <a:p>
          <a:endParaRPr lang="ru-RU"/>
        </a:p>
      </dgm:t>
    </dgm:pt>
    <dgm:pt modelId="{1105DD47-C59C-4E09-9610-75BC3C7B7A79}">
      <dgm:prSet phldrT="[Текст]"/>
      <dgm:spPr/>
      <dgm:t>
        <a:bodyPr/>
        <a:lstStyle/>
        <a:p>
          <a:r>
            <a:rPr lang="ru-RU" dirty="0" smtClean="0"/>
            <a:t>Программы воспитания обучающихся</a:t>
          </a:r>
          <a:endParaRPr lang="ru-RU" dirty="0"/>
        </a:p>
      </dgm:t>
    </dgm:pt>
    <dgm:pt modelId="{3FC5FEEF-258C-44EC-B768-EBF487DFBAAA}" type="parTrans" cxnId="{1BFB4CDD-F8EF-4235-B3B7-6744320401E8}">
      <dgm:prSet/>
      <dgm:spPr/>
      <dgm:t>
        <a:bodyPr/>
        <a:lstStyle/>
        <a:p>
          <a:endParaRPr lang="ru-RU"/>
        </a:p>
      </dgm:t>
    </dgm:pt>
    <dgm:pt modelId="{A4519931-8CC4-4D17-97E5-7B5A1D66208A}" type="sibTrans" cxnId="{1BFB4CDD-F8EF-4235-B3B7-6744320401E8}">
      <dgm:prSet/>
      <dgm:spPr/>
      <dgm:t>
        <a:bodyPr/>
        <a:lstStyle/>
        <a:p>
          <a:endParaRPr lang="ru-RU"/>
        </a:p>
      </dgm:t>
    </dgm:pt>
    <dgm:pt modelId="{AF99C6D9-BEE7-4C54-9C85-8F8809710873}" type="pres">
      <dgm:prSet presAssocID="{C642E8FB-5676-4BB0-8F56-28E208E018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AA9775-EDC3-4F13-9DBB-37C64DF7812D}" type="pres">
      <dgm:prSet presAssocID="{C642E8FB-5676-4BB0-8F56-28E208E018B1}" presName="Name1" presStyleCnt="0"/>
      <dgm:spPr/>
    </dgm:pt>
    <dgm:pt modelId="{42F564F4-0ADD-4951-ADC3-49C6D18E7E30}" type="pres">
      <dgm:prSet presAssocID="{C642E8FB-5676-4BB0-8F56-28E208E018B1}" presName="cycle" presStyleCnt="0"/>
      <dgm:spPr/>
    </dgm:pt>
    <dgm:pt modelId="{CE97D763-1589-4595-BCAA-34B0EBFF8AA2}" type="pres">
      <dgm:prSet presAssocID="{C642E8FB-5676-4BB0-8F56-28E208E018B1}" presName="srcNode" presStyleLbl="node1" presStyleIdx="0" presStyleCnt="3"/>
      <dgm:spPr/>
    </dgm:pt>
    <dgm:pt modelId="{34F1F995-D40E-4DFA-AF0B-9F24778E1219}" type="pres">
      <dgm:prSet presAssocID="{C642E8FB-5676-4BB0-8F56-28E208E018B1}" presName="conn" presStyleLbl="parChTrans1D2" presStyleIdx="0" presStyleCnt="1"/>
      <dgm:spPr/>
      <dgm:t>
        <a:bodyPr/>
        <a:lstStyle/>
        <a:p>
          <a:endParaRPr lang="ru-RU"/>
        </a:p>
      </dgm:t>
    </dgm:pt>
    <dgm:pt modelId="{026A8951-9856-4E93-BC51-B5E517E71215}" type="pres">
      <dgm:prSet presAssocID="{C642E8FB-5676-4BB0-8F56-28E208E018B1}" presName="extraNode" presStyleLbl="node1" presStyleIdx="0" presStyleCnt="3"/>
      <dgm:spPr/>
    </dgm:pt>
    <dgm:pt modelId="{81F37D3D-9A5A-47E8-9481-F3B6EA4F3E91}" type="pres">
      <dgm:prSet presAssocID="{C642E8FB-5676-4BB0-8F56-28E208E018B1}" presName="dstNode" presStyleLbl="node1" presStyleIdx="0" presStyleCnt="3"/>
      <dgm:spPr/>
    </dgm:pt>
    <dgm:pt modelId="{8786EDB3-B66F-4495-98F5-6DABB5A8DD44}" type="pres">
      <dgm:prSet presAssocID="{3E81817B-8541-446E-9E95-F28E6009B8E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DD8D7-847F-4A60-B24A-C44640CD6B87}" type="pres">
      <dgm:prSet presAssocID="{3E81817B-8541-446E-9E95-F28E6009B8E9}" presName="accent_1" presStyleCnt="0"/>
      <dgm:spPr/>
    </dgm:pt>
    <dgm:pt modelId="{0FBC54EF-5714-4AF2-8341-4E809E394B52}" type="pres">
      <dgm:prSet presAssocID="{3E81817B-8541-446E-9E95-F28E6009B8E9}" presName="accentRepeatNode" presStyleLbl="solidFgAcc1" presStyleIdx="0" presStyleCnt="3"/>
      <dgm:spPr/>
    </dgm:pt>
    <dgm:pt modelId="{FDB7D757-D8B7-4D08-8A63-B7F3C6FDF7B7}" type="pres">
      <dgm:prSet presAssocID="{8AD860F7-0821-4701-847E-30D62846E43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C8E94-D9D0-44B8-9E4E-911A88EB57F9}" type="pres">
      <dgm:prSet presAssocID="{8AD860F7-0821-4701-847E-30D62846E43D}" presName="accent_2" presStyleCnt="0"/>
      <dgm:spPr/>
    </dgm:pt>
    <dgm:pt modelId="{4529FF6A-3ED7-4B96-A134-A20CF4898159}" type="pres">
      <dgm:prSet presAssocID="{8AD860F7-0821-4701-847E-30D62846E43D}" presName="accentRepeatNode" presStyleLbl="solidFgAcc1" presStyleIdx="1" presStyleCnt="3"/>
      <dgm:spPr/>
    </dgm:pt>
    <dgm:pt modelId="{92816167-A1BD-436F-817B-C5F950128EFD}" type="pres">
      <dgm:prSet presAssocID="{1105DD47-C59C-4E09-9610-75BC3C7B7A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AE4E-D6FC-4E34-85C1-B35011F902BB}" type="pres">
      <dgm:prSet presAssocID="{1105DD47-C59C-4E09-9610-75BC3C7B7A79}" presName="accent_3" presStyleCnt="0"/>
      <dgm:spPr/>
    </dgm:pt>
    <dgm:pt modelId="{C1383994-FCE6-4AD4-AFF5-C0DEBE9D93A3}" type="pres">
      <dgm:prSet presAssocID="{1105DD47-C59C-4E09-9610-75BC3C7B7A79}" presName="accentRepeatNode" presStyleLbl="solidFgAcc1" presStyleIdx="2" presStyleCnt="3"/>
      <dgm:spPr/>
    </dgm:pt>
  </dgm:ptLst>
  <dgm:cxnLst>
    <dgm:cxn modelId="{E4836850-C9C5-4D37-81CF-731ED20E4B43}" type="presOf" srcId="{3E81817B-8541-446E-9E95-F28E6009B8E9}" destId="{8786EDB3-B66F-4495-98F5-6DABB5A8DD44}" srcOrd="0" destOrd="0" presId="urn:microsoft.com/office/officeart/2008/layout/VerticalCurvedList"/>
    <dgm:cxn modelId="{874ECB89-978C-4686-89C2-546A61CBF175}" type="presOf" srcId="{2C5CA7F5-299B-4D76-9912-78B1DF740817}" destId="{34F1F995-D40E-4DFA-AF0B-9F24778E1219}" srcOrd="0" destOrd="0" presId="urn:microsoft.com/office/officeart/2008/layout/VerticalCurvedList"/>
    <dgm:cxn modelId="{0F5EB229-D84F-4335-AA40-B7F5CC668BAF}" srcId="{C642E8FB-5676-4BB0-8F56-28E208E018B1}" destId="{3E81817B-8541-446E-9E95-F28E6009B8E9}" srcOrd="0" destOrd="0" parTransId="{2151AB96-FA27-4514-A50D-891CD955C993}" sibTransId="{2C5CA7F5-299B-4D76-9912-78B1DF740817}"/>
    <dgm:cxn modelId="{82E29F9D-BDF0-4F75-B990-F1D50EC2BA8D}" srcId="{C642E8FB-5676-4BB0-8F56-28E208E018B1}" destId="{8AD860F7-0821-4701-847E-30D62846E43D}" srcOrd="1" destOrd="0" parTransId="{A3661D14-D1DC-46D6-B750-F585BF4F784F}" sibTransId="{507B15C8-AC18-4CFD-9206-CDF5ECFFB373}"/>
    <dgm:cxn modelId="{1BFB4CDD-F8EF-4235-B3B7-6744320401E8}" srcId="{C642E8FB-5676-4BB0-8F56-28E208E018B1}" destId="{1105DD47-C59C-4E09-9610-75BC3C7B7A79}" srcOrd="2" destOrd="0" parTransId="{3FC5FEEF-258C-44EC-B768-EBF487DFBAAA}" sibTransId="{A4519931-8CC4-4D17-97E5-7B5A1D66208A}"/>
    <dgm:cxn modelId="{91890428-1C6D-4195-835A-89936F457812}" type="presOf" srcId="{8AD860F7-0821-4701-847E-30D62846E43D}" destId="{FDB7D757-D8B7-4D08-8A63-B7F3C6FDF7B7}" srcOrd="0" destOrd="0" presId="urn:microsoft.com/office/officeart/2008/layout/VerticalCurvedList"/>
    <dgm:cxn modelId="{BE8504FF-9041-499E-BABA-7FDD8C9118F9}" type="presOf" srcId="{1105DD47-C59C-4E09-9610-75BC3C7B7A79}" destId="{92816167-A1BD-436F-817B-C5F950128EFD}" srcOrd="0" destOrd="0" presId="urn:microsoft.com/office/officeart/2008/layout/VerticalCurvedList"/>
    <dgm:cxn modelId="{CDA930ED-CD87-4AC3-A323-1F07F9FE0F31}" type="presOf" srcId="{C642E8FB-5676-4BB0-8F56-28E208E018B1}" destId="{AF99C6D9-BEE7-4C54-9C85-8F8809710873}" srcOrd="0" destOrd="0" presId="urn:microsoft.com/office/officeart/2008/layout/VerticalCurvedList"/>
    <dgm:cxn modelId="{F92A8E2E-600D-4F2B-9F01-B2DBC364DAE3}" type="presParOf" srcId="{AF99C6D9-BEE7-4C54-9C85-8F8809710873}" destId="{13AA9775-EDC3-4F13-9DBB-37C64DF7812D}" srcOrd="0" destOrd="0" presId="urn:microsoft.com/office/officeart/2008/layout/VerticalCurvedList"/>
    <dgm:cxn modelId="{9E3E411F-85D9-4736-95F9-8502876EAF82}" type="presParOf" srcId="{13AA9775-EDC3-4F13-9DBB-37C64DF7812D}" destId="{42F564F4-0ADD-4951-ADC3-49C6D18E7E30}" srcOrd="0" destOrd="0" presId="urn:microsoft.com/office/officeart/2008/layout/VerticalCurvedList"/>
    <dgm:cxn modelId="{E2087B59-7DF1-4181-8458-7586FDE4E28E}" type="presParOf" srcId="{42F564F4-0ADD-4951-ADC3-49C6D18E7E30}" destId="{CE97D763-1589-4595-BCAA-34B0EBFF8AA2}" srcOrd="0" destOrd="0" presId="urn:microsoft.com/office/officeart/2008/layout/VerticalCurvedList"/>
    <dgm:cxn modelId="{89279DF4-B937-44AB-82AD-1FF8BCCDDD4A}" type="presParOf" srcId="{42F564F4-0ADD-4951-ADC3-49C6D18E7E30}" destId="{34F1F995-D40E-4DFA-AF0B-9F24778E1219}" srcOrd="1" destOrd="0" presId="urn:microsoft.com/office/officeart/2008/layout/VerticalCurvedList"/>
    <dgm:cxn modelId="{7E861281-D5CD-401D-9147-C147FC96A78D}" type="presParOf" srcId="{42F564F4-0ADD-4951-ADC3-49C6D18E7E30}" destId="{026A8951-9856-4E93-BC51-B5E517E71215}" srcOrd="2" destOrd="0" presId="urn:microsoft.com/office/officeart/2008/layout/VerticalCurvedList"/>
    <dgm:cxn modelId="{89D30AE3-9CA9-4D92-BE93-7E7B1155D1AB}" type="presParOf" srcId="{42F564F4-0ADD-4951-ADC3-49C6D18E7E30}" destId="{81F37D3D-9A5A-47E8-9481-F3B6EA4F3E91}" srcOrd="3" destOrd="0" presId="urn:microsoft.com/office/officeart/2008/layout/VerticalCurvedList"/>
    <dgm:cxn modelId="{681BCBDC-2AF5-4BCF-9FE9-BAFACE72753A}" type="presParOf" srcId="{13AA9775-EDC3-4F13-9DBB-37C64DF7812D}" destId="{8786EDB3-B66F-4495-98F5-6DABB5A8DD44}" srcOrd="1" destOrd="0" presId="urn:microsoft.com/office/officeart/2008/layout/VerticalCurvedList"/>
    <dgm:cxn modelId="{02591683-F674-4EFF-AAC9-5580EC0858D2}" type="presParOf" srcId="{13AA9775-EDC3-4F13-9DBB-37C64DF7812D}" destId="{F3CDD8D7-847F-4A60-B24A-C44640CD6B87}" srcOrd="2" destOrd="0" presId="urn:microsoft.com/office/officeart/2008/layout/VerticalCurvedList"/>
    <dgm:cxn modelId="{FF81B5F3-D62E-4BCB-A5E4-374A9A464FB9}" type="presParOf" srcId="{F3CDD8D7-847F-4A60-B24A-C44640CD6B87}" destId="{0FBC54EF-5714-4AF2-8341-4E809E394B52}" srcOrd="0" destOrd="0" presId="urn:microsoft.com/office/officeart/2008/layout/VerticalCurvedList"/>
    <dgm:cxn modelId="{E6908932-B29C-49C9-8FF0-A93A775231EA}" type="presParOf" srcId="{13AA9775-EDC3-4F13-9DBB-37C64DF7812D}" destId="{FDB7D757-D8B7-4D08-8A63-B7F3C6FDF7B7}" srcOrd="3" destOrd="0" presId="urn:microsoft.com/office/officeart/2008/layout/VerticalCurvedList"/>
    <dgm:cxn modelId="{408B4040-79F2-4A15-B64D-A6F2553878EE}" type="presParOf" srcId="{13AA9775-EDC3-4F13-9DBB-37C64DF7812D}" destId="{7C2C8E94-D9D0-44B8-9E4E-911A88EB57F9}" srcOrd="4" destOrd="0" presId="urn:microsoft.com/office/officeart/2008/layout/VerticalCurvedList"/>
    <dgm:cxn modelId="{F24E811B-62FF-4370-BA22-591F0D2317CF}" type="presParOf" srcId="{7C2C8E94-D9D0-44B8-9E4E-911A88EB57F9}" destId="{4529FF6A-3ED7-4B96-A134-A20CF4898159}" srcOrd="0" destOrd="0" presId="urn:microsoft.com/office/officeart/2008/layout/VerticalCurvedList"/>
    <dgm:cxn modelId="{0B375374-1762-43ED-9C44-10428A0DD5AE}" type="presParOf" srcId="{13AA9775-EDC3-4F13-9DBB-37C64DF7812D}" destId="{92816167-A1BD-436F-817B-C5F950128EFD}" srcOrd="5" destOrd="0" presId="urn:microsoft.com/office/officeart/2008/layout/VerticalCurvedList"/>
    <dgm:cxn modelId="{CB4B7E1D-101F-4D30-99EC-0CC563AADD41}" type="presParOf" srcId="{13AA9775-EDC3-4F13-9DBB-37C64DF7812D}" destId="{6884AE4E-D6FC-4E34-85C1-B35011F902BB}" srcOrd="6" destOrd="0" presId="urn:microsoft.com/office/officeart/2008/layout/VerticalCurvedList"/>
    <dgm:cxn modelId="{0F9394FF-810F-4CFE-B5A4-D52C00E9128D}" type="presParOf" srcId="{6884AE4E-D6FC-4E34-85C1-B35011F902BB}" destId="{C1383994-FCE6-4AD4-AFF5-C0DEBE9D93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AD4658-198E-4632-87F0-5B6EC63EF6AB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6929B3F-BAB8-4152-9D4D-24548ECDD0AA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FF0000"/>
              </a:solidFill>
            </a:rPr>
            <a:t>СОЦИАЛИЗАЦИЯ</a:t>
          </a:r>
          <a:endParaRPr lang="ru-RU" sz="4800" b="1" dirty="0">
            <a:solidFill>
              <a:srgbClr val="FF0000"/>
            </a:solidFill>
          </a:endParaRPr>
        </a:p>
      </dgm:t>
    </dgm:pt>
    <dgm:pt modelId="{EA01F1B3-A327-4777-8DD4-BB4353BC6981}" type="parTrans" cxnId="{E75134CA-1BC9-42FC-8857-19EDE3136B04}">
      <dgm:prSet/>
      <dgm:spPr/>
      <dgm:t>
        <a:bodyPr/>
        <a:lstStyle/>
        <a:p>
          <a:endParaRPr lang="ru-RU"/>
        </a:p>
      </dgm:t>
    </dgm:pt>
    <dgm:pt modelId="{8599C46B-A908-4480-92B4-BD7C2EEF3F6D}" type="sibTrans" cxnId="{E75134CA-1BC9-42FC-8857-19EDE3136B04}">
      <dgm:prSet/>
      <dgm:spPr/>
      <dgm:t>
        <a:bodyPr/>
        <a:lstStyle/>
        <a:p>
          <a:endParaRPr lang="ru-RU"/>
        </a:p>
      </dgm:t>
    </dgm:pt>
    <dgm:pt modelId="{51D60BE0-5AFA-43E0-8424-17B8542805B9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00B0F0"/>
              </a:solidFill>
            </a:rPr>
            <a:t>ВОСПИТАНИЕ</a:t>
          </a:r>
          <a:endParaRPr lang="ru-RU" sz="5400" b="1" dirty="0">
            <a:solidFill>
              <a:srgbClr val="00B0F0"/>
            </a:solidFill>
          </a:endParaRPr>
        </a:p>
      </dgm:t>
    </dgm:pt>
    <dgm:pt modelId="{AFBE7AC9-1BC8-4EEE-BCB8-C31641B74A2C}" type="parTrans" cxnId="{A07131AB-C507-42A0-8E42-16F49DEAB7D0}">
      <dgm:prSet/>
      <dgm:spPr/>
      <dgm:t>
        <a:bodyPr/>
        <a:lstStyle/>
        <a:p>
          <a:endParaRPr lang="ru-RU"/>
        </a:p>
      </dgm:t>
    </dgm:pt>
    <dgm:pt modelId="{97A6A89D-BB5C-4BCA-B000-A19ACD45B78B}" type="sibTrans" cxnId="{A07131AB-C507-42A0-8E42-16F49DEAB7D0}">
      <dgm:prSet/>
      <dgm:spPr/>
      <dgm:t>
        <a:bodyPr/>
        <a:lstStyle/>
        <a:p>
          <a:endParaRPr lang="ru-RU"/>
        </a:p>
      </dgm:t>
    </dgm:pt>
    <dgm:pt modelId="{55CE696C-D738-4664-A787-63175512F245}" type="pres">
      <dgm:prSet presAssocID="{63AD4658-198E-4632-87F0-5B6EC63EF6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2B12B-291F-4157-8E71-965604F33F76}" type="pres">
      <dgm:prSet presAssocID="{63AD4658-198E-4632-87F0-5B6EC63EF6AB}" presName="divider" presStyleLbl="fgShp" presStyleIdx="0" presStyleCnt="1"/>
      <dgm:spPr/>
    </dgm:pt>
    <dgm:pt modelId="{E8D23B18-4DFC-4D70-83C0-E65AC172D9C2}" type="pres">
      <dgm:prSet presAssocID="{C6929B3F-BAB8-4152-9D4D-24548ECDD0AA}" presName="downArrow" presStyleLbl="node1" presStyleIdx="0" presStyleCnt="2"/>
      <dgm:spPr/>
    </dgm:pt>
    <dgm:pt modelId="{ABC74A44-58BD-44EA-A6D5-08F606937308}" type="pres">
      <dgm:prSet presAssocID="{C6929B3F-BAB8-4152-9D4D-24548ECDD0AA}" presName="downArrowText" presStyleLbl="revTx" presStyleIdx="0" presStyleCnt="2" custScaleX="200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88A7E-B3F8-4982-B78A-53271F82A2E7}" type="pres">
      <dgm:prSet presAssocID="{51D60BE0-5AFA-43E0-8424-17B8542805B9}" presName="upArrow" presStyleLbl="node1" presStyleIdx="1" presStyleCnt="2"/>
      <dgm:spPr/>
    </dgm:pt>
    <dgm:pt modelId="{515C0604-7386-40BB-8CFF-36F1A49A2245}" type="pres">
      <dgm:prSet presAssocID="{51D60BE0-5AFA-43E0-8424-17B8542805B9}" presName="upArrowText" presStyleLbl="revTx" presStyleIdx="1" presStyleCnt="2" custScaleX="209258" custScaleY="10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7CECF-A047-4229-9C10-521E87FB90DE}" type="presOf" srcId="{63AD4658-198E-4632-87F0-5B6EC63EF6AB}" destId="{55CE696C-D738-4664-A787-63175512F245}" srcOrd="0" destOrd="0" presId="urn:microsoft.com/office/officeart/2005/8/layout/arrow3"/>
    <dgm:cxn modelId="{487E444E-91F3-4028-A184-06ED706AD65B}" type="presOf" srcId="{C6929B3F-BAB8-4152-9D4D-24548ECDD0AA}" destId="{ABC74A44-58BD-44EA-A6D5-08F606937308}" srcOrd="0" destOrd="0" presId="urn:microsoft.com/office/officeart/2005/8/layout/arrow3"/>
    <dgm:cxn modelId="{4895178E-4929-43C1-B42C-172A023E833C}" type="presOf" srcId="{51D60BE0-5AFA-43E0-8424-17B8542805B9}" destId="{515C0604-7386-40BB-8CFF-36F1A49A2245}" srcOrd="0" destOrd="0" presId="urn:microsoft.com/office/officeart/2005/8/layout/arrow3"/>
    <dgm:cxn modelId="{A07131AB-C507-42A0-8E42-16F49DEAB7D0}" srcId="{63AD4658-198E-4632-87F0-5B6EC63EF6AB}" destId="{51D60BE0-5AFA-43E0-8424-17B8542805B9}" srcOrd="1" destOrd="0" parTransId="{AFBE7AC9-1BC8-4EEE-BCB8-C31641B74A2C}" sibTransId="{97A6A89D-BB5C-4BCA-B000-A19ACD45B78B}"/>
    <dgm:cxn modelId="{E75134CA-1BC9-42FC-8857-19EDE3136B04}" srcId="{63AD4658-198E-4632-87F0-5B6EC63EF6AB}" destId="{C6929B3F-BAB8-4152-9D4D-24548ECDD0AA}" srcOrd="0" destOrd="0" parTransId="{EA01F1B3-A327-4777-8DD4-BB4353BC6981}" sibTransId="{8599C46B-A908-4480-92B4-BD7C2EEF3F6D}"/>
    <dgm:cxn modelId="{672AF553-3B02-46D9-AF4A-4007AE4A94AE}" type="presParOf" srcId="{55CE696C-D738-4664-A787-63175512F245}" destId="{6D12B12B-291F-4157-8E71-965604F33F76}" srcOrd="0" destOrd="0" presId="urn:microsoft.com/office/officeart/2005/8/layout/arrow3"/>
    <dgm:cxn modelId="{2EBAB2F7-C52C-48F9-AF89-DB9328F6B0FF}" type="presParOf" srcId="{55CE696C-D738-4664-A787-63175512F245}" destId="{E8D23B18-4DFC-4D70-83C0-E65AC172D9C2}" srcOrd="1" destOrd="0" presId="urn:microsoft.com/office/officeart/2005/8/layout/arrow3"/>
    <dgm:cxn modelId="{0596193E-9B46-4051-B3D5-A7B3AE312366}" type="presParOf" srcId="{55CE696C-D738-4664-A787-63175512F245}" destId="{ABC74A44-58BD-44EA-A6D5-08F606937308}" srcOrd="2" destOrd="0" presId="urn:microsoft.com/office/officeart/2005/8/layout/arrow3"/>
    <dgm:cxn modelId="{40B7A166-97EF-4112-8BB1-353229325FEE}" type="presParOf" srcId="{55CE696C-D738-4664-A787-63175512F245}" destId="{52488A7E-B3F8-4982-B78A-53271F82A2E7}" srcOrd="3" destOrd="0" presId="urn:microsoft.com/office/officeart/2005/8/layout/arrow3"/>
    <dgm:cxn modelId="{F509CD6E-0A99-4CAA-96D5-4EDC8B71B9A0}" type="presParOf" srcId="{55CE696C-D738-4664-A787-63175512F245}" destId="{515C0604-7386-40BB-8CFF-36F1A49A224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781EF-D4FF-4BA2-85D1-9A80B9308DA3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</dgm:pt>
    <dgm:pt modelId="{FB819D1E-385E-41CD-9751-E04AFD09C6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Социальное сиротство</a:t>
          </a:r>
          <a:endParaRPr lang="ru-RU" dirty="0">
            <a:solidFill>
              <a:schemeClr val="tx1"/>
            </a:solidFill>
          </a:endParaRPr>
        </a:p>
      </dgm:t>
    </dgm:pt>
    <dgm:pt modelId="{7CF46490-BB4A-4300-92A2-F59FFBA19C9C}" type="parTrans" cxnId="{7AAACC2C-3979-4BAA-BFCC-0B76ECEFC008}">
      <dgm:prSet/>
      <dgm:spPr/>
      <dgm:t>
        <a:bodyPr/>
        <a:lstStyle/>
        <a:p>
          <a:endParaRPr lang="ru-RU"/>
        </a:p>
      </dgm:t>
    </dgm:pt>
    <dgm:pt modelId="{5A771AEF-2EE8-4F8A-BDC5-40763B8E0B54}" type="sibTrans" cxnId="{7AAACC2C-3979-4BAA-BFCC-0B76ECEFC008}">
      <dgm:prSet/>
      <dgm:spPr/>
      <dgm:t>
        <a:bodyPr/>
        <a:lstStyle/>
        <a:p>
          <a:endParaRPr lang="ru-RU"/>
        </a:p>
      </dgm:t>
    </dgm:pt>
    <dgm:pt modelId="{4361E889-55DD-4FC0-B531-D89B84E433E4}">
      <dgm:prSet phldrT="[Текст]"/>
      <dgm:spPr/>
      <dgm:t>
        <a:bodyPr/>
        <a:lstStyle/>
        <a:p>
          <a:r>
            <a:rPr lang="ru-RU" dirty="0" smtClean="0"/>
            <a:t>Семейное и детское неблагополучие</a:t>
          </a:r>
          <a:endParaRPr lang="ru-RU" dirty="0"/>
        </a:p>
      </dgm:t>
    </dgm:pt>
    <dgm:pt modelId="{A2082A99-23C7-4104-911F-61F95211E842}" type="parTrans" cxnId="{F4219C51-B048-4DCB-8725-0E4948A7DA32}">
      <dgm:prSet/>
      <dgm:spPr/>
      <dgm:t>
        <a:bodyPr/>
        <a:lstStyle/>
        <a:p>
          <a:endParaRPr lang="ru-RU"/>
        </a:p>
      </dgm:t>
    </dgm:pt>
    <dgm:pt modelId="{1777A67B-F908-4430-8551-04832196C7D9}" type="sibTrans" cxnId="{F4219C51-B048-4DCB-8725-0E4948A7DA32}">
      <dgm:prSet/>
      <dgm:spPr/>
      <dgm:t>
        <a:bodyPr/>
        <a:lstStyle/>
        <a:p>
          <a:endParaRPr lang="ru-RU"/>
        </a:p>
      </dgm:t>
    </dgm:pt>
    <dgm:pt modelId="{C93B7CBE-4396-4569-8B2C-E8444513201B}">
      <dgm:prSet phldrT="[Текст]"/>
      <dgm:spPr/>
      <dgm:t>
        <a:bodyPr/>
        <a:lstStyle/>
        <a:p>
          <a:r>
            <a:rPr lang="ru-RU" b="0" dirty="0" smtClean="0">
              <a:solidFill>
                <a:srgbClr val="FF0000"/>
              </a:solidFill>
            </a:rPr>
            <a:t>Кризис социального института семьи</a:t>
          </a:r>
          <a:endParaRPr lang="ru-RU" b="0" dirty="0">
            <a:solidFill>
              <a:srgbClr val="FF0000"/>
            </a:solidFill>
          </a:endParaRPr>
        </a:p>
      </dgm:t>
    </dgm:pt>
    <dgm:pt modelId="{6DC63E79-DB81-4059-B3D6-1AD875A1E87C}" type="parTrans" cxnId="{A1054783-BBAB-4F3E-81CF-CB3DD585FF6F}">
      <dgm:prSet/>
      <dgm:spPr/>
      <dgm:t>
        <a:bodyPr/>
        <a:lstStyle/>
        <a:p>
          <a:endParaRPr lang="ru-RU"/>
        </a:p>
      </dgm:t>
    </dgm:pt>
    <dgm:pt modelId="{9BC80CA8-6B8B-419C-B97E-BC7CC46C11A5}" type="sibTrans" cxnId="{A1054783-BBAB-4F3E-81CF-CB3DD585FF6F}">
      <dgm:prSet/>
      <dgm:spPr/>
      <dgm:t>
        <a:bodyPr/>
        <a:lstStyle/>
        <a:p>
          <a:endParaRPr lang="ru-RU"/>
        </a:p>
      </dgm:t>
    </dgm:pt>
    <dgm:pt modelId="{F89EB166-5E14-47D3-B3F0-09F4554304E1}" type="pres">
      <dgm:prSet presAssocID="{5EF781EF-D4FF-4BA2-85D1-9A80B9308DA3}" presName="compositeShape" presStyleCnt="0">
        <dgm:presLayoutVars>
          <dgm:dir/>
          <dgm:resizeHandles/>
        </dgm:presLayoutVars>
      </dgm:prSet>
      <dgm:spPr/>
    </dgm:pt>
    <dgm:pt modelId="{B21FDFB2-C614-459C-8FDA-3B4C05C4E067}" type="pres">
      <dgm:prSet presAssocID="{5EF781EF-D4FF-4BA2-85D1-9A80B9308DA3}" presName="pyramid" presStyleLbl="node1" presStyleIdx="0" presStyleCnt="1"/>
      <dgm:spPr/>
    </dgm:pt>
    <dgm:pt modelId="{AC2F370F-8CFF-4A7A-A16D-77DCECD82B81}" type="pres">
      <dgm:prSet presAssocID="{5EF781EF-D4FF-4BA2-85D1-9A80B9308DA3}" presName="theList" presStyleCnt="0"/>
      <dgm:spPr/>
    </dgm:pt>
    <dgm:pt modelId="{D8AAE7B5-1E26-4A25-9233-74F77D6735EC}" type="pres">
      <dgm:prSet presAssocID="{FB819D1E-385E-41CD-9751-E04AFD09C68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F7037-B21B-4A94-821C-E3EE57B55906}" type="pres">
      <dgm:prSet presAssocID="{FB819D1E-385E-41CD-9751-E04AFD09C682}" presName="aSpace" presStyleCnt="0"/>
      <dgm:spPr/>
    </dgm:pt>
    <dgm:pt modelId="{D65FF35E-7253-40F1-B6E0-AD643875218B}" type="pres">
      <dgm:prSet presAssocID="{4361E889-55DD-4FC0-B531-D89B84E433E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AFD9F-3012-4AAC-B577-869E9440EA3E}" type="pres">
      <dgm:prSet presAssocID="{4361E889-55DD-4FC0-B531-D89B84E433E4}" presName="aSpace" presStyleCnt="0"/>
      <dgm:spPr/>
    </dgm:pt>
    <dgm:pt modelId="{9E67D6F6-3700-42C0-8C1A-B2D897647A49}" type="pres">
      <dgm:prSet presAssocID="{C93B7CBE-4396-4569-8B2C-E8444513201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576B2-C39B-4221-A46E-7302A64F43E8}" type="pres">
      <dgm:prSet presAssocID="{C93B7CBE-4396-4569-8B2C-E8444513201B}" presName="aSpace" presStyleCnt="0"/>
      <dgm:spPr/>
    </dgm:pt>
  </dgm:ptLst>
  <dgm:cxnLst>
    <dgm:cxn modelId="{7AAACC2C-3979-4BAA-BFCC-0B76ECEFC008}" srcId="{5EF781EF-D4FF-4BA2-85D1-9A80B9308DA3}" destId="{FB819D1E-385E-41CD-9751-E04AFD09C682}" srcOrd="0" destOrd="0" parTransId="{7CF46490-BB4A-4300-92A2-F59FFBA19C9C}" sibTransId="{5A771AEF-2EE8-4F8A-BDC5-40763B8E0B54}"/>
    <dgm:cxn modelId="{2577FEA8-0690-4F7C-9C80-B53C4C1AE89E}" type="presOf" srcId="{4361E889-55DD-4FC0-B531-D89B84E433E4}" destId="{D65FF35E-7253-40F1-B6E0-AD643875218B}" srcOrd="0" destOrd="0" presId="urn:microsoft.com/office/officeart/2005/8/layout/pyramid2"/>
    <dgm:cxn modelId="{7E255A19-2216-4F38-BBE2-1B794065806D}" type="presOf" srcId="{5EF781EF-D4FF-4BA2-85D1-9A80B9308DA3}" destId="{F89EB166-5E14-47D3-B3F0-09F4554304E1}" srcOrd="0" destOrd="0" presId="urn:microsoft.com/office/officeart/2005/8/layout/pyramid2"/>
    <dgm:cxn modelId="{F4219C51-B048-4DCB-8725-0E4948A7DA32}" srcId="{5EF781EF-D4FF-4BA2-85D1-9A80B9308DA3}" destId="{4361E889-55DD-4FC0-B531-D89B84E433E4}" srcOrd="1" destOrd="0" parTransId="{A2082A99-23C7-4104-911F-61F95211E842}" sibTransId="{1777A67B-F908-4430-8551-04832196C7D9}"/>
    <dgm:cxn modelId="{A1054783-BBAB-4F3E-81CF-CB3DD585FF6F}" srcId="{5EF781EF-D4FF-4BA2-85D1-9A80B9308DA3}" destId="{C93B7CBE-4396-4569-8B2C-E8444513201B}" srcOrd="2" destOrd="0" parTransId="{6DC63E79-DB81-4059-B3D6-1AD875A1E87C}" sibTransId="{9BC80CA8-6B8B-419C-B97E-BC7CC46C11A5}"/>
    <dgm:cxn modelId="{09AAE7AA-1B60-4696-8A4B-790D34AB0C0D}" type="presOf" srcId="{C93B7CBE-4396-4569-8B2C-E8444513201B}" destId="{9E67D6F6-3700-42C0-8C1A-B2D897647A49}" srcOrd="0" destOrd="0" presId="urn:microsoft.com/office/officeart/2005/8/layout/pyramid2"/>
    <dgm:cxn modelId="{87850FC0-4209-45DB-BE64-03BA7C30F89A}" type="presOf" srcId="{FB819D1E-385E-41CD-9751-E04AFD09C682}" destId="{D8AAE7B5-1E26-4A25-9233-74F77D6735EC}" srcOrd="0" destOrd="0" presId="urn:microsoft.com/office/officeart/2005/8/layout/pyramid2"/>
    <dgm:cxn modelId="{BBBD6CB8-C6FF-41A1-BE90-DFFF7355FBE1}" type="presParOf" srcId="{F89EB166-5E14-47D3-B3F0-09F4554304E1}" destId="{B21FDFB2-C614-459C-8FDA-3B4C05C4E067}" srcOrd="0" destOrd="0" presId="urn:microsoft.com/office/officeart/2005/8/layout/pyramid2"/>
    <dgm:cxn modelId="{EB041321-4B7D-4554-9205-AA0139C801AD}" type="presParOf" srcId="{F89EB166-5E14-47D3-B3F0-09F4554304E1}" destId="{AC2F370F-8CFF-4A7A-A16D-77DCECD82B81}" srcOrd="1" destOrd="0" presId="urn:microsoft.com/office/officeart/2005/8/layout/pyramid2"/>
    <dgm:cxn modelId="{EE5BE87F-4EA8-4F05-95C3-CD588FBF188C}" type="presParOf" srcId="{AC2F370F-8CFF-4A7A-A16D-77DCECD82B81}" destId="{D8AAE7B5-1E26-4A25-9233-74F77D6735EC}" srcOrd="0" destOrd="0" presId="urn:microsoft.com/office/officeart/2005/8/layout/pyramid2"/>
    <dgm:cxn modelId="{50E23F14-BF61-4A2E-9268-6E3564AD6B40}" type="presParOf" srcId="{AC2F370F-8CFF-4A7A-A16D-77DCECD82B81}" destId="{5F1F7037-B21B-4A94-821C-E3EE57B55906}" srcOrd="1" destOrd="0" presId="urn:microsoft.com/office/officeart/2005/8/layout/pyramid2"/>
    <dgm:cxn modelId="{769C25DB-388B-4829-A396-F237AF633893}" type="presParOf" srcId="{AC2F370F-8CFF-4A7A-A16D-77DCECD82B81}" destId="{D65FF35E-7253-40F1-B6E0-AD643875218B}" srcOrd="2" destOrd="0" presId="urn:microsoft.com/office/officeart/2005/8/layout/pyramid2"/>
    <dgm:cxn modelId="{4B1FF926-5FB3-42DD-BEA5-2EB930852947}" type="presParOf" srcId="{AC2F370F-8CFF-4A7A-A16D-77DCECD82B81}" destId="{175AFD9F-3012-4AAC-B577-869E9440EA3E}" srcOrd="3" destOrd="0" presId="urn:microsoft.com/office/officeart/2005/8/layout/pyramid2"/>
    <dgm:cxn modelId="{0A9FFDC4-DC32-4876-BAC1-E026386241C9}" type="presParOf" srcId="{AC2F370F-8CFF-4A7A-A16D-77DCECD82B81}" destId="{9E67D6F6-3700-42C0-8C1A-B2D897647A49}" srcOrd="4" destOrd="0" presId="urn:microsoft.com/office/officeart/2005/8/layout/pyramid2"/>
    <dgm:cxn modelId="{C9146894-0D32-498A-9C41-A2291333E301}" type="presParOf" srcId="{AC2F370F-8CFF-4A7A-A16D-77DCECD82B81}" destId="{332576B2-C39B-4221-A46E-7302A64F43E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EF4403-4879-49F1-BA01-D748069DE9A1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7652E2B-DDCC-4968-A275-BCBBEEBC0CD4}">
      <dgm:prSet phldrT="[Текст]" custT="1"/>
      <dgm:spPr/>
      <dgm:t>
        <a:bodyPr/>
        <a:lstStyle/>
        <a:p>
          <a:r>
            <a:rPr lang="ru-RU" sz="3600" dirty="0" smtClean="0"/>
            <a:t>функциональность</a:t>
          </a:r>
          <a:endParaRPr lang="ru-RU" sz="3600" dirty="0"/>
        </a:p>
      </dgm:t>
    </dgm:pt>
    <dgm:pt modelId="{B8E7AA7C-D0EA-404B-9527-76860FE116A2}" type="parTrans" cxnId="{1EA91749-8039-493D-B99D-1FFE1A2D15D7}">
      <dgm:prSet/>
      <dgm:spPr/>
      <dgm:t>
        <a:bodyPr/>
        <a:lstStyle/>
        <a:p>
          <a:endParaRPr lang="ru-RU" sz="3600"/>
        </a:p>
      </dgm:t>
    </dgm:pt>
    <dgm:pt modelId="{E8C18930-D7AF-44D9-8E81-74142A2B4EC9}" type="sibTrans" cxnId="{1EA91749-8039-493D-B99D-1FFE1A2D15D7}">
      <dgm:prSet/>
      <dgm:spPr/>
      <dgm:t>
        <a:bodyPr/>
        <a:lstStyle/>
        <a:p>
          <a:endParaRPr lang="ru-RU" sz="3600"/>
        </a:p>
      </dgm:t>
    </dgm:pt>
    <dgm:pt modelId="{5E146DDE-A05A-4846-8D9A-1706A387984D}">
      <dgm:prSet phldrT="[Текст]" custT="1"/>
      <dgm:spPr/>
      <dgm:t>
        <a:bodyPr/>
        <a:lstStyle/>
        <a:p>
          <a:r>
            <a:rPr lang="ru-RU" sz="3600" dirty="0" smtClean="0"/>
            <a:t>безопасность</a:t>
          </a:r>
          <a:endParaRPr lang="ru-RU" sz="3600" dirty="0"/>
        </a:p>
      </dgm:t>
    </dgm:pt>
    <dgm:pt modelId="{F06F8291-6A7E-4F78-B448-C2735B476BAB}" type="parTrans" cxnId="{1793081B-52BC-4381-8468-4F05D399942B}">
      <dgm:prSet/>
      <dgm:spPr/>
      <dgm:t>
        <a:bodyPr/>
        <a:lstStyle/>
        <a:p>
          <a:endParaRPr lang="ru-RU" sz="3600"/>
        </a:p>
      </dgm:t>
    </dgm:pt>
    <dgm:pt modelId="{4947BA1E-2D52-4B99-9969-6CBDBB9EBE6D}" type="sibTrans" cxnId="{1793081B-52BC-4381-8468-4F05D399942B}">
      <dgm:prSet/>
      <dgm:spPr/>
      <dgm:t>
        <a:bodyPr/>
        <a:lstStyle/>
        <a:p>
          <a:endParaRPr lang="ru-RU" sz="3600"/>
        </a:p>
      </dgm:t>
    </dgm:pt>
    <dgm:pt modelId="{8BFD8FC1-23EB-4D26-9E89-1871EF6D78DB}">
      <dgm:prSet phldrT="[Текст]" custT="1"/>
      <dgm:spPr/>
      <dgm:t>
        <a:bodyPr/>
        <a:lstStyle/>
        <a:p>
          <a:r>
            <a:rPr lang="ru-RU" sz="3600" dirty="0" smtClean="0"/>
            <a:t>ресурсность</a:t>
          </a:r>
          <a:endParaRPr lang="ru-RU" sz="3600" dirty="0"/>
        </a:p>
      </dgm:t>
    </dgm:pt>
    <dgm:pt modelId="{A9D19001-CEE5-4336-88E1-A77DC2AA516F}" type="parTrans" cxnId="{BB93F882-600F-4897-89B3-749447CB6EC8}">
      <dgm:prSet/>
      <dgm:spPr/>
      <dgm:t>
        <a:bodyPr/>
        <a:lstStyle/>
        <a:p>
          <a:endParaRPr lang="ru-RU" sz="3600"/>
        </a:p>
      </dgm:t>
    </dgm:pt>
    <dgm:pt modelId="{3C47010D-734D-464C-9A65-7B0C0879EA7D}" type="sibTrans" cxnId="{BB93F882-600F-4897-89B3-749447CB6EC8}">
      <dgm:prSet/>
      <dgm:spPr/>
      <dgm:t>
        <a:bodyPr/>
        <a:lstStyle/>
        <a:p>
          <a:endParaRPr lang="ru-RU" sz="3600"/>
        </a:p>
      </dgm:t>
    </dgm:pt>
    <dgm:pt modelId="{A84FEBFB-8417-4EC6-BE81-A8C700A2D5BD}" type="pres">
      <dgm:prSet presAssocID="{7BEF4403-4879-49F1-BA01-D748069DE9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F6837-0062-405E-94A8-79BC43F8C292}" type="pres">
      <dgm:prSet presAssocID="{7BEF4403-4879-49F1-BA01-D748069DE9A1}" presName="cycle" presStyleCnt="0"/>
      <dgm:spPr/>
    </dgm:pt>
    <dgm:pt modelId="{65096D72-6CC8-4923-87A0-DEAB870BFCE3}" type="pres">
      <dgm:prSet presAssocID="{F7652E2B-DDCC-4968-A275-BCBBEEBC0CD4}" presName="nodeFirstNode" presStyleLbl="node1" presStyleIdx="0" presStyleCnt="3" custScaleX="134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19F61-5705-4CA4-BB0D-38D8E3298204}" type="pres">
      <dgm:prSet presAssocID="{E8C18930-D7AF-44D9-8E81-74142A2B4EC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355D1A5-6D66-4890-A596-A1A9F764AC9F}" type="pres">
      <dgm:prSet presAssocID="{5E146DDE-A05A-4846-8D9A-1706A387984D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17389-73E2-422A-B8EB-FF03C9A903ED}" type="pres">
      <dgm:prSet presAssocID="{8BFD8FC1-23EB-4D26-9E89-1871EF6D78DB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BFBB2-322A-4FFA-BB5E-4A8EFB004482}" type="presOf" srcId="{5E146DDE-A05A-4846-8D9A-1706A387984D}" destId="{7355D1A5-6D66-4890-A596-A1A9F764AC9F}" srcOrd="0" destOrd="0" presId="urn:microsoft.com/office/officeart/2005/8/layout/cycle3"/>
    <dgm:cxn modelId="{1793081B-52BC-4381-8468-4F05D399942B}" srcId="{7BEF4403-4879-49F1-BA01-D748069DE9A1}" destId="{5E146DDE-A05A-4846-8D9A-1706A387984D}" srcOrd="1" destOrd="0" parTransId="{F06F8291-6A7E-4F78-B448-C2735B476BAB}" sibTransId="{4947BA1E-2D52-4B99-9969-6CBDBB9EBE6D}"/>
    <dgm:cxn modelId="{17E1BC56-A23E-4B3A-8BC2-3A9A91B7223F}" type="presOf" srcId="{E8C18930-D7AF-44D9-8E81-74142A2B4EC9}" destId="{FD719F61-5705-4CA4-BB0D-38D8E3298204}" srcOrd="0" destOrd="0" presId="urn:microsoft.com/office/officeart/2005/8/layout/cycle3"/>
    <dgm:cxn modelId="{BB93F882-600F-4897-89B3-749447CB6EC8}" srcId="{7BEF4403-4879-49F1-BA01-D748069DE9A1}" destId="{8BFD8FC1-23EB-4D26-9E89-1871EF6D78DB}" srcOrd="2" destOrd="0" parTransId="{A9D19001-CEE5-4336-88E1-A77DC2AA516F}" sibTransId="{3C47010D-734D-464C-9A65-7B0C0879EA7D}"/>
    <dgm:cxn modelId="{5226E1E6-6937-4D1E-A838-26426CE74CC3}" type="presOf" srcId="{F7652E2B-DDCC-4968-A275-BCBBEEBC0CD4}" destId="{65096D72-6CC8-4923-87A0-DEAB870BFCE3}" srcOrd="0" destOrd="0" presId="urn:microsoft.com/office/officeart/2005/8/layout/cycle3"/>
    <dgm:cxn modelId="{14C60AA7-1D02-4738-B8B3-E894AC617B01}" type="presOf" srcId="{7BEF4403-4879-49F1-BA01-D748069DE9A1}" destId="{A84FEBFB-8417-4EC6-BE81-A8C700A2D5BD}" srcOrd="0" destOrd="0" presId="urn:microsoft.com/office/officeart/2005/8/layout/cycle3"/>
    <dgm:cxn modelId="{2652D2CF-6D96-42BF-A35F-451232C391E9}" type="presOf" srcId="{8BFD8FC1-23EB-4D26-9E89-1871EF6D78DB}" destId="{BC617389-73E2-422A-B8EB-FF03C9A903ED}" srcOrd="0" destOrd="0" presId="urn:microsoft.com/office/officeart/2005/8/layout/cycle3"/>
    <dgm:cxn modelId="{1EA91749-8039-493D-B99D-1FFE1A2D15D7}" srcId="{7BEF4403-4879-49F1-BA01-D748069DE9A1}" destId="{F7652E2B-DDCC-4968-A275-BCBBEEBC0CD4}" srcOrd="0" destOrd="0" parTransId="{B8E7AA7C-D0EA-404B-9527-76860FE116A2}" sibTransId="{E8C18930-D7AF-44D9-8E81-74142A2B4EC9}"/>
    <dgm:cxn modelId="{101D2783-23C3-44EA-A7C0-FF2C76D24B10}" type="presParOf" srcId="{A84FEBFB-8417-4EC6-BE81-A8C700A2D5BD}" destId="{8CEF6837-0062-405E-94A8-79BC43F8C292}" srcOrd="0" destOrd="0" presId="urn:microsoft.com/office/officeart/2005/8/layout/cycle3"/>
    <dgm:cxn modelId="{646EF53D-D8B5-447B-ADFF-B7B1AA72B1A5}" type="presParOf" srcId="{8CEF6837-0062-405E-94A8-79BC43F8C292}" destId="{65096D72-6CC8-4923-87A0-DEAB870BFCE3}" srcOrd="0" destOrd="0" presId="urn:microsoft.com/office/officeart/2005/8/layout/cycle3"/>
    <dgm:cxn modelId="{4D33289B-F417-4477-8B65-9818AB14B4BC}" type="presParOf" srcId="{8CEF6837-0062-405E-94A8-79BC43F8C292}" destId="{FD719F61-5705-4CA4-BB0D-38D8E3298204}" srcOrd="1" destOrd="0" presId="urn:microsoft.com/office/officeart/2005/8/layout/cycle3"/>
    <dgm:cxn modelId="{ECCF8AAA-65F8-4CFD-B17D-C2A9C584D6D1}" type="presParOf" srcId="{8CEF6837-0062-405E-94A8-79BC43F8C292}" destId="{7355D1A5-6D66-4890-A596-A1A9F764AC9F}" srcOrd="2" destOrd="0" presId="urn:microsoft.com/office/officeart/2005/8/layout/cycle3"/>
    <dgm:cxn modelId="{7E665BF1-26A9-45EB-8A45-2ADAB173C83B}" type="presParOf" srcId="{8CEF6837-0062-405E-94A8-79BC43F8C292}" destId="{BC617389-73E2-422A-B8EB-FF03C9A903E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187EA5-1E50-42CD-B195-D3EFF53D5F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31E10-11E9-4C08-8D4B-1ED1465D397F}">
      <dgm:prSet phldrT="[Текст]" custT="1"/>
      <dgm:spPr/>
      <dgm:t>
        <a:bodyPr/>
        <a:lstStyle/>
        <a:p>
          <a:r>
            <a:rPr lang="ru-RU" sz="2000" b="0" dirty="0" smtClean="0">
              <a:hlinkClick xmlns:r="http://schemas.openxmlformats.org/officeDocument/2006/relationships" r:id="rId1"/>
            </a:rPr>
            <a:t>Семейная политика </a:t>
          </a:r>
          <a:r>
            <a:rPr lang="ru-RU" sz="2000" b="0" dirty="0" err="1" smtClean="0"/>
            <a:t>детствосбережения</a:t>
          </a:r>
          <a:endParaRPr lang="ru-RU" sz="2000" u="none" dirty="0">
            <a:solidFill>
              <a:schemeClr val="tx1"/>
            </a:solidFill>
          </a:endParaRPr>
        </a:p>
      </dgm:t>
    </dgm:pt>
    <dgm:pt modelId="{FA19A336-AF0E-4128-A4D0-5DB368D8359D}" type="parTrans" cxnId="{29EF0190-B0B1-491A-AA74-B3D751CCF40B}">
      <dgm:prSet/>
      <dgm:spPr/>
      <dgm:t>
        <a:bodyPr/>
        <a:lstStyle/>
        <a:p>
          <a:endParaRPr lang="ru-RU" sz="2400"/>
        </a:p>
      </dgm:t>
    </dgm:pt>
    <dgm:pt modelId="{472E24B5-5CA1-4477-A18C-604608512DE4}" type="sibTrans" cxnId="{29EF0190-B0B1-491A-AA74-B3D751CCF40B}">
      <dgm:prSet/>
      <dgm:spPr/>
      <dgm:t>
        <a:bodyPr/>
        <a:lstStyle/>
        <a:p>
          <a:endParaRPr lang="ru-RU" sz="2400"/>
        </a:p>
      </dgm:t>
    </dgm:pt>
    <dgm:pt modelId="{8504EDDD-2DA1-4F89-AE59-BB9955453D74}">
      <dgm:prSet custT="1"/>
      <dgm:spPr/>
      <dgm:t>
        <a:bodyPr/>
        <a:lstStyle/>
        <a:p>
          <a:r>
            <a:rPr lang="ru-RU" sz="2000" b="0" smtClean="0"/>
            <a:t>Доступность качественного обучения и воспитания</a:t>
          </a:r>
          <a:endParaRPr lang="ru-RU" sz="2000"/>
        </a:p>
      </dgm:t>
    </dgm:pt>
    <dgm:pt modelId="{D65C26A7-773A-4AFC-A029-9031F3190E46}" type="parTrans" cxnId="{CEDF25A5-62FF-4E23-9B0E-6B2262FF5ADB}">
      <dgm:prSet/>
      <dgm:spPr/>
      <dgm:t>
        <a:bodyPr/>
        <a:lstStyle/>
        <a:p>
          <a:endParaRPr lang="ru-RU" sz="2400"/>
        </a:p>
      </dgm:t>
    </dgm:pt>
    <dgm:pt modelId="{96624388-75F3-4EF5-BF7B-672B48A9B8A0}" type="sibTrans" cxnId="{CEDF25A5-62FF-4E23-9B0E-6B2262FF5ADB}">
      <dgm:prSet/>
      <dgm:spPr/>
      <dgm:t>
        <a:bodyPr/>
        <a:lstStyle/>
        <a:p>
          <a:endParaRPr lang="ru-RU" sz="2400"/>
        </a:p>
      </dgm:t>
    </dgm:pt>
    <dgm:pt modelId="{7C91E2DC-5BCD-4AC6-902E-32735E00BC45}">
      <dgm:prSet custT="1"/>
      <dgm:spPr/>
      <dgm:t>
        <a:bodyPr/>
        <a:lstStyle/>
        <a:p>
          <a:r>
            <a:rPr lang="ru-RU" sz="2000" b="0" dirty="0" smtClean="0"/>
            <a:t>Здравоохранение, дружественное к детям, и здоровый образ жизни</a:t>
          </a:r>
          <a:endParaRPr lang="ru-RU" sz="2000" dirty="0"/>
        </a:p>
      </dgm:t>
    </dgm:pt>
    <dgm:pt modelId="{2C449C21-6701-4E77-B886-ABE3B1931A96}" type="parTrans" cxnId="{3EB6B692-AB91-4066-8B82-054031267279}">
      <dgm:prSet/>
      <dgm:spPr/>
      <dgm:t>
        <a:bodyPr/>
        <a:lstStyle/>
        <a:p>
          <a:endParaRPr lang="ru-RU" sz="2400"/>
        </a:p>
      </dgm:t>
    </dgm:pt>
    <dgm:pt modelId="{843A20BD-C15C-4E3B-AF8D-B28CC2EEA136}" type="sibTrans" cxnId="{3EB6B692-AB91-4066-8B82-054031267279}">
      <dgm:prSet/>
      <dgm:spPr/>
      <dgm:t>
        <a:bodyPr/>
        <a:lstStyle/>
        <a:p>
          <a:endParaRPr lang="ru-RU" sz="2400"/>
        </a:p>
      </dgm:t>
    </dgm:pt>
    <dgm:pt modelId="{66F68482-2E3C-4EDA-965D-2C5EEACF430A}">
      <dgm:prSet custT="1"/>
      <dgm:spPr/>
      <dgm:t>
        <a:bodyPr/>
        <a:lstStyle/>
        <a:p>
          <a:r>
            <a:rPr lang="ru-RU" sz="2000" b="0" dirty="0" smtClean="0"/>
            <a:t>Равные возможности для детей, нуждающихся в особой заботе государства</a:t>
          </a:r>
          <a:endParaRPr lang="ru-RU" sz="2000" dirty="0"/>
        </a:p>
      </dgm:t>
    </dgm:pt>
    <dgm:pt modelId="{927E9FF7-9361-4C2A-8AAB-FEA653F23CB0}" type="parTrans" cxnId="{8C35B849-21DB-493F-8FE1-44E2C7FA55A2}">
      <dgm:prSet/>
      <dgm:spPr/>
      <dgm:t>
        <a:bodyPr/>
        <a:lstStyle/>
        <a:p>
          <a:endParaRPr lang="ru-RU" sz="2400"/>
        </a:p>
      </dgm:t>
    </dgm:pt>
    <dgm:pt modelId="{F86F6488-8FC5-4113-87CA-1E7166613C51}" type="sibTrans" cxnId="{8C35B849-21DB-493F-8FE1-44E2C7FA55A2}">
      <dgm:prSet/>
      <dgm:spPr/>
      <dgm:t>
        <a:bodyPr/>
        <a:lstStyle/>
        <a:p>
          <a:endParaRPr lang="ru-RU" sz="2400"/>
        </a:p>
      </dgm:t>
    </dgm:pt>
    <dgm:pt modelId="{A8769D11-B837-42D7-94F4-9F11CD1A119A}">
      <dgm:prSet custT="1"/>
      <dgm:spPr/>
      <dgm:t>
        <a:bodyPr/>
        <a:lstStyle/>
        <a:p>
          <a:r>
            <a:rPr lang="ru-RU" sz="2000" b="0" dirty="0" smtClean="0"/>
            <a:t>Создание системы защиты и обеспечения прав и интересов детей и дружественного к ребенку правосудия</a:t>
          </a:r>
          <a:endParaRPr lang="ru-RU" sz="2000" dirty="0"/>
        </a:p>
      </dgm:t>
    </dgm:pt>
    <dgm:pt modelId="{B5F10C5C-33FF-446B-BB82-0947B46E9EC9}" type="parTrans" cxnId="{F7FFDC4D-729C-4BE3-8BD9-E9FFFB63DC35}">
      <dgm:prSet/>
      <dgm:spPr/>
      <dgm:t>
        <a:bodyPr/>
        <a:lstStyle/>
        <a:p>
          <a:endParaRPr lang="ru-RU" sz="2400"/>
        </a:p>
      </dgm:t>
    </dgm:pt>
    <dgm:pt modelId="{12F04B04-F5AB-4800-8A27-236A9E77719B}" type="sibTrans" cxnId="{F7FFDC4D-729C-4BE3-8BD9-E9FFFB63DC35}">
      <dgm:prSet/>
      <dgm:spPr/>
      <dgm:t>
        <a:bodyPr/>
        <a:lstStyle/>
        <a:p>
          <a:endParaRPr lang="ru-RU" sz="2400"/>
        </a:p>
      </dgm:t>
    </dgm:pt>
    <dgm:pt modelId="{466513FD-1C8C-4D92-B357-39F3ADABAF11}">
      <dgm:prSet custT="1"/>
      <dgm:spPr/>
      <dgm:t>
        <a:bodyPr/>
        <a:lstStyle/>
        <a:p>
          <a:r>
            <a:rPr lang="ru-RU" sz="2000" b="0" dirty="0" smtClean="0"/>
            <a:t>Дети - участники реализации национальной стратегии</a:t>
          </a:r>
          <a:endParaRPr lang="ru-RU" sz="2000" dirty="0"/>
        </a:p>
      </dgm:t>
    </dgm:pt>
    <dgm:pt modelId="{42CF7D82-5796-465B-9B4F-0AD31DD25612}" type="parTrans" cxnId="{37D83F8D-A626-4782-B671-9E2418FF409A}">
      <dgm:prSet/>
      <dgm:spPr/>
      <dgm:t>
        <a:bodyPr/>
        <a:lstStyle/>
        <a:p>
          <a:endParaRPr lang="ru-RU" sz="2400"/>
        </a:p>
      </dgm:t>
    </dgm:pt>
    <dgm:pt modelId="{EDD1F4DD-FE7F-4F07-ABAF-3EF543AD4ED2}" type="sibTrans" cxnId="{37D83F8D-A626-4782-B671-9E2418FF409A}">
      <dgm:prSet/>
      <dgm:spPr/>
      <dgm:t>
        <a:bodyPr/>
        <a:lstStyle/>
        <a:p>
          <a:endParaRPr lang="ru-RU" sz="2400"/>
        </a:p>
      </dgm:t>
    </dgm:pt>
    <dgm:pt modelId="{4B299116-9445-4D50-9162-FF677A05F370}">
      <dgm:prSet custT="1"/>
      <dgm:spPr/>
      <dgm:t>
        <a:bodyPr/>
        <a:lstStyle/>
        <a:p>
          <a:r>
            <a:rPr lang="ru-RU" sz="2000" b="0" dirty="0" smtClean="0"/>
            <a:t>Социально-экономическое положение семей и тенденции их жизнедеятельности</a:t>
          </a:r>
          <a:endParaRPr lang="ru-RU" sz="2000" dirty="0"/>
        </a:p>
      </dgm:t>
    </dgm:pt>
    <dgm:pt modelId="{863F6C1C-19D0-4EF3-81AF-4CD350BB4B31}" type="parTrans" cxnId="{90938892-D8E4-4AF2-85E6-09FBB1463FB9}">
      <dgm:prSet/>
      <dgm:spPr/>
      <dgm:t>
        <a:bodyPr/>
        <a:lstStyle/>
        <a:p>
          <a:endParaRPr lang="ru-RU" sz="2400"/>
        </a:p>
      </dgm:t>
    </dgm:pt>
    <dgm:pt modelId="{7A5FFD2F-2CA7-4059-B7C5-E5D9C12E4F0C}" type="sibTrans" cxnId="{90938892-D8E4-4AF2-85E6-09FBB1463FB9}">
      <dgm:prSet/>
      <dgm:spPr/>
      <dgm:t>
        <a:bodyPr/>
        <a:lstStyle/>
        <a:p>
          <a:endParaRPr lang="ru-RU" sz="2400"/>
        </a:p>
      </dgm:t>
    </dgm:pt>
    <dgm:pt modelId="{29EEA180-A5F2-44F9-9E4C-26422A57EC52}">
      <dgm:prSet phldrT="[Текст]" phldr="1" custT="1"/>
      <dgm:spPr/>
      <dgm:t>
        <a:bodyPr/>
        <a:lstStyle/>
        <a:p>
          <a:endParaRPr lang="ru-RU" sz="4800" dirty="0"/>
        </a:p>
      </dgm:t>
    </dgm:pt>
    <dgm:pt modelId="{92923065-0C16-4CAC-BDF1-20CFAE839954}" type="sibTrans" cxnId="{6944729B-16D2-40F5-A7E1-4A4016FD9361}">
      <dgm:prSet/>
      <dgm:spPr/>
      <dgm:t>
        <a:bodyPr/>
        <a:lstStyle/>
        <a:p>
          <a:endParaRPr lang="ru-RU" sz="2400"/>
        </a:p>
      </dgm:t>
    </dgm:pt>
    <dgm:pt modelId="{BC1DDDFD-BAB6-4F4F-A923-856B49F44D92}" type="parTrans" cxnId="{6944729B-16D2-40F5-A7E1-4A4016FD9361}">
      <dgm:prSet/>
      <dgm:spPr/>
      <dgm:t>
        <a:bodyPr/>
        <a:lstStyle/>
        <a:p>
          <a:endParaRPr lang="ru-RU" sz="2400"/>
        </a:p>
      </dgm:t>
    </dgm:pt>
    <dgm:pt modelId="{587D51AD-2CCB-49D1-A123-B363A84D3868}" type="pres">
      <dgm:prSet presAssocID="{70187EA5-1E50-42CD-B195-D3EFF53D5F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25AAAB-2AB8-46BA-90B6-10CFE95063C2}" type="pres">
      <dgm:prSet presAssocID="{29EEA180-A5F2-44F9-9E4C-26422A57EC52}" presName="thickLine" presStyleLbl="alignNode1" presStyleIdx="0" presStyleCnt="1"/>
      <dgm:spPr/>
    </dgm:pt>
    <dgm:pt modelId="{007A1E85-5E39-42D3-A0EF-4E39624EEDC1}" type="pres">
      <dgm:prSet presAssocID="{29EEA180-A5F2-44F9-9E4C-26422A57EC52}" presName="horz1" presStyleCnt="0"/>
      <dgm:spPr/>
    </dgm:pt>
    <dgm:pt modelId="{1822EC0C-D87C-431D-A879-5A6BEEB150ED}" type="pres">
      <dgm:prSet presAssocID="{29EEA180-A5F2-44F9-9E4C-26422A57EC52}" presName="tx1" presStyleLbl="revTx" presStyleIdx="0" presStyleCnt="8"/>
      <dgm:spPr/>
      <dgm:t>
        <a:bodyPr/>
        <a:lstStyle/>
        <a:p>
          <a:endParaRPr lang="ru-RU"/>
        </a:p>
      </dgm:t>
    </dgm:pt>
    <dgm:pt modelId="{B4AA95B9-9B0C-4B89-9B1E-B9A3DD42695D}" type="pres">
      <dgm:prSet presAssocID="{29EEA180-A5F2-44F9-9E4C-26422A57EC52}" presName="vert1" presStyleCnt="0"/>
      <dgm:spPr/>
    </dgm:pt>
    <dgm:pt modelId="{582D7447-B26D-4D74-AC45-E8A1FF76BFDE}" type="pres">
      <dgm:prSet presAssocID="{E5A31E10-11E9-4C08-8D4B-1ED1465D397F}" presName="vertSpace2a" presStyleCnt="0"/>
      <dgm:spPr/>
    </dgm:pt>
    <dgm:pt modelId="{CFAC16A3-6093-489D-9769-C6109557898A}" type="pres">
      <dgm:prSet presAssocID="{E5A31E10-11E9-4C08-8D4B-1ED1465D397F}" presName="horz2" presStyleCnt="0"/>
      <dgm:spPr/>
    </dgm:pt>
    <dgm:pt modelId="{6C77E81C-56A4-470B-85F1-4F4B7882E8C2}" type="pres">
      <dgm:prSet presAssocID="{E5A31E10-11E9-4C08-8D4B-1ED1465D397F}" presName="horzSpace2" presStyleCnt="0"/>
      <dgm:spPr/>
    </dgm:pt>
    <dgm:pt modelId="{B2BE632B-F74F-4E2D-950D-F60B9FCB9ABF}" type="pres">
      <dgm:prSet presAssocID="{E5A31E10-11E9-4C08-8D4B-1ED1465D397F}" presName="tx2" presStyleLbl="revTx" presStyleIdx="1" presStyleCnt="8"/>
      <dgm:spPr/>
      <dgm:t>
        <a:bodyPr/>
        <a:lstStyle/>
        <a:p>
          <a:endParaRPr lang="ru-RU"/>
        </a:p>
      </dgm:t>
    </dgm:pt>
    <dgm:pt modelId="{1261D365-2BAB-46E5-8FD1-744AD434A2C2}" type="pres">
      <dgm:prSet presAssocID="{E5A31E10-11E9-4C08-8D4B-1ED1465D397F}" presName="vert2" presStyleCnt="0"/>
      <dgm:spPr/>
    </dgm:pt>
    <dgm:pt modelId="{C5D0732E-B8D9-48BD-B3D4-6BC15346D87C}" type="pres">
      <dgm:prSet presAssocID="{E5A31E10-11E9-4C08-8D4B-1ED1465D397F}" presName="thinLine2b" presStyleLbl="callout" presStyleIdx="0" presStyleCnt="7"/>
      <dgm:spPr/>
    </dgm:pt>
    <dgm:pt modelId="{A542F625-7F53-40C6-BE4F-69008CD673E8}" type="pres">
      <dgm:prSet presAssocID="{E5A31E10-11E9-4C08-8D4B-1ED1465D397F}" presName="vertSpace2b" presStyleCnt="0"/>
      <dgm:spPr/>
    </dgm:pt>
    <dgm:pt modelId="{67B08450-EB2A-4D12-A63D-B01F42754E32}" type="pres">
      <dgm:prSet presAssocID="{8504EDDD-2DA1-4F89-AE59-BB9955453D74}" presName="horz2" presStyleCnt="0"/>
      <dgm:spPr/>
    </dgm:pt>
    <dgm:pt modelId="{24AE2AF3-BA8A-4F99-B4DB-2E0078420A6A}" type="pres">
      <dgm:prSet presAssocID="{8504EDDD-2DA1-4F89-AE59-BB9955453D74}" presName="horzSpace2" presStyleCnt="0"/>
      <dgm:spPr/>
    </dgm:pt>
    <dgm:pt modelId="{D5C98A45-B069-4B99-BB19-5DE2A1D403FB}" type="pres">
      <dgm:prSet presAssocID="{8504EDDD-2DA1-4F89-AE59-BB9955453D74}" presName="tx2" presStyleLbl="revTx" presStyleIdx="2" presStyleCnt="8"/>
      <dgm:spPr/>
      <dgm:t>
        <a:bodyPr/>
        <a:lstStyle/>
        <a:p>
          <a:endParaRPr lang="ru-RU"/>
        </a:p>
      </dgm:t>
    </dgm:pt>
    <dgm:pt modelId="{6B35BCB9-5700-4CE9-B79D-A40907DE6733}" type="pres">
      <dgm:prSet presAssocID="{8504EDDD-2DA1-4F89-AE59-BB9955453D74}" presName="vert2" presStyleCnt="0"/>
      <dgm:spPr/>
    </dgm:pt>
    <dgm:pt modelId="{957153B6-730B-4FF4-B190-A57F056F3293}" type="pres">
      <dgm:prSet presAssocID="{8504EDDD-2DA1-4F89-AE59-BB9955453D74}" presName="thinLine2b" presStyleLbl="callout" presStyleIdx="1" presStyleCnt="7"/>
      <dgm:spPr/>
    </dgm:pt>
    <dgm:pt modelId="{B9CE039F-DFBC-4EF8-AFBD-E04B627FFE80}" type="pres">
      <dgm:prSet presAssocID="{8504EDDD-2DA1-4F89-AE59-BB9955453D74}" presName="vertSpace2b" presStyleCnt="0"/>
      <dgm:spPr/>
    </dgm:pt>
    <dgm:pt modelId="{AF2E7D77-0C7E-46C1-83B4-C92B509BC14D}" type="pres">
      <dgm:prSet presAssocID="{7C91E2DC-5BCD-4AC6-902E-32735E00BC45}" presName="horz2" presStyleCnt="0"/>
      <dgm:spPr/>
    </dgm:pt>
    <dgm:pt modelId="{1A668ABF-F0E6-44CC-BA0C-5E306E6A784C}" type="pres">
      <dgm:prSet presAssocID="{7C91E2DC-5BCD-4AC6-902E-32735E00BC45}" presName="horzSpace2" presStyleCnt="0"/>
      <dgm:spPr/>
    </dgm:pt>
    <dgm:pt modelId="{EE3B96B5-FC72-44BD-87D4-644788E3A73A}" type="pres">
      <dgm:prSet presAssocID="{7C91E2DC-5BCD-4AC6-902E-32735E00BC45}" presName="tx2" presStyleLbl="revTx" presStyleIdx="3" presStyleCnt="8"/>
      <dgm:spPr/>
      <dgm:t>
        <a:bodyPr/>
        <a:lstStyle/>
        <a:p>
          <a:endParaRPr lang="ru-RU"/>
        </a:p>
      </dgm:t>
    </dgm:pt>
    <dgm:pt modelId="{DDDDD202-4015-4489-A14B-DAC970B816F9}" type="pres">
      <dgm:prSet presAssocID="{7C91E2DC-5BCD-4AC6-902E-32735E00BC45}" presName="vert2" presStyleCnt="0"/>
      <dgm:spPr/>
    </dgm:pt>
    <dgm:pt modelId="{DCA7B14A-DAE6-408F-9445-335BD791B6E8}" type="pres">
      <dgm:prSet presAssocID="{7C91E2DC-5BCD-4AC6-902E-32735E00BC45}" presName="thinLine2b" presStyleLbl="callout" presStyleIdx="2" presStyleCnt="7"/>
      <dgm:spPr/>
    </dgm:pt>
    <dgm:pt modelId="{DE1ED34E-CE58-426A-99D0-9EEEC5BB199E}" type="pres">
      <dgm:prSet presAssocID="{7C91E2DC-5BCD-4AC6-902E-32735E00BC45}" presName="vertSpace2b" presStyleCnt="0"/>
      <dgm:spPr/>
    </dgm:pt>
    <dgm:pt modelId="{64471E0F-F1BD-44CF-AEBD-258F0C00520B}" type="pres">
      <dgm:prSet presAssocID="{66F68482-2E3C-4EDA-965D-2C5EEACF430A}" presName="horz2" presStyleCnt="0"/>
      <dgm:spPr/>
    </dgm:pt>
    <dgm:pt modelId="{56F879E0-DFAB-45DB-9760-E7ECDEC3D36E}" type="pres">
      <dgm:prSet presAssocID="{66F68482-2E3C-4EDA-965D-2C5EEACF430A}" presName="horzSpace2" presStyleCnt="0"/>
      <dgm:spPr/>
    </dgm:pt>
    <dgm:pt modelId="{7AF15BB6-9EC0-4905-8619-2A81E67AB257}" type="pres">
      <dgm:prSet presAssocID="{66F68482-2E3C-4EDA-965D-2C5EEACF430A}" presName="tx2" presStyleLbl="revTx" presStyleIdx="4" presStyleCnt="8"/>
      <dgm:spPr/>
      <dgm:t>
        <a:bodyPr/>
        <a:lstStyle/>
        <a:p>
          <a:endParaRPr lang="ru-RU"/>
        </a:p>
      </dgm:t>
    </dgm:pt>
    <dgm:pt modelId="{B8B639A8-D0E5-4935-B4FE-A81DF2EE934B}" type="pres">
      <dgm:prSet presAssocID="{66F68482-2E3C-4EDA-965D-2C5EEACF430A}" presName="vert2" presStyleCnt="0"/>
      <dgm:spPr/>
    </dgm:pt>
    <dgm:pt modelId="{76420781-33D0-48AF-AE2F-59A10E551B42}" type="pres">
      <dgm:prSet presAssocID="{66F68482-2E3C-4EDA-965D-2C5EEACF430A}" presName="thinLine2b" presStyleLbl="callout" presStyleIdx="3" presStyleCnt="7"/>
      <dgm:spPr/>
    </dgm:pt>
    <dgm:pt modelId="{8231DD11-CAF3-462D-B38F-12849A8F5668}" type="pres">
      <dgm:prSet presAssocID="{66F68482-2E3C-4EDA-965D-2C5EEACF430A}" presName="vertSpace2b" presStyleCnt="0"/>
      <dgm:spPr/>
    </dgm:pt>
    <dgm:pt modelId="{9A737A78-F492-4A93-98EB-8A2B9F14EFFD}" type="pres">
      <dgm:prSet presAssocID="{A8769D11-B837-42D7-94F4-9F11CD1A119A}" presName="horz2" presStyleCnt="0"/>
      <dgm:spPr/>
    </dgm:pt>
    <dgm:pt modelId="{8BD573DA-552C-4594-AF14-010AC4F255D4}" type="pres">
      <dgm:prSet presAssocID="{A8769D11-B837-42D7-94F4-9F11CD1A119A}" presName="horzSpace2" presStyleCnt="0"/>
      <dgm:spPr/>
    </dgm:pt>
    <dgm:pt modelId="{6184A2F3-641E-40E7-B42E-4E57E0C615B4}" type="pres">
      <dgm:prSet presAssocID="{A8769D11-B837-42D7-94F4-9F11CD1A119A}" presName="tx2" presStyleLbl="revTx" presStyleIdx="5" presStyleCnt="8"/>
      <dgm:spPr/>
      <dgm:t>
        <a:bodyPr/>
        <a:lstStyle/>
        <a:p>
          <a:endParaRPr lang="ru-RU"/>
        </a:p>
      </dgm:t>
    </dgm:pt>
    <dgm:pt modelId="{7DD1B741-896D-493D-8D51-3F944EDF0524}" type="pres">
      <dgm:prSet presAssocID="{A8769D11-B837-42D7-94F4-9F11CD1A119A}" presName="vert2" presStyleCnt="0"/>
      <dgm:spPr/>
    </dgm:pt>
    <dgm:pt modelId="{FC3AE8C7-14DD-44DA-BF6C-499B4F30F91A}" type="pres">
      <dgm:prSet presAssocID="{A8769D11-B837-42D7-94F4-9F11CD1A119A}" presName="thinLine2b" presStyleLbl="callout" presStyleIdx="4" presStyleCnt="7"/>
      <dgm:spPr/>
    </dgm:pt>
    <dgm:pt modelId="{578F9700-B34A-41BB-8806-F65F8A51A791}" type="pres">
      <dgm:prSet presAssocID="{A8769D11-B837-42D7-94F4-9F11CD1A119A}" presName="vertSpace2b" presStyleCnt="0"/>
      <dgm:spPr/>
    </dgm:pt>
    <dgm:pt modelId="{F14FAB34-9376-474A-B157-B65ED2BBC435}" type="pres">
      <dgm:prSet presAssocID="{466513FD-1C8C-4D92-B357-39F3ADABAF11}" presName="horz2" presStyleCnt="0"/>
      <dgm:spPr/>
    </dgm:pt>
    <dgm:pt modelId="{7097536A-4A47-4E17-8A8B-5033307CFD2A}" type="pres">
      <dgm:prSet presAssocID="{466513FD-1C8C-4D92-B357-39F3ADABAF11}" presName="horzSpace2" presStyleCnt="0"/>
      <dgm:spPr/>
    </dgm:pt>
    <dgm:pt modelId="{73ED3433-77CC-4086-84BE-12BEDA407B89}" type="pres">
      <dgm:prSet presAssocID="{466513FD-1C8C-4D92-B357-39F3ADABAF11}" presName="tx2" presStyleLbl="revTx" presStyleIdx="6" presStyleCnt="8"/>
      <dgm:spPr/>
      <dgm:t>
        <a:bodyPr/>
        <a:lstStyle/>
        <a:p>
          <a:endParaRPr lang="ru-RU"/>
        </a:p>
      </dgm:t>
    </dgm:pt>
    <dgm:pt modelId="{6D9D8CAD-9B0F-4208-92E1-57A785965BB9}" type="pres">
      <dgm:prSet presAssocID="{466513FD-1C8C-4D92-B357-39F3ADABAF11}" presName="vert2" presStyleCnt="0"/>
      <dgm:spPr/>
    </dgm:pt>
    <dgm:pt modelId="{6045C17A-7C84-4861-9615-63B5A5DF1555}" type="pres">
      <dgm:prSet presAssocID="{466513FD-1C8C-4D92-B357-39F3ADABAF11}" presName="thinLine2b" presStyleLbl="callout" presStyleIdx="5" presStyleCnt="7"/>
      <dgm:spPr/>
    </dgm:pt>
    <dgm:pt modelId="{11951448-B493-4055-84F1-2BBF8E29BE47}" type="pres">
      <dgm:prSet presAssocID="{466513FD-1C8C-4D92-B357-39F3ADABAF11}" presName="vertSpace2b" presStyleCnt="0"/>
      <dgm:spPr/>
    </dgm:pt>
    <dgm:pt modelId="{B6189F96-803E-4FE7-9B5B-801548474E61}" type="pres">
      <dgm:prSet presAssocID="{4B299116-9445-4D50-9162-FF677A05F370}" presName="horz2" presStyleCnt="0"/>
      <dgm:spPr/>
    </dgm:pt>
    <dgm:pt modelId="{23AB25AB-C28B-4F93-B84F-FCB6C8DF8FC4}" type="pres">
      <dgm:prSet presAssocID="{4B299116-9445-4D50-9162-FF677A05F370}" presName="horzSpace2" presStyleCnt="0"/>
      <dgm:spPr/>
    </dgm:pt>
    <dgm:pt modelId="{5E973600-8CE0-44B9-9286-62F276EE9D84}" type="pres">
      <dgm:prSet presAssocID="{4B299116-9445-4D50-9162-FF677A05F370}" presName="tx2" presStyleLbl="revTx" presStyleIdx="7" presStyleCnt="8"/>
      <dgm:spPr/>
      <dgm:t>
        <a:bodyPr/>
        <a:lstStyle/>
        <a:p>
          <a:endParaRPr lang="ru-RU"/>
        </a:p>
      </dgm:t>
    </dgm:pt>
    <dgm:pt modelId="{A8CFB62A-1985-4B5B-A053-1419E8A4D35F}" type="pres">
      <dgm:prSet presAssocID="{4B299116-9445-4D50-9162-FF677A05F370}" presName="vert2" presStyleCnt="0"/>
      <dgm:spPr/>
    </dgm:pt>
    <dgm:pt modelId="{D97A6F11-E567-4CB6-B206-181A01BC3678}" type="pres">
      <dgm:prSet presAssocID="{4B299116-9445-4D50-9162-FF677A05F370}" presName="thinLine2b" presStyleLbl="callout" presStyleIdx="6" presStyleCnt="7"/>
      <dgm:spPr/>
    </dgm:pt>
    <dgm:pt modelId="{B7F1272E-2D5C-49A2-BF16-B5F00D800206}" type="pres">
      <dgm:prSet presAssocID="{4B299116-9445-4D50-9162-FF677A05F370}" presName="vertSpace2b" presStyleCnt="0"/>
      <dgm:spPr/>
    </dgm:pt>
  </dgm:ptLst>
  <dgm:cxnLst>
    <dgm:cxn modelId="{90938892-D8E4-4AF2-85E6-09FBB1463FB9}" srcId="{29EEA180-A5F2-44F9-9E4C-26422A57EC52}" destId="{4B299116-9445-4D50-9162-FF677A05F370}" srcOrd="6" destOrd="0" parTransId="{863F6C1C-19D0-4EF3-81AF-4CD350BB4B31}" sibTransId="{7A5FFD2F-2CA7-4059-B7C5-E5D9C12E4F0C}"/>
    <dgm:cxn modelId="{3EB6B692-AB91-4066-8B82-054031267279}" srcId="{29EEA180-A5F2-44F9-9E4C-26422A57EC52}" destId="{7C91E2DC-5BCD-4AC6-902E-32735E00BC45}" srcOrd="2" destOrd="0" parTransId="{2C449C21-6701-4E77-B886-ABE3B1931A96}" sibTransId="{843A20BD-C15C-4E3B-AF8D-B28CC2EEA136}"/>
    <dgm:cxn modelId="{621CEDAA-8883-427E-887E-35578C16466D}" type="presOf" srcId="{E5A31E10-11E9-4C08-8D4B-1ED1465D397F}" destId="{B2BE632B-F74F-4E2D-950D-F60B9FCB9ABF}" srcOrd="0" destOrd="0" presId="urn:microsoft.com/office/officeart/2008/layout/LinedList"/>
    <dgm:cxn modelId="{9185BD06-D614-425D-884B-8D667018D25D}" type="presOf" srcId="{66F68482-2E3C-4EDA-965D-2C5EEACF430A}" destId="{7AF15BB6-9EC0-4905-8619-2A81E67AB257}" srcOrd="0" destOrd="0" presId="urn:microsoft.com/office/officeart/2008/layout/LinedList"/>
    <dgm:cxn modelId="{CA8E968E-3C52-49F0-8C58-41BD01B3D54A}" type="presOf" srcId="{8504EDDD-2DA1-4F89-AE59-BB9955453D74}" destId="{D5C98A45-B069-4B99-BB19-5DE2A1D403FB}" srcOrd="0" destOrd="0" presId="urn:microsoft.com/office/officeart/2008/layout/LinedList"/>
    <dgm:cxn modelId="{29EF0190-B0B1-491A-AA74-B3D751CCF40B}" srcId="{29EEA180-A5F2-44F9-9E4C-26422A57EC52}" destId="{E5A31E10-11E9-4C08-8D4B-1ED1465D397F}" srcOrd="0" destOrd="0" parTransId="{FA19A336-AF0E-4128-A4D0-5DB368D8359D}" sibTransId="{472E24B5-5CA1-4477-A18C-604608512DE4}"/>
    <dgm:cxn modelId="{D353525A-291B-416F-B0C5-8A5DF22B5B58}" type="presOf" srcId="{4B299116-9445-4D50-9162-FF677A05F370}" destId="{5E973600-8CE0-44B9-9286-62F276EE9D84}" srcOrd="0" destOrd="0" presId="urn:microsoft.com/office/officeart/2008/layout/LinedList"/>
    <dgm:cxn modelId="{D8801EAE-76D6-4993-B8C0-90EDA86BDC74}" type="presOf" srcId="{7C91E2DC-5BCD-4AC6-902E-32735E00BC45}" destId="{EE3B96B5-FC72-44BD-87D4-644788E3A73A}" srcOrd="0" destOrd="0" presId="urn:microsoft.com/office/officeart/2008/layout/LinedList"/>
    <dgm:cxn modelId="{CEDF25A5-62FF-4E23-9B0E-6B2262FF5ADB}" srcId="{29EEA180-A5F2-44F9-9E4C-26422A57EC52}" destId="{8504EDDD-2DA1-4F89-AE59-BB9955453D74}" srcOrd="1" destOrd="0" parTransId="{D65C26A7-773A-4AFC-A029-9031F3190E46}" sibTransId="{96624388-75F3-4EF5-BF7B-672B48A9B8A0}"/>
    <dgm:cxn modelId="{B6CE2AED-92E8-4384-9B7E-4326F9B8D5D1}" type="presOf" srcId="{29EEA180-A5F2-44F9-9E4C-26422A57EC52}" destId="{1822EC0C-D87C-431D-A879-5A6BEEB150ED}" srcOrd="0" destOrd="0" presId="urn:microsoft.com/office/officeart/2008/layout/LinedList"/>
    <dgm:cxn modelId="{6944729B-16D2-40F5-A7E1-4A4016FD9361}" srcId="{70187EA5-1E50-42CD-B195-D3EFF53D5FA3}" destId="{29EEA180-A5F2-44F9-9E4C-26422A57EC52}" srcOrd="0" destOrd="0" parTransId="{BC1DDDFD-BAB6-4F4F-A923-856B49F44D92}" sibTransId="{92923065-0C16-4CAC-BDF1-20CFAE839954}"/>
    <dgm:cxn modelId="{0634A6D4-4B1A-4C14-90E4-79F4A643B179}" type="presOf" srcId="{A8769D11-B837-42D7-94F4-9F11CD1A119A}" destId="{6184A2F3-641E-40E7-B42E-4E57E0C615B4}" srcOrd="0" destOrd="0" presId="urn:microsoft.com/office/officeart/2008/layout/LinedList"/>
    <dgm:cxn modelId="{F7FFDC4D-729C-4BE3-8BD9-E9FFFB63DC35}" srcId="{29EEA180-A5F2-44F9-9E4C-26422A57EC52}" destId="{A8769D11-B837-42D7-94F4-9F11CD1A119A}" srcOrd="4" destOrd="0" parTransId="{B5F10C5C-33FF-446B-BB82-0947B46E9EC9}" sibTransId="{12F04B04-F5AB-4800-8A27-236A9E77719B}"/>
    <dgm:cxn modelId="{8A7604A8-8190-4978-AC75-3815E7E3A96B}" type="presOf" srcId="{466513FD-1C8C-4D92-B357-39F3ADABAF11}" destId="{73ED3433-77CC-4086-84BE-12BEDA407B89}" srcOrd="0" destOrd="0" presId="urn:microsoft.com/office/officeart/2008/layout/LinedList"/>
    <dgm:cxn modelId="{37D83F8D-A626-4782-B671-9E2418FF409A}" srcId="{29EEA180-A5F2-44F9-9E4C-26422A57EC52}" destId="{466513FD-1C8C-4D92-B357-39F3ADABAF11}" srcOrd="5" destOrd="0" parTransId="{42CF7D82-5796-465B-9B4F-0AD31DD25612}" sibTransId="{EDD1F4DD-FE7F-4F07-ABAF-3EF543AD4ED2}"/>
    <dgm:cxn modelId="{74349216-5F67-4FC4-8D5D-41C988DE8550}" type="presOf" srcId="{70187EA5-1E50-42CD-B195-D3EFF53D5FA3}" destId="{587D51AD-2CCB-49D1-A123-B363A84D3868}" srcOrd="0" destOrd="0" presId="urn:microsoft.com/office/officeart/2008/layout/LinedList"/>
    <dgm:cxn modelId="{8C35B849-21DB-493F-8FE1-44E2C7FA55A2}" srcId="{29EEA180-A5F2-44F9-9E4C-26422A57EC52}" destId="{66F68482-2E3C-4EDA-965D-2C5EEACF430A}" srcOrd="3" destOrd="0" parTransId="{927E9FF7-9361-4C2A-8AAB-FEA653F23CB0}" sibTransId="{F86F6488-8FC5-4113-87CA-1E7166613C51}"/>
    <dgm:cxn modelId="{0E40AA65-C7E3-4D2D-B1C7-ABAD2F6831AB}" type="presParOf" srcId="{587D51AD-2CCB-49D1-A123-B363A84D3868}" destId="{B925AAAB-2AB8-46BA-90B6-10CFE95063C2}" srcOrd="0" destOrd="0" presId="urn:microsoft.com/office/officeart/2008/layout/LinedList"/>
    <dgm:cxn modelId="{4096F991-A618-4F13-994C-0F46D5967F66}" type="presParOf" srcId="{587D51AD-2CCB-49D1-A123-B363A84D3868}" destId="{007A1E85-5E39-42D3-A0EF-4E39624EEDC1}" srcOrd="1" destOrd="0" presId="urn:microsoft.com/office/officeart/2008/layout/LinedList"/>
    <dgm:cxn modelId="{3A0F8140-948C-4D29-ABE1-89E3E6BCAA47}" type="presParOf" srcId="{007A1E85-5E39-42D3-A0EF-4E39624EEDC1}" destId="{1822EC0C-D87C-431D-A879-5A6BEEB150ED}" srcOrd="0" destOrd="0" presId="urn:microsoft.com/office/officeart/2008/layout/LinedList"/>
    <dgm:cxn modelId="{6E3E5767-8459-4D0B-AB00-E42FBED26F5F}" type="presParOf" srcId="{007A1E85-5E39-42D3-A0EF-4E39624EEDC1}" destId="{B4AA95B9-9B0C-4B89-9B1E-B9A3DD42695D}" srcOrd="1" destOrd="0" presId="urn:microsoft.com/office/officeart/2008/layout/LinedList"/>
    <dgm:cxn modelId="{65B585F6-BC9B-47A6-A8A0-94F3EE1C4CBD}" type="presParOf" srcId="{B4AA95B9-9B0C-4B89-9B1E-B9A3DD42695D}" destId="{582D7447-B26D-4D74-AC45-E8A1FF76BFDE}" srcOrd="0" destOrd="0" presId="urn:microsoft.com/office/officeart/2008/layout/LinedList"/>
    <dgm:cxn modelId="{5271D547-F30B-4035-BAC8-C909A56B1F12}" type="presParOf" srcId="{B4AA95B9-9B0C-4B89-9B1E-B9A3DD42695D}" destId="{CFAC16A3-6093-489D-9769-C6109557898A}" srcOrd="1" destOrd="0" presId="urn:microsoft.com/office/officeart/2008/layout/LinedList"/>
    <dgm:cxn modelId="{52730CF8-AE48-4C1C-91AA-9E94C288DB21}" type="presParOf" srcId="{CFAC16A3-6093-489D-9769-C6109557898A}" destId="{6C77E81C-56A4-470B-85F1-4F4B7882E8C2}" srcOrd="0" destOrd="0" presId="urn:microsoft.com/office/officeart/2008/layout/LinedList"/>
    <dgm:cxn modelId="{6FC03561-00D0-4304-AF60-384665F0BCD2}" type="presParOf" srcId="{CFAC16A3-6093-489D-9769-C6109557898A}" destId="{B2BE632B-F74F-4E2D-950D-F60B9FCB9ABF}" srcOrd="1" destOrd="0" presId="urn:microsoft.com/office/officeart/2008/layout/LinedList"/>
    <dgm:cxn modelId="{435FF721-2095-4A2D-9EF4-1B4DDAE83423}" type="presParOf" srcId="{CFAC16A3-6093-489D-9769-C6109557898A}" destId="{1261D365-2BAB-46E5-8FD1-744AD434A2C2}" srcOrd="2" destOrd="0" presId="urn:microsoft.com/office/officeart/2008/layout/LinedList"/>
    <dgm:cxn modelId="{447C0CC6-46BC-4C4C-8C89-590BCC623FA5}" type="presParOf" srcId="{B4AA95B9-9B0C-4B89-9B1E-B9A3DD42695D}" destId="{C5D0732E-B8D9-48BD-B3D4-6BC15346D87C}" srcOrd="2" destOrd="0" presId="urn:microsoft.com/office/officeart/2008/layout/LinedList"/>
    <dgm:cxn modelId="{6F06FC76-0042-4A11-8BC0-9A43B5BBF0AB}" type="presParOf" srcId="{B4AA95B9-9B0C-4B89-9B1E-B9A3DD42695D}" destId="{A542F625-7F53-40C6-BE4F-69008CD673E8}" srcOrd="3" destOrd="0" presId="urn:microsoft.com/office/officeart/2008/layout/LinedList"/>
    <dgm:cxn modelId="{22620D35-C2E1-4348-9535-674C87F57622}" type="presParOf" srcId="{B4AA95B9-9B0C-4B89-9B1E-B9A3DD42695D}" destId="{67B08450-EB2A-4D12-A63D-B01F42754E32}" srcOrd="4" destOrd="0" presId="urn:microsoft.com/office/officeart/2008/layout/LinedList"/>
    <dgm:cxn modelId="{DDF94A1F-DB69-4838-AABC-5E88E3717F49}" type="presParOf" srcId="{67B08450-EB2A-4D12-A63D-B01F42754E32}" destId="{24AE2AF3-BA8A-4F99-B4DB-2E0078420A6A}" srcOrd="0" destOrd="0" presId="urn:microsoft.com/office/officeart/2008/layout/LinedList"/>
    <dgm:cxn modelId="{F5CC7483-5A5E-444D-8000-AF91BB71F213}" type="presParOf" srcId="{67B08450-EB2A-4D12-A63D-B01F42754E32}" destId="{D5C98A45-B069-4B99-BB19-5DE2A1D403FB}" srcOrd="1" destOrd="0" presId="urn:microsoft.com/office/officeart/2008/layout/LinedList"/>
    <dgm:cxn modelId="{42A287CA-1751-4A04-80A6-4C2C23ED5BE8}" type="presParOf" srcId="{67B08450-EB2A-4D12-A63D-B01F42754E32}" destId="{6B35BCB9-5700-4CE9-B79D-A40907DE6733}" srcOrd="2" destOrd="0" presId="urn:microsoft.com/office/officeart/2008/layout/LinedList"/>
    <dgm:cxn modelId="{FCFA0F7F-C752-4648-A07F-F532AE960BAC}" type="presParOf" srcId="{B4AA95B9-9B0C-4B89-9B1E-B9A3DD42695D}" destId="{957153B6-730B-4FF4-B190-A57F056F3293}" srcOrd="5" destOrd="0" presId="urn:microsoft.com/office/officeart/2008/layout/LinedList"/>
    <dgm:cxn modelId="{76BB26D4-E7C2-49F6-837A-86EF2EC82282}" type="presParOf" srcId="{B4AA95B9-9B0C-4B89-9B1E-B9A3DD42695D}" destId="{B9CE039F-DFBC-4EF8-AFBD-E04B627FFE80}" srcOrd="6" destOrd="0" presId="urn:microsoft.com/office/officeart/2008/layout/LinedList"/>
    <dgm:cxn modelId="{08C15B07-82B7-499E-8DB0-D0609B56FFEB}" type="presParOf" srcId="{B4AA95B9-9B0C-4B89-9B1E-B9A3DD42695D}" destId="{AF2E7D77-0C7E-46C1-83B4-C92B509BC14D}" srcOrd="7" destOrd="0" presId="urn:microsoft.com/office/officeart/2008/layout/LinedList"/>
    <dgm:cxn modelId="{5E52EFA2-7BC9-4385-AD7D-B4FEBA9408AF}" type="presParOf" srcId="{AF2E7D77-0C7E-46C1-83B4-C92B509BC14D}" destId="{1A668ABF-F0E6-44CC-BA0C-5E306E6A784C}" srcOrd="0" destOrd="0" presId="urn:microsoft.com/office/officeart/2008/layout/LinedList"/>
    <dgm:cxn modelId="{618B89F8-2EE1-4220-AEBD-0F214424A7FA}" type="presParOf" srcId="{AF2E7D77-0C7E-46C1-83B4-C92B509BC14D}" destId="{EE3B96B5-FC72-44BD-87D4-644788E3A73A}" srcOrd="1" destOrd="0" presId="urn:microsoft.com/office/officeart/2008/layout/LinedList"/>
    <dgm:cxn modelId="{5C2280B1-C268-499E-B853-6783BAD3AB3B}" type="presParOf" srcId="{AF2E7D77-0C7E-46C1-83B4-C92B509BC14D}" destId="{DDDDD202-4015-4489-A14B-DAC970B816F9}" srcOrd="2" destOrd="0" presId="urn:microsoft.com/office/officeart/2008/layout/LinedList"/>
    <dgm:cxn modelId="{59619350-C803-42CB-8612-0E5EE8C83FF5}" type="presParOf" srcId="{B4AA95B9-9B0C-4B89-9B1E-B9A3DD42695D}" destId="{DCA7B14A-DAE6-408F-9445-335BD791B6E8}" srcOrd="8" destOrd="0" presId="urn:microsoft.com/office/officeart/2008/layout/LinedList"/>
    <dgm:cxn modelId="{AF29BE7E-04DF-4AEA-B795-4726C92E9E62}" type="presParOf" srcId="{B4AA95B9-9B0C-4B89-9B1E-B9A3DD42695D}" destId="{DE1ED34E-CE58-426A-99D0-9EEEC5BB199E}" srcOrd="9" destOrd="0" presId="urn:microsoft.com/office/officeart/2008/layout/LinedList"/>
    <dgm:cxn modelId="{9DFC6E40-5FB9-41DC-A073-B1286727E31B}" type="presParOf" srcId="{B4AA95B9-9B0C-4B89-9B1E-B9A3DD42695D}" destId="{64471E0F-F1BD-44CF-AEBD-258F0C00520B}" srcOrd="10" destOrd="0" presId="urn:microsoft.com/office/officeart/2008/layout/LinedList"/>
    <dgm:cxn modelId="{DC9316D0-F791-45F5-A33D-2DC02AB0C10E}" type="presParOf" srcId="{64471E0F-F1BD-44CF-AEBD-258F0C00520B}" destId="{56F879E0-DFAB-45DB-9760-E7ECDEC3D36E}" srcOrd="0" destOrd="0" presId="urn:microsoft.com/office/officeart/2008/layout/LinedList"/>
    <dgm:cxn modelId="{0844FB17-4BD6-4CED-B5F1-5CEB45574B77}" type="presParOf" srcId="{64471E0F-F1BD-44CF-AEBD-258F0C00520B}" destId="{7AF15BB6-9EC0-4905-8619-2A81E67AB257}" srcOrd="1" destOrd="0" presId="urn:microsoft.com/office/officeart/2008/layout/LinedList"/>
    <dgm:cxn modelId="{6C6C42F3-1B0E-43A3-94DF-249A0D84BA33}" type="presParOf" srcId="{64471E0F-F1BD-44CF-AEBD-258F0C00520B}" destId="{B8B639A8-D0E5-4935-B4FE-A81DF2EE934B}" srcOrd="2" destOrd="0" presId="urn:microsoft.com/office/officeart/2008/layout/LinedList"/>
    <dgm:cxn modelId="{3320C729-2FCA-4FDA-8336-AF1EDAC5D16F}" type="presParOf" srcId="{B4AA95B9-9B0C-4B89-9B1E-B9A3DD42695D}" destId="{76420781-33D0-48AF-AE2F-59A10E551B42}" srcOrd="11" destOrd="0" presId="urn:microsoft.com/office/officeart/2008/layout/LinedList"/>
    <dgm:cxn modelId="{834B5B69-7444-49BD-9EA5-1B1519F82836}" type="presParOf" srcId="{B4AA95B9-9B0C-4B89-9B1E-B9A3DD42695D}" destId="{8231DD11-CAF3-462D-B38F-12849A8F5668}" srcOrd="12" destOrd="0" presId="urn:microsoft.com/office/officeart/2008/layout/LinedList"/>
    <dgm:cxn modelId="{67B14E40-3A82-4F26-9BE4-D08341E56593}" type="presParOf" srcId="{B4AA95B9-9B0C-4B89-9B1E-B9A3DD42695D}" destId="{9A737A78-F492-4A93-98EB-8A2B9F14EFFD}" srcOrd="13" destOrd="0" presId="urn:microsoft.com/office/officeart/2008/layout/LinedList"/>
    <dgm:cxn modelId="{C11534E3-2E06-4F2F-9CF6-14F09C0B8189}" type="presParOf" srcId="{9A737A78-F492-4A93-98EB-8A2B9F14EFFD}" destId="{8BD573DA-552C-4594-AF14-010AC4F255D4}" srcOrd="0" destOrd="0" presId="urn:microsoft.com/office/officeart/2008/layout/LinedList"/>
    <dgm:cxn modelId="{D30CF4DA-7F84-4B59-9C32-70692D08F858}" type="presParOf" srcId="{9A737A78-F492-4A93-98EB-8A2B9F14EFFD}" destId="{6184A2F3-641E-40E7-B42E-4E57E0C615B4}" srcOrd="1" destOrd="0" presId="urn:microsoft.com/office/officeart/2008/layout/LinedList"/>
    <dgm:cxn modelId="{96C4E463-9858-4E1B-826C-B37466FCD645}" type="presParOf" srcId="{9A737A78-F492-4A93-98EB-8A2B9F14EFFD}" destId="{7DD1B741-896D-493D-8D51-3F944EDF0524}" srcOrd="2" destOrd="0" presId="urn:microsoft.com/office/officeart/2008/layout/LinedList"/>
    <dgm:cxn modelId="{5B162055-6D7A-4ED0-82F9-37CB1ECC93B6}" type="presParOf" srcId="{B4AA95B9-9B0C-4B89-9B1E-B9A3DD42695D}" destId="{FC3AE8C7-14DD-44DA-BF6C-499B4F30F91A}" srcOrd="14" destOrd="0" presId="urn:microsoft.com/office/officeart/2008/layout/LinedList"/>
    <dgm:cxn modelId="{0E9216D3-17DB-45FD-BC9A-2D1F0BBA3830}" type="presParOf" srcId="{B4AA95B9-9B0C-4B89-9B1E-B9A3DD42695D}" destId="{578F9700-B34A-41BB-8806-F65F8A51A791}" srcOrd="15" destOrd="0" presId="urn:microsoft.com/office/officeart/2008/layout/LinedList"/>
    <dgm:cxn modelId="{0C5192C8-1014-4333-B602-D991A2585516}" type="presParOf" srcId="{B4AA95B9-9B0C-4B89-9B1E-B9A3DD42695D}" destId="{F14FAB34-9376-474A-B157-B65ED2BBC435}" srcOrd="16" destOrd="0" presId="urn:microsoft.com/office/officeart/2008/layout/LinedList"/>
    <dgm:cxn modelId="{FD9BAFBB-9A40-4DD1-996D-874258CDB348}" type="presParOf" srcId="{F14FAB34-9376-474A-B157-B65ED2BBC435}" destId="{7097536A-4A47-4E17-8A8B-5033307CFD2A}" srcOrd="0" destOrd="0" presId="urn:microsoft.com/office/officeart/2008/layout/LinedList"/>
    <dgm:cxn modelId="{D8FE1976-C1F8-4395-B1EE-2D1FB7521942}" type="presParOf" srcId="{F14FAB34-9376-474A-B157-B65ED2BBC435}" destId="{73ED3433-77CC-4086-84BE-12BEDA407B89}" srcOrd="1" destOrd="0" presId="urn:microsoft.com/office/officeart/2008/layout/LinedList"/>
    <dgm:cxn modelId="{9FDC2A40-C4B8-43A1-ADBA-BF90971AB16B}" type="presParOf" srcId="{F14FAB34-9376-474A-B157-B65ED2BBC435}" destId="{6D9D8CAD-9B0F-4208-92E1-57A785965BB9}" srcOrd="2" destOrd="0" presId="urn:microsoft.com/office/officeart/2008/layout/LinedList"/>
    <dgm:cxn modelId="{C198CE1E-D187-489E-BFAF-A149FC34F44B}" type="presParOf" srcId="{B4AA95B9-9B0C-4B89-9B1E-B9A3DD42695D}" destId="{6045C17A-7C84-4861-9615-63B5A5DF1555}" srcOrd="17" destOrd="0" presId="urn:microsoft.com/office/officeart/2008/layout/LinedList"/>
    <dgm:cxn modelId="{CD1530A5-E5A7-41CA-B54A-82E228B40E17}" type="presParOf" srcId="{B4AA95B9-9B0C-4B89-9B1E-B9A3DD42695D}" destId="{11951448-B493-4055-84F1-2BBF8E29BE47}" srcOrd="18" destOrd="0" presId="urn:microsoft.com/office/officeart/2008/layout/LinedList"/>
    <dgm:cxn modelId="{53E0FECA-2D58-4238-A872-24589BF9CCB0}" type="presParOf" srcId="{B4AA95B9-9B0C-4B89-9B1E-B9A3DD42695D}" destId="{B6189F96-803E-4FE7-9B5B-801548474E61}" srcOrd="19" destOrd="0" presId="urn:microsoft.com/office/officeart/2008/layout/LinedList"/>
    <dgm:cxn modelId="{ED3B0756-F4B1-427F-BD49-EFE713E38889}" type="presParOf" srcId="{B6189F96-803E-4FE7-9B5B-801548474E61}" destId="{23AB25AB-C28B-4F93-B84F-FCB6C8DF8FC4}" srcOrd="0" destOrd="0" presId="urn:microsoft.com/office/officeart/2008/layout/LinedList"/>
    <dgm:cxn modelId="{43BB66B4-82B7-4C30-B3DB-CA4F5E7479C8}" type="presParOf" srcId="{B6189F96-803E-4FE7-9B5B-801548474E61}" destId="{5E973600-8CE0-44B9-9286-62F276EE9D84}" srcOrd="1" destOrd="0" presId="urn:microsoft.com/office/officeart/2008/layout/LinedList"/>
    <dgm:cxn modelId="{CB2A92B7-4406-460C-BB27-C877EDE35615}" type="presParOf" srcId="{B6189F96-803E-4FE7-9B5B-801548474E61}" destId="{A8CFB62A-1985-4B5B-A053-1419E8A4D35F}" srcOrd="2" destOrd="0" presId="urn:microsoft.com/office/officeart/2008/layout/LinedList"/>
    <dgm:cxn modelId="{7A0A2048-8677-4946-B280-382ED7994264}" type="presParOf" srcId="{B4AA95B9-9B0C-4B89-9B1E-B9A3DD42695D}" destId="{D97A6F11-E567-4CB6-B206-181A01BC3678}" srcOrd="20" destOrd="0" presId="urn:microsoft.com/office/officeart/2008/layout/LinedList"/>
    <dgm:cxn modelId="{410AAE36-3C28-4D44-8666-ED864D5CCC7A}" type="presParOf" srcId="{B4AA95B9-9B0C-4B89-9B1E-B9A3DD42695D}" destId="{B7F1272E-2D5C-49A2-BF16-B5F00D80020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205B6D-CDDD-4334-8892-AB63FD0BD59E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5C9BF23-F59B-4489-9235-4ACEB48DD647}">
      <dgm:prSet phldrT="[Текст]"/>
      <dgm:spPr/>
      <dgm:t>
        <a:bodyPr/>
        <a:lstStyle/>
        <a:p>
          <a:r>
            <a:rPr lang="ru-RU" dirty="0" smtClean="0"/>
            <a:t>проблемы</a:t>
          </a:r>
          <a:endParaRPr lang="ru-RU" dirty="0"/>
        </a:p>
      </dgm:t>
    </dgm:pt>
    <dgm:pt modelId="{44758F02-868F-4E86-8B04-7FC2A6A5EE19}" type="parTrans" cxnId="{23EC8C98-BB16-4D30-87B4-80B92E17F3DE}">
      <dgm:prSet/>
      <dgm:spPr/>
      <dgm:t>
        <a:bodyPr/>
        <a:lstStyle/>
        <a:p>
          <a:endParaRPr lang="ru-RU"/>
        </a:p>
      </dgm:t>
    </dgm:pt>
    <dgm:pt modelId="{271CACD9-1075-4099-B204-6EB786008301}" type="sibTrans" cxnId="{23EC8C98-BB16-4D30-87B4-80B92E17F3DE}">
      <dgm:prSet/>
      <dgm:spPr/>
      <dgm:t>
        <a:bodyPr/>
        <a:lstStyle/>
        <a:p>
          <a:endParaRPr lang="ru-RU"/>
        </a:p>
      </dgm:t>
    </dgm:pt>
    <dgm:pt modelId="{D2E9557E-F169-4107-B6A0-686033B2083B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C00000"/>
              </a:solidFill>
            </a:rPr>
            <a:t>Риски семейного неблагополучия</a:t>
          </a:r>
        </a:p>
        <a:p>
          <a:r>
            <a:rPr lang="ru-RU" sz="1700" dirty="0" smtClean="0">
              <a:solidFill>
                <a:srgbClr val="C00000"/>
              </a:solidFill>
            </a:rPr>
            <a:t>Кризис института семьи брака</a:t>
          </a:r>
        </a:p>
        <a:p>
          <a:r>
            <a:rPr lang="ru-RU" sz="1700" dirty="0" smtClean="0">
              <a:solidFill>
                <a:srgbClr val="C00000"/>
              </a:solidFill>
            </a:rPr>
            <a:t>Трудности взаимодействия с «трудной» семьей и школой</a:t>
          </a:r>
        </a:p>
        <a:p>
          <a:r>
            <a:rPr lang="ru-RU" sz="1700" dirty="0" smtClean="0">
              <a:solidFill>
                <a:srgbClr val="C00000"/>
              </a:solidFill>
            </a:rPr>
            <a:t>Инверсия воспитательных ролей</a:t>
          </a:r>
        </a:p>
        <a:p>
          <a:r>
            <a:rPr lang="ru-RU" sz="1700" dirty="0" err="1" smtClean="0">
              <a:solidFill>
                <a:srgbClr val="C00000"/>
              </a:solidFill>
            </a:rPr>
            <a:t>Репликативные</a:t>
          </a:r>
          <a:r>
            <a:rPr lang="ru-RU" sz="1700" dirty="0" smtClean="0">
              <a:solidFill>
                <a:srgbClr val="C00000"/>
              </a:solidFill>
            </a:rPr>
            <a:t> ролевое поведение</a:t>
          </a:r>
        </a:p>
        <a:p>
          <a:r>
            <a:rPr lang="ru-RU" sz="1700" dirty="0" smtClean="0">
              <a:solidFill>
                <a:srgbClr val="C00000"/>
              </a:solidFill>
            </a:rPr>
            <a:t>Кризис семейных ценностей…</a:t>
          </a:r>
        </a:p>
        <a:p>
          <a:endParaRPr lang="ru-RU" sz="1500" dirty="0" smtClean="0"/>
        </a:p>
        <a:p>
          <a:endParaRPr lang="ru-RU" sz="1500" dirty="0"/>
        </a:p>
      </dgm:t>
    </dgm:pt>
    <dgm:pt modelId="{D1590F0A-58E6-44EA-B94F-0A236ACD83BF}" type="parTrans" cxnId="{B31FF65E-9237-4CC1-8D44-D36FA66186A9}">
      <dgm:prSet/>
      <dgm:spPr/>
      <dgm:t>
        <a:bodyPr/>
        <a:lstStyle/>
        <a:p>
          <a:endParaRPr lang="ru-RU"/>
        </a:p>
      </dgm:t>
    </dgm:pt>
    <dgm:pt modelId="{C02D2300-C4F3-4DE3-9427-982A0042E9ED}" type="sibTrans" cxnId="{B31FF65E-9237-4CC1-8D44-D36FA66186A9}">
      <dgm:prSet/>
      <dgm:spPr/>
      <dgm:t>
        <a:bodyPr/>
        <a:lstStyle/>
        <a:p>
          <a:endParaRPr lang="ru-RU"/>
        </a:p>
      </dgm:t>
    </dgm:pt>
    <dgm:pt modelId="{1E68205F-ADD2-4D0E-913A-79F496382A25}">
      <dgm:prSet phldrT="[Текст]"/>
      <dgm:spPr/>
      <dgm:t>
        <a:bodyPr/>
        <a:lstStyle/>
        <a:p>
          <a:r>
            <a:rPr lang="ru-RU" dirty="0" smtClean="0"/>
            <a:t>Способы решения</a:t>
          </a:r>
          <a:endParaRPr lang="ru-RU" dirty="0"/>
        </a:p>
      </dgm:t>
    </dgm:pt>
    <dgm:pt modelId="{E92F426D-58C7-4C3E-8D7B-37B72BD09E68}" type="parTrans" cxnId="{A5B126C3-E80F-4513-A71D-D60D2FA886A8}">
      <dgm:prSet/>
      <dgm:spPr/>
      <dgm:t>
        <a:bodyPr/>
        <a:lstStyle/>
        <a:p>
          <a:endParaRPr lang="ru-RU"/>
        </a:p>
      </dgm:t>
    </dgm:pt>
    <dgm:pt modelId="{D758573A-9FB7-47A0-8741-362C7A43D471}" type="sibTrans" cxnId="{A5B126C3-E80F-4513-A71D-D60D2FA886A8}">
      <dgm:prSet/>
      <dgm:spPr/>
      <dgm:t>
        <a:bodyPr/>
        <a:lstStyle/>
        <a:p>
          <a:endParaRPr lang="ru-RU"/>
        </a:p>
      </dgm:t>
    </dgm:pt>
    <dgm:pt modelId="{28C7A398-3866-42DE-8B96-842E078F92B5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accent3">
                  <a:lumMod val="50000"/>
                </a:schemeClr>
              </a:solidFill>
            </a:rPr>
            <a:t>Признание семьи как ведущего субъекта социализации ребенка</a:t>
          </a:r>
        </a:p>
        <a:p>
          <a:r>
            <a:rPr lang="ru-RU" sz="1700" dirty="0" smtClean="0">
              <a:solidFill>
                <a:schemeClr val="accent3">
                  <a:lumMod val="50000"/>
                </a:schemeClr>
              </a:solidFill>
            </a:rPr>
            <a:t>Развитие совместных форм работы с семьей и школой</a:t>
          </a:r>
        </a:p>
        <a:p>
          <a:r>
            <a:rPr lang="ru-RU" sz="1700" dirty="0" smtClean="0">
              <a:solidFill>
                <a:schemeClr val="accent3">
                  <a:lumMod val="50000"/>
                </a:schemeClr>
              </a:solidFill>
            </a:rPr>
            <a:t>Разработка диагностических карт семьи, направленных на изучение особенностей семейного воспитания</a:t>
          </a:r>
        </a:p>
        <a:p>
          <a:r>
            <a:rPr lang="ru-RU" sz="1700" dirty="0" smtClean="0">
              <a:solidFill>
                <a:schemeClr val="accent3">
                  <a:lumMod val="50000"/>
                </a:schemeClr>
              </a:solidFill>
            </a:rPr>
            <a:t>Междисциплинарное и межведомственное взаимодействие ВО БЛАГО семьи</a:t>
          </a:r>
          <a:endParaRPr lang="ru-RU" sz="1700" dirty="0">
            <a:solidFill>
              <a:schemeClr val="accent3">
                <a:lumMod val="50000"/>
              </a:schemeClr>
            </a:solidFill>
          </a:endParaRPr>
        </a:p>
      </dgm:t>
    </dgm:pt>
    <dgm:pt modelId="{0522EF80-A9FC-431E-8B1E-8F1FAC912E7D}" type="parTrans" cxnId="{452FF5FD-70AC-4992-9CD1-4C9BAF324E78}">
      <dgm:prSet/>
      <dgm:spPr/>
      <dgm:t>
        <a:bodyPr/>
        <a:lstStyle/>
        <a:p>
          <a:endParaRPr lang="ru-RU"/>
        </a:p>
      </dgm:t>
    </dgm:pt>
    <dgm:pt modelId="{AA630B8B-531A-45A3-9F36-26B0126A3D13}" type="sibTrans" cxnId="{452FF5FD-70AC-4992-9CD1-4C9BAF324E78}">
      <dgm:prSet/>
      <dgm:spPr/>
      <dgm:t>
        <a:bodyPr/>
        <a:lstStyle/>
        <a:p>
          <a:endParaRPr lang="ru-RU"/>
        </a:p>
      </dgm:t>
    </dgm:pt>
    <dgm:pt modelId="{D4E8A6C6-361C-49E3-98A5-B9D86E6ABCD8}" type="pres">
      <dgm:prSet presAssocID="{8A205B6D-CDDD-4334-8892-AB63FD0BD59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5F0EC-6D1A-46D4-BE09-CB6E0C120B36}" type="pres">
      <dgm:prSet presAssocID="{8A205B6D-CDDD-4334-8892-AB63FD0BD59E}" presName="Background" presStyleLbl="node1" presStyleIdx="0" presStyleCnt="1"/>
      <dgm:spPr/>
    </dgm:pt>
    <dgm:pt modelId="{575D3181-ABC4-49BA-9F04-F497A91CD213}" type="pres">
      <dgm:prSet presAssocID="{8A205B6D-CDDD-4334-8892-AB63FD0BD59E}" presName="Divider" presStyleLbl="callout" presStyleIdx="0" presStyleCnt="1"/>
      <dgm:spPr/>
    </dgm:pt>
    <dgm:pt modelId="{5D921ECA-9672-42EB-B68C-5ADEC3E92908}" type="pres">
      <dgm:prSet presAssocID="{8A205B6D-CDDD-4334-8892-AB63FD0BD59E}" presName="ChildText1" presStyleLbl="revTx" presStyleIdx="0" presStyleCnt="0" custScaleX="109721" custScaleY="114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C5884-D1CB-4487-BADD-FC2A2891A778}" type="pres">
      <dgm:prSet presAssocID="{8A205B6D-CDDD-4334-8892-AB63FD0BD59E}" presName="ChildText2" presStyleLbl="revTx" presStyleIdx="0" presStyleCnt="0" custScaleX="115384" custScaleY="1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66BE-494E-49F6-9E9B-BC375F218684}" type="pres">
      <dgm:prSet presAssocID="{8A205B6D-CDDD-4334-8892-AB63FD0BD59E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5233BDA-8BBF-424B-A035-8E871166161B}" type="pres">
      <dgm:prSet presAssocID="{8A205B6D-CDDD-4334-8892-AB63FD0BD59E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79501B2E-3730-4C0D-BABF-56AD85C07413}" type="pres">
      <dgm:prSet presAssocID="{8A205B6D-CDDD-4334-8892-AB63FD0BD59E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B749FE7-0116-4070-BBDA-D7ED0282DDFF}" type="pres">
      <dgm:prSet presAssocID="{8A205B6D-CDDD-4334-8892-AB63FD0BD59E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B31FF65E-9237-4CC1-8D44-D36FA66186A9}" srcId="{05C9BF23-F59B-4489-9235-4ACEB48DD647}" destId="{D2E9557E-F169-4107-B6A0-686033B2083B}" srcOrd="0" destOrd="0" parTransId="{D1590F0A-58E6-44EA-B94F-0A236ACD83BF}" sibTransId="{C02D2300-C4F3-4DE3-9427-982A0042E9ED}"/>
    <dgm:cxn modelId="{1AC784B7-4FA2-4EA3-B2AD-56BAD50B3137}" type="presOf" srcId="{1E68205F-ADD2-4D0E-913A-79F496382A25}" destId="{79501B2E-3730-4C0D-BABF-56AD85C07413}" srcOrd="0" destOrd="0" presId="urn:microsoft.com/office/officeart/2009/3/layout/OpposingIdeas"/>
    <dgm:cxn modelId="{C3FD277B-948F-4A61-AF28-FCCEAFA6F2F9}" type="presOf" srcId="{05C9BF23-F59B-4489-9235-4ACEB48DD647}" destId="{15233BDA-8BBF-424B-A035-8E871166161B}" srcOrd="1" destOrd="0" presId="urn:microsoft.com/office/officeart/2009/3/layout/OpposingIdeas"/>
    <dgm:cxn modelId="{3C4A9279-5E46-444E-A76E-3DBAFFEA8CD5}" type="presOf" srcId="{1E68205F-ADD2-4D0E-913A-79F496382A25}" destId="{1B749FE7-0116-4070-BBDA-D7ED0282DDFF}" srcOrd="1" destOrd="0" presId="urn:microsoft.com/office/officeart/2009/3/layout/OpposingIdeas"/>
    <dgm:cxn modelId="{BCDD0848-31D0-445D-AF6A-AC23C81A32E7}" type="presOf" srcId="{05C9BF23-F59B-4489-9235-4ACEB48DD647}" destId="{4C1E66BE-494E-49F6-9E9B-BC375F218684}" srcOrd="0" destOrd="0" presId="urn:microsoft.com/office/officeart/2009/3/layout/OpposingIdeas"/>
    <dgm:cxn modelId="{AD104DFC-9C80-4F3B-8110-3795780CBFFC}" type="presOf" srcId="{D2E9557E-F169-4107-B6A0-686033B2083B}" destId="{5D921ECA-9672-42EB-B68C-5ADEC3E92908}" srcOrd="0" destOrd="0" presId="urn:microsoft.com/office/officeart/2009/3/layout/OpposingIdeas"/>
    <dgm:cxn modelId="{A5B126C3-E80F-4513-A71D-D60D2FA886A8}" srcId="{8A205B6D-CDDD-4334-8892-AB63FD0BD59E}" destId="{1E68205F-ADD2-4D0E-913A-79F496382A25}" srcOrd="1" destOrd="0" parTransId="{E92F426D-58C7-4C3E-8D7B-37B72BD09E68}" sibTransId="{D758573A-9FB7-47A0-8741-362C7A43D471}"/>
    <dgm:cxn modelId="{452FF5FD-70AC-4992-9CD1-4C9BAF324E78}" srcId="{1E68205F-ADD2-4D0E-913A-79F496382A25}" destId="{28C7A398-3866-42DE-8B96-842E078F92B5}" srcOrd="0" destOrd="0" parTransId="{0522EF80-A9FC-431E-8B1E-8F1FAC912E7D}" sibTransId="{AA630B8B-531A-45A3-9F36-26B0126A3D13}"/>
    <dgm:cxn modelId="{294612CE-EED0-4740-83E9-4410646F3237}" type="presOf" srcId="{28C7A398-3866-42DE-8B96-842E078F92B5}" destId="{07EC5884-D1CB-4487-BADD-FC2A2891A778}" srcOrd="0" destOrd="0" presId="urn:microsoft.com/office/officeart/2009/3/layout/OpposingIdeas"/>
    <dgm:cxn modelId="{23EC8C98-BB16-4D30-87B4-80B92E17F3DE}" srcId="{8A205B6D-CDDD-4334-8892-AB63FD0BD59E}" destId="{05C9BF23-F59B-4489-9235-4ACEB48DD647}" srcOrd="0" destOrd="0" parTransId="{44758F02-868F-4E86-8B04-7FC2A6A5EE19}" sibTransId="{271CACD9-1075-4099-B204-6EB786008301}"/>
    <dgm:cxn modelId="{A252E94E-A92B-442C-B6AA-AA8A3B6476A3}" type="presOf" srcId="{8A205B6D-CDDD-4334-8892-AB63FD0BD59E}" destId="{D4E8A6C6-361C-49E3-98A5-B9D86E6ABCD8}" srcOrd="0" destOrd="0" presId="urn:microsoft.com/office/officeart/2009/3/layout/OpposingIdeas"/>
    <dgm:cxn modelId="{E031BDBA-5C80-430D-B45F-ABC43CD33EEA}" type="presParOf" srcId="{D4E8A6C6-361C-49E3-98A5-B9D86E6ABCD8}" destId="{3CA5F0EC-6D1A-46D4-BE09-CB6E0C120B36}" srcOrd="0" destOrd="0" presId="urn:microsoft.com/office/officeart/2009/3/layout/OpposingIdeas"/>
    <dgm:cxn modelId="{E17C9DE1-6CDE-40A2-B309-DF0EF9E754D1}" type="presParOf" srcId="{D4E8A6C6-361C-49E3-98A5-B9D86E6ABCD8}" destId="{575D3181-ABC4-49BA-9F04-F497A91CD213}" srcOrd="1" destOrd="0" presId="urn:microsoft.com/office/officeart/2009/3/layout/OpposingIdeas"/>
    <dgm:cxn modelId="{AF7C5FFF-1924-4286-93BF-74C31C4ED4E0}" type="presParOf" srcId="{D4E8A6C6-361C-49E3-98A5-B9D86E6ABCD8}" destId="{5D921ECA-9672-42EB-B68C-5ADEC3E92908}" srcOrd="2" destOrd="0" presId="urn:microsoft.com/office/officeart/2009/3/layout/OpposingIdeas"/>
    <dgm:cxn modelId="{EEA5842E-48A7-4548-A859-3F0701DB39B8}" type="presParOf" srcId="{D4E8A6C6-361C-49E3-98A5-B9D86E6ABCD8}" destId="{07EC5884-D1CB-4487-BADD-FC2A2891A778}" srcOrd="3" destOrd="0" presId="urn:microsoft.com/office/officeart/2009/3/layout/OpposingIdeas"/>
    <dgm:cxn modelId="{AF6AD188-41AF-48B4-AD53-32562DCC859D}" type="presParOf" srcId="{D4E8A6C6-361C-49E3-98A5-B9D86E6ABCD8}" destId="{4C1E66BE-494E-49F6-9E9B-BC375F218684}" srcOrd="4" destOrd="0" presId="urn:microsoft.com/office/officeart/2009/3/layout/OpposingIdeas"/>
    <dgm:cxn modelId="{8AC42285-7611-405F-838F-5F87E501B0F1}" type="presParOf" srcId="{D4E8A6C6-361C-49E3-98A5-B9D86E6ABCD8}" destId="{15233BDA-8BBF-424B-A035-8E871166161B}" srcOrd="5" destOrd="0" presId="urn:microsoft.com/office/officeart/2009/3/layout/OpposingIdeas"/>
    <dgm:cxn modelId="{9AEE370A-5543-46B9-9DF9-1BFAF515C31A}" type="presParOf" srcId="{D4E8A6C6-361C-49E3-98A5-B9D86E6ABCD8}" destId="{79501B2E-3730-4C0D-BABF-56AD85C07413}" srcOrd="6" destOrd="0" presId="urn:microsoft.com/office/officeart/2009/3/layout/OpposingIdeas"/>
    <dgm:cxn modelId="{7D212395-AC98-4E5A-B8D6-18CD48A0E862}" type="presParOf" srcId="{D4E8A6C6-361C-49E3-98A5-B9D86E6ABCD8}" destId="{1B749FE7-0116-4070-BBDA-D7ED0282DDF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DDB28-3803-4E35-9049-89A79FB4F0B3}">
      <dsp:nvSpPr>
        <dsp:cNvPr id="0" name=""/>
        <dsp:cNvSpPr/>
      </dsp:nvSpPr>
      <dsp:spPr>
        <a:xfrm>
          <a:off x="995883" y="663"/>
          <a:ext cx="7098479" cy="219177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Основные особенности семейного воспитания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Семья и образовательная организация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Профессиональная педагогическая деятельность в сфере семейного воспитания</a:t>
          </a:r>
          <a:endParaRPr lang="ru-RU" sz="2300" kern="1200" dirty="0"/>
        </a:p>
      </dsp:txBody>
      <dsp:txXfrm>
        <a:off x="995883" y="663"/>
        <a:ext cx="7098479" cy="21917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50AF-83FB-4B2F-B86B-31BD5533982D}">
      <dsp:nvSpPr>
        <dsp:cNvPr id="0" name=""/>
        <dsp:cNvSpPr/>
      </dsp:nvSpPr>
      <dsp:spPr>
        <a:xfrm>
          <a:off x="0" y="1264027"/>
          <a:ext cx="9144000" cy="4095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353820" rIns="70967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/>
            <a:t>Оценка функциональности семьи</a:t>
          </a:r>
          <a:endParaRPr lang="ru-RU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u="none" kern="1200" dirty="0" smtClean="0"/>
            <a:t>Социальная адаптация ребенка</a:t>
          </a:r>
          <a:endParaRPr lang="ru-RU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u="none" kern="1200" dirty="0" smtClean="0"/>
            <a:t>Отношения, сложившиеся между членами семьи</a:t>
          </a:r>
          <a:endParaRPr lang="ru-RU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u="none" kern="1200" dirty="0" smtClean="0"/>
            <a:t>Эмоциональные и поведенческие особенности ребенка</a:t>
          </a:r>
          <a:endParaRPr lang="ru-RU" sz="2800" b="0" kern="1200" dirty="0"/>
        </a:p>
      </dsp:txBody>
      <dsp:txXfrm>
        <a:off x="0" y="1264027"/>
        <a:ext cx="9144000" cy="4095000"/>
      </dsp:txXfrm>
    </dsp:sp>
    <dsp:sp modelId="{863F72A0-5E9E-43E3-8278-7426C8E1E1CE}">
      <dsp:nvSpPr>
        <dsp:cNvPr id="0" name=""/>
        <dsp:cNvSpPr/>
      </dsp:nvSpPr>
      <dsp:spPr>
        <a:xfrm>
          <a:off x="457200" y="304627"/>
          <a:ext cx="6400800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75000"/>
                </a:schemeClr>
              </a:solidFill>
            </a:rPr>
            <a:t>Технологическая карта оценки функционального состояния семьи</a:t>
          </a:r>
          <a:endParaRPr lang="ru-RU" sz="2800" kern="1200" dirty="0"/>
        </a:p>
      </dsp:txBody>
      <dsp:txXfrm>
        <a:off x="550868" y="398295"/>
        <a:ext cx="6213464" cy="173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DA49B-78F0-40B5-9140-6A507715B41F}">
      <dsp:nvSpPr>
        <dsp:cNvPr id="0" name=""/>
        <dsp:cNvSpPr/>
      </dsp:nvSpPr>
      <dsp:spPr>
        <a:xfrm>
          <a:off x="112524" y="2648"/>
          <a:ext cx="2742783" cy="1645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Ключевые общешкольные дела</a:t>
          </a:r>
          <a:endParaRPr lang="ru-RU" sz="1800" kern="1200" dirty="0"/>
        </a:p>
      </dsp:txBody>
      <dsp:txXfrm>
        <a:off x="112524" y="2648"/>
        <a:ext cx="2742783" cy="1645670"/>
      </dsp:txXfrm>
    </dsp:sp>
    <dsp:sp modelId="{C4E2B70B-A16D-45F1-95DB-73CF28CFE948}">
      <dsp:nvSpPr>
        <dsp:cNvPr id="0" name=""/>
        <dsp:cNvSpPr/>
      </dsp:nvSpPr>
      <dsp:spPr>
        <a:xfrm>
          <a:off x="3129586" y="2648"/>
          <a:ext cx="2742783" cy="1645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Коллективная разработка, коллективное планирование, коллективное проведение и коллективный анализ результатов</a:t>
          </a:r>
          <a:endParaRPr lang="ru-RU" sz="1800" kern="1200" dirty="0"/>
        </a:p>
      </dsp:txBody>
      <dsp:txXfrm>
        <a:off x="3129586" y="2648"/>
        <a:ext cx="2742783" cy="1645670"/>
      </dsp:txXfrm>
    </dsp:sp>
    <dsp:sp modelId="{C9391E63-6E77-42DD-8949-F7F02C0E1EDF}">
      <dsp:nvSpPr>
        <dsp:cNvPr id="0" name=""/>
        <dsp:cNvSpPr/>
      </dsp:nvSpPr>
      <dsp:spPr>
        <a:xfrm>
          <a:off x="6146648" y="2648"/>
          <a:ext cx="2742783" cy="1645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Условия: от пассивного наблюдателя до организатора</a:t>
          </a:r>
          <a:endParaRPr lang="ru-RU" sz="1800" kern="1200" dirty="0"/>
        </a:p>
      </dsp:txBody>
      <dsp:txXfrm>
        <a:off x="6146648" y="2648"/>
        <a:ext cx="2742783" cy="1645670"/>
      </dsp:txXfrm>
    </dsp:sp>
    <dsp:sp modelId="{80B5FE3E-61A8-41CA-8195-42F3AE2FE802}">
      <dsp:nvSpPr>
        <dsp:cNvPr id="0" name=""/>
        <dsp:cNvSpPr/>
      </dsp:nvSpPr>
      <dsp:spPr>
        <a:xfrm>
          <a:off x="1621055" y="1922596"/>
          <a:ext cx="2742783" cy="1645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</a:t>
          </a:r>
          <a:r>
            <a:rPr lang="ru-RU" sz="1800" kern="1200" dirty="0" err="1" smtClean="0"/>
            <a:t>соревновательности</a:t>
          </a:r>
          <a:r>
            <a:rPr lang="ru-RU" sz="1800" kern="1200" dirty="0" smtClean="0"/>
            <a:t> между классами. Переход к взаимодействию</a:t>
          </a:r>
          <a:endParaRPr lang="ru-RU" sz="1800" kern="1200" dirty="0"/>
        </a:p>
      </dsp:txBody>
      <dsp:txXfrm>
        <a:off x="1621055" y="1922596"/>
        <a:ext cx="2742783" cy="1645670"/>
      </dsp:txXfrm>
    </dsp:sp>
    <dsp:sp modelId="{81B72D85-1377-41E3-B6E5-D24CF49A0D55}">
      <dsp:nvSpPr>
        <dsp:cNvPr id="0" name=""/>
        <dsp:cNvSpPr/>
      </dsp:nvSpPr>
      <dsp:spPr>
        <a:xfrm>
          <a:off x="4638117" y="1922596"/>
          <a:ext cx="2742783" cy="1645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коллективов в рамках школьных классов, кружков, студий, секций и др.</a:t>
          </a:r>
          <a:endParaRPr lang="ru-RU" sz="1800" kern="1200" dirty="0"/>
        </a:p>
      </dsp:txBody>
      <dsp:txXfrm>
        <a:off x="4638117" y="1922596"/>
        <a:ext cx="2742783" cy="16456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D0F2F-120D-4362-8967-6D8A3A254DC9}">
      <dsp:nvSpPr>
        <dsp:cNvPr id="0" name=""/>
        <dsp:cNvSpPr/>
      </dsp:nvSpPr>
      <dsp:spPr>
        <a:xfrm>
          <a:off x="0" y="146"/>
          <a:ext cx="8964488" cy="9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НЕУКОСНИТЕЛЬНОЕ СОБЛЮДЕНИЕ ЗАКОННОСТИ И ПРАВ СЕМЬИ И РЕБЕНКА, СОБЛЮДЕНИЕ КОНФИДЕНЦИАЛЬНОСТИ ИНФОРМАЦИИ О РЕБЕНКЕ И СЕМЬЕ, ПРИОРИТЕТА БЕЗОПАСНОСТИ РЕБЕНКА ПРИ НАХОЖДЕНИИ В ОБРАЗОВАТЕЛЬНОЙ ОРГАНИЗАЦИИ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5854" y="46000"/>
        <a:ext cx="8872780" cy="847612"/>
      </dsp:txXfrm>
    </dsp:sp>
    <dsp:sp modelId="{D9F9223A-88F5-4FEE-BA9D-DEB250EE99D8}">
      <dsp:nvSpPr>
        <dsp:cNvPr id="0" name=""/>
        <dsp:cNvSpPr/>
      </dsp:nvSpPr>
      <dsp:spPr>
        <a:xfrm>
          <a:off x="0" y="953375"/>
          <a:ext cx="8964488" cy="9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Ориентир на создание в образовательной организации психологически комфортной среды для каждого ребенка и взрослого, без которой невозможно конструктивное взаимодействие школьников и педагогов</a:t>
          </a:r>
          <a:endParaRPr lang="ru-RU" sz="1800" kern="1200" dirty="0"/>
        </a:p>
      </dsp:txBody>
      <dsp:txXfrm>
        <a:off x="45854" y="999229"/>
        <a:ext cx="8872780" cy="847612"/>
      </dsp:txXfrm>
    </dsp:sp>
    <dsp:sp modelId="{CD6CE986-11D4-4495-8B16-DAC76DA9E8D4}">
      <dsp:nvSpPr>
        <dsp:cNvPr id="0" name=""/>
        <dsp:cNvSpPr/>
      </dsp:nvSpPr>
      <dsp:spPr>
        <a:xfrm>
          <a:off x="0" y="1906603"/>
          <a:ext cx="8964488" cy="9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Реализация процесса воспитания главным образом через создание в школе детско-взрослых общностей, которые бы объединяли детей и педагогов яркими и содержательными событиями, общими позитивными эмоциями и доверительными отношениями друг к другу</a:t>
          </a:r>
          <a:endParaRPr lang="ru-RU" sz="1600" kern="1200" dirty="0"/>
        </a:p>
      </dsp:txBody>
      <dsp:txXfrm>
        <a:off x="45854" y="1952457"/>
        <a:ext cx="8872780" cy="847612"/>
      </dsp:txXfrm>
    </dsp:sp>
    <dsp:sp modelId="{E41982FD-70BD-4C5F-99E2-6C44C192E133}">
      <dsp:nvSpPr>
        <dsp:cNvPr id="0" name=""/>
        <dsp:cNvSpPr/>
      </dsp:nvSpPr>
      <dsp:spPr>
        <a:xfrm>
          <a:off x="0" y="2859832"/>
          <a:ext cx="8964488" cy="9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Организация основных совместных дел школьников и педагогов как предмета совместной заботы и взрослых, и детей</a:t>
          </a:r>
          <a:endParaRPr lang="ru-RU" sz="2000" kern="1200" dirty="0"/>
        </a:p>
      </dsp:txBody>
      <dsp:txXfrm>
        <a:off x="45854" y="2905686"/>
        <a:ext cx="8872780" cy="847612"/>
      </dsp:txXfrm>
    </dsp:sp>
    <dsp:sp modelId="{F2A80A98-AC0F-4E28-8B5A-7A837E36DE9D}">
      <dsp:nvSpPr>
        <dsp:cNvPr id="0" name=""/>
        <dsp:cNvSpPr/>
      </dsp:nvSpPr>
      <dsp:spPr>
        <a:xfrm>
          <a:off x="0" y="3813060"/>
          <a:ext cx="8964488" cy="9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Системность, целесообразность и </a:t>
          </a:r>
          <a:r>
            <a:rPr lang="ru-RU" sz="2000" kern="1200" dirty="0" err="1" smtClean="0"/>
            <a:t>нешаблонность</a:t>
          </a:r>
          <a:r>
            <a:rPr lang="ru-RU" sz="2000" kern="1200" dirty="0" smtClean="0"/>
            <a:t> воспитания как условий его эффективности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</dsp:txBody>
      <dsp:txXfrm>
        <a:off x="45854" y="3858914"/>
        <a:ext cx="8872780" cy="8476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32999-2378-49B0-BB49-C433DDB9FADC}">
      <dsp:nvSpPr>
        <dsp:cNvPr id="0" name=""/>
        <dsp:cNvSpPr/>
      </dsp:nvSpPr>
      <dsp:spPr>
        <a:xfrm>
          <a:off x="5170" y="433"/>
          <a:ext cx="891865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ценности</a:t>
          </a:r>
          <a:endParaRPr lang="ru-RU" sz="5400" kern="1200" dirty="0"/>
        </a:p>
      </dsp:txBody>
      <dsp:txXfrm>
        <a:off x="42923" y="38186"/>
        <a:ext cx="8843144" cy="1213465"/>
      </dsp:txXfrm>
    </dsp:sp>
    <dsp:sp modelId="{B31B23BD-B1F4-406A-945D-33A0D87C1177}">
      <dsp:nvSpPr>
        <dsp:cNvPr id="0" name=""/>
        <dsp:cNvSpPr/>
      </dsp:nvSpPr>
      <dsp:spPr>
        <a:xfrm>
          <a:off x="5170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</a:rPr>
            <a:t>СЕМЬЯ</a:t>
          </a:r>
        </a:p>
      </dsp:txBody>
      <dsp:txXfrm>
        <a:off x="32178" y="1545915"/>
        <a:ext cx="868094" cy="1234955"/>
      </dsp:txXfrm>
    </dsp:sp>
    <dsp:sp modelId="{5605FDAF-DA48-4DF8-8212-750CECBF9CE3}">
      <dsp:nvSpPr>
        <dsp:cNvPr id="0" name=""/>
        <dsp:cNvSpPr/>
      </dsp:nvSpPr>
      <dsp:spPr>
        <a:xfrm>
          <a:off x="1004738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Труд</a:t>
          </a:r>
          <a:endParaRPr lang="ru-RU" sz="1400" kern="1200" dirty="0"/>
        </a:p>
      </dsp:txBody>
      <dsp:txXfrm>
        <a:off x="1031746" y="1545915"/>
        <a:ext cx="868094" cy="1234955"/>
      </dsp:txXfrm>
    </dsp:sp>
    <dsp:sp modelId="{DA1E9CE6-58CF-496C-8A4A-CEB4F0428C09}">
      <dsp:nvSpPr>
        <dsp:cNvPr id="0" name=""/>
        <dsp:cNvSpPr/>
      </dsp:nvSpPr>
      <dsp:spPr>
        <a:xfrm>
          <a:off x="2004305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Отечество</a:t>
          </a:r>
          <a:endParaRPr lang="ru-RU" sz="1400" kern="1200" dirty="0"/>
        </a:p>
      </dsp:txBody>
      <dsp:txXfrm>
        <a:off x="2031313" y="1545915"/>
        <a:ext cx="868094" cy="1234955"/>
      </dsp:txXfrm>
    </dsp:sp>
    <dsp:sp modelId="{DC90CC73-6284-409C-AF34-966A8FE562D7}">
      <dsp:nvSpPr>
        <dsp:cNvPr id="0" name=""/>
        <dsp:cNvSpPr/>
      </dsp:nvSpPr>
      <dsp:spPr>
        <a:xfrm>
          <a:off x="3003873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Природа</a:t>
          </a:r>
          <a:endParaRPr lang="ru-RU" sz="1400" kern="1200" dirty="0"/>
        </a:p>
      </dsp:txBody>
      <dsp:txXfrm>
        <a:off x="3030881" y="1545915"/>
        <a:ext cx="868094" cy="1234955"/>
      </dsp:txXfrm>
    </dsp:sp>
    <dsp:sp modelId="{E690BC44-EF87-4508-9F4F-0894A71D7353}">
      <dsp:nvSpPr>
        <dsp:cNvPr id="0" name=""/>
        <dsp:cNvSpPr/>
      </dsp:nvSpPr>
      <dsp:spPr>
        <a:xfrm>
          <a:off x="4003440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Мир</a:t>
          </a:r>
          <a:endParaRPr lang="ru-RU" sz="1400" kern="1200" dirty="0"/>
        </a:p>
      </dsp:txBody>
      <dsp:txXfrm>
        <a:off x="4030448" y="1545915"/>
        <a:ext cx="868094" cy="1234955"/>
      </dsp:txXfrm>
    </dsp:sp>
    <dsp:sp modelId="{C4A12F90-A9D4-4EC4-A1E0-BAA3FEE0C1A4}">
      <dsp:nvSpPr>
        <dsp:cNvPr id="0" name=""/>
        <dsp:cNvSpPr/>
      </dsp:nvSpPr>
      <dsp:spPr>
        <a:xfrm>
          <a:off x="5003008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Знания</a:t>
          </a:r>
          <a:endParaRPr lang="ru-RU" sz="1400" kern="1200" dirty="0"/>
        </a:p>
      </dsp:txBody>
      <dsp:txXfrm>
        <a:off x="5030016" y="1545915"/>
        <a:ext cx="868094" cy="1234955"/>
      </dsp:txXfrm>
    </dsp:sp>
    <dsp:sp modelId="{4483F03B-6233-4396-BA29-13A6FF5BAF06}">
      <dsp:nvSpPr>
        <dsp:cNvPr id="0" name=""/>
        <dsp:cNvSpPr/>
      </dsp:nvSpPr>
      <dsp:spPr>
        <a:xfrm>
          <a:off x="6002575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</a:t>
          </a:r>
          <a:endParaRPr lang="ru-RU" sz="1400" kern="1200" dirty="0"/>
        </a:p>
      </dsp:txBody>
      <dsp:txXfrm>
        <a:off x="6029583" y="1545915"/>
        <a:ext cx="868094" cy="1234955"/>
      </dsp:txXfrm>
    </dsp:sp>
    <dsp:sp modelId="{5B23D798-5F4D-449C-BE08-D79AF7BCD2DD}">
      <dsp:nvSpPr>
        <dsp:cNvPr id="0" name=""/>
        <dsp:cNvSpPr/>
      </dsp:nvSpPr>
      <dsp:spPr>
        <a:xfrm>
          <a:off x="7002143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Здоровье</a:t>
          </a:r>
          <a:endParaRPr lang="ru-RU" sz="1400" kern="1200" dirty="0"/>
        </a:p>
      </dsp:txBody>
      <dsp:txXfrm>
        <a:off x="7029151" y="1545915"/>
        <a:ext cx="868094" cy="1234955"/>
      </dsp:txXfrm>
    </dsp:sp>
    <dsp:sp modelId="{F11B6BAA-DC0F-426D-ACD8-CC6538B1DB2B}">
      <dsp:nvSpPr>
        <dsp:cNvPr id="0" name=""/>
        <dsp:cNvSpPr/>
      </dsp:nvSpPr>
      <dsp:spPr>
        <a:xfrm>
          <a:off x="8001710" y="1518907"/>
          <a:ext cx="922110" cy="1288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 </a:t>
          </a:r>
          <a:endParaRPr lang="ru-RU" sz="1400" kern="1200" dirty="0"/>
        </a:p>
      </dsp:txBody>
      <dsp:txXfrm>
        <a:off x="8028718" y="1545915"/>
        <a:ext cx="868094" cy="12349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F8F34-5956-4FFA-8F74-A22F8736F1C9}">
      <dsp:nvSpPr>
        <dsp:cNvPr id="0" name=""/>
        <dsp:cNvSpPr/>
      </dsp:nvSpPr>
      <dsp:spPr>
        <a:xfrm>
          <a:off x="2598" y="133059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3.1. Модуль «Ключевые общешкольные дела»</a:t>
          </a:r>
          <a:endParaRPr lang="ru-RU" sz="1500" kern="1200" dirty="0"/>
        </a:p>
      </dsp:txBody>
      <dsp:txXfrm>
        <a:off x="2598" y="133059"/>
        <a:ext cx="2061361" cy="1236817"/>
      </dsp:txXfrm>
    </dsp:sp>
    <dsp:sp modelId="{33D91B79-ADC3-4AA8-A78C-BD6B9F875C64}">
      <dsp:nvSpPr>
        <dsp:cNvPr id="0" name=""/>
        <dsp:cNvSpPr/>
      </dsp:nvSpPr>
      <dsp:spPr>
        <a:xfrm>
          <a:off x="2270096" y="133059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3.2. Модуль «Классное руководство и наставничество»</a:t>
          </a:r>
          <a:endParaRPr lang="ru-RU" sz="1500" kern="1200" dirty="0"/>
        </a:p>
      </dsp:txBody>
      <dsp:txXfrm>
        <a:off x="2270096" y="133059"/>
        <a:ext cx="2061361" cy="1236817"/>
      </dsp:txXfrm>
    </dsp:sp>
    <dsp:sp modelId="{258C2B5E-908F-470F-B1B9-A8A8ABEBA40C}">
      <dsp:nvSpPr>
        <dsp:cNvPr id="0" name=""/>
        <dsp:cNvSpPr/>
      </dsp:nvSpPr>
      <dsp:spPr>
        <a:xfrm>
          <a:off x="4537594" y="133059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3.3. «Курсы внеурочной деятельности и дополнительного образования»</a:t>
          </a:r>
          <a:endParaRPr lang="ru-RU" sz="1500" kern="1200" dirty="0"/>
        </a:p>
      </dsp:txBody>
      <dsp:txXfrm>
        <a:off x="4537594" y="133059"/>
        <a:ext cx="2061361" cy="1236817"/>
      </dsp:txXfrm>
    </dsp:sp>
    <dsp:sp modelId="{88D19785-69A9-4856-8440-7C44A6C86CCF}">
      <dsp:nvSpPr>
        <dsp:cNvPr id="0" name=""/>
        <dsp:cNvSpPr/>
      </dsp:nvSpPr>
      <dsp:spPr>
        <a:xfrm>
          <a:off x="6805092" y="133059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3.4. Модуль «Школьный урок»</a:t>
          </a:r>
          <a:endParaRPr lang="ru-RU" sz="1500" kern="1200" dirty="0"/>
        </a:p>
      </dsp:txBody>
      <dsp:txXfrm>
        <a:off x="6805092" y="133059"/>
        <a:ext cx="2061361" cy="1236817"/>
      </dsp:txXfrm>
    </dsp:sp>
    <dsp:sp modelId="{BE880633-57B7-419B-BD75-7984B1949E0E}">
      <dsp:nvSpPr>
        <dsp:cNvPr id="0" name=""/>
        <dsp:cNvSpPr/>
      </dsp:nvSpPr>
      <dsp:spPr>
        <a:xfrm>
          <a:off x="2598" y="1576012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3.5. Модуль «Школьное самоуправление»</a:t>
          </a:r>
          <a:endParaRPr lang="ru-RU" sz="1500" kern="1200" dirty="0"/>
        </a:p>
      </dsp:txBody>
      <dsp:txXfrm>
        <a:off x="2598" y="1576012"/>
        <a:ext cx="2061361" cy="1236817"/>
      </dsp:txXfrm>
    </dsp:sp>
    <dsp:sp modelId="{75EABA85-5DB9-4A5B-AB61-6179E5931A52}">
      <dsp:nvSpPr>
        <dsp:cNvPr id="0" name=""/>
        <dsp:cNvSpPr/>
      </dsp:nvSpPr>
      <dsp:spPr>
        <a:xfrm>
          <a:off x="2270096" y="1576012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3.6. Модуль «Детские общественные объединения»</a:t>
          </a:r>
          <a:endParaRPr lang="ru-RU" sz="1500" kern="1200" dirty="0"/>
        </a:p>
      </dsp:txBody>
      <dsp:txXfrm>
        <a:off x="2270096" y="1576012"/>
        <a:ext cx="2061361" cy="1236817"/>
      </dsp:txXfrm>
    </dsp:sp>
    <dsp:sp modelId="{C1F254C9-6E2B-4CE3-BDD1-A389EA10D4DB}">
      <dsp:nvSpPr>
        <dsp:cNvPr id="0" name=""/>
        <dsp:cNvSpPr/>
      </dsp:nvSpPr>
      <dsp:spPr>
        <a:xfrm>
          <a:off x="4537594" y="1576012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3.7. «</a:t>
          </a:r>
          <a:r>
            <a:rPr lang="ru-RU" sz="1500" kern="1200" dirty="0" err="1" smtClean="0"/>
            <a:t>Волонтерство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>
        <a:off x="4537594" y="1576012"/>
        <a:ext cx="2061361" cy="1236817"/>
      </dsp:txXfrm>
    </dsp:sp>
    <dsp:sp modelId="{7D15F838-81C3-4406-927B-AFDC538F0982}">
      <dsp:nvSpPr>
        <dsp:cNvPr id="0" name=""/>
        <dsp:cNvSpPr/>
      </dsp:nvSpPr>
      <dsp:spPr>
        <a:xfrm>
          <a:off x="6805092" y="1576012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3.8. Модуль «Экскурсии, экспедиции, походы»</a:t>
          </a:r>
          <a:endParaRPr lang="ru-RU" sz="1500" kern="1200" dirty="0"/>
        </a:p>
      </dsp:txBody>
      <dsp:txXfrm>
        <a:off x="6805092" y="1576012"/>
        <a:ext cx="2061361" cy="1236817"/>
      </dsp:txXfrm>
    </dsp:sp>
    <dsp:sp modelId="{F3F5A19A-A0C0-44E3-9A20-FB00FBF740E8}">
      <dsp:nvSpPr>
        <dsp:cNvPr id="0" name=""/>
        <dsp:cNvSpPr/>
      </dsp:nvSpPr>
      <dsp:spPr>
        <a:xfrm>
          <a:off x="2598" y="3018965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3.9. Модуль «Профориентация»</a:t>
          </a:r>
          <a:endParaRPr lang="ru-RU" sz="1500" kern="1200" dirty="0"/>
        </a:p>
      </dsp:txBody>
      <dsp:txXfrm>
        <a:off x="2598" y="3018965"/>
        <a:ext cx="2061361" cy="1236817"/>
      </dsp:txXfrm>
    </dsp:sp>
    <dsp:sp modelId="{6D6054F3-456D-4736-BBB8-363956F63728}">
      <dsp:nvSpPr>
        <dsp:cNvPr id="0" name=""/>
        <dsp:cNvSpPr/>
      </dsp:nvSpPr>
      <dsp:spPr>
        <a:xfrm>
          <a:off x="2270096" y="3018965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3.10 Модуль «Школьные и социальные медиа»</a:t>
          </a:r>
          <a:endParaRPr lang="ru-RU" sz="1500" kern="1200" dirty="0"/>
        </a:p>
      </dsp:txBody>
      <dsp:txXfrm>
        <a:off x="2270096" y="3018965"/>
        <a:ext cx="2061361" cy="1236817"/>
      </dsp:txXfrm>
    </dsp:sp>
    <dsp:sp modelId="{46A9F42E-8FCB-460A-9807-81BBF41A28E7}">
      <dsp:nvSpPr>
        <dsp:cNvPr id="0" name=""/>
        <dsp:cNvSpPr/>
      </dsp:nvSpPr>
      <dsp:spPr>
        <a:xfrm>
          <a:off x="4537594" y="3018965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3.11 Модуль «Организация предметно-эстетической среды»</a:t>
          </a:r>
          <a:endParaRPr lang="ru-RU" sz="1500" kern="1200" dirty="0"/>
        </a:p>
      </dsp:txBody>
      <dsp:txXfrm>
        <a:off x="4537594" y="3018965"/>
        <a:ext cx="2061361" cy="1236817"/>
      </dsp:txXfrm>
    </dsp:sp>
    <dsp:sp modelId="{C0F0AF49-2683-450F-999E-63FA23B70D5A}">
      <dsp:nvSpPr>
        <dsp:cNvPr id="0" name=""/>
        <dsp:cNvSpPr/>
      </dsp:nvSpPr>
      <dsp:spPr>
        <a:xfrm>
          <a:off x="6805092" y="3018965"/>
          <a:ext cx="2061361" cy="1236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3.12 МОДУЛЬ «РАБОТА С РОДИТЕЛЯМИ»</a:t>
          </a:r>
          <a:endParaRPr lang="ru-RU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805092" y="3018965"/>
        <a:ext cx="2061361" cy="1236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4A9D4-4FB3-4D55-ACF3-CC7AABA4D223}">
      <dsp:nvSpPr>
        <dsp:cNvPr id="0" name=""/>
        <dsp:cNvSpPr/>
      </dsp:nvSpPr>
      <dsp:spPr>
        <a:xfrm>
          <a:off x="0" y="179928"/>
          <a:ext cx="894106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Групповой уровень</a:t>
          </a:r>
          <a:endParaRPr lang="ru-RU" sz="2300" kern="1200" dirty="0"/>
        </a:p>
      </dsp:txBody>
      <dsp:txXfrm>
        <a:off x="26930" y="206858"/>
        <a:ext cx="8887201" cy="497795"/>
      </dsp:txXfrm>
    </dsp:sp>
    <dsp:sp modelId="{2618A574-5843-4496-9388-7C05DEFC6FDE}">
      <dsp:nvSpPr>
        <dsp:cNvPr id="0" name=""/>
        <dsp:cNvSpPr/>
      </dsp:nvSpPr>
      <dsp:spPr>
        <a:xfrm>
          <a:off x="0" y="731583"/>
          <a:ext cx="8941061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Общешкольный родительский комитет и Попечительский совет школы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Семейные клубы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Родительские гостиные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Родительские дни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Общешкольные родительские собрания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Родительский всеобуч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Родительские форумы на  школьном интернет-сайте</a:t>
          </a:r>
        </a:p>
      </dsp:txBody>
      <dsp:txXfrm>
        <a:off x="0" y="731583"/>
        <a:ext cx="8941061" cy="2190060"/>
      </dsp:txXfrm>
    </dsp:sp>
    <dsp:sp modelId="{5DE6987A-BD38-49E6-A959-70503DDDC5EA}">
      <dsp:nvSpPr>
        <dsp:cNvPr id="0" name=""/>
        <dsp:cNvSpPr/>
      </dsp:nvSpPr>
      <dsp:spPr>
        <a:xfrm>
          <a:off x="0" y="2921643"/>
          <a:ext cx="894106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Индивидуальный уровень </a:t>
          </a:r>
          <a:endParaRPr lang="ru-RU" sz="2300" kern="1200" dirty="0"/>
        </a:p>
      </dsp:txBody>
      <dsp:txXfrm>
        <a:off x="26930" y="2948573"/>
        <a:ext cx="8887201" cy="497795"/>
      </dsp:txXfrm>
    </dsp:sp>
    <dsp:sp modelId="{72D57983-9F36-4B8B-97C1-2E32E55AF236}">
      <dsp:nvSpPr>
        <dsp:cNvPr id="0" name=""/>
        <dsp:cNvSpPr/>
      </dsp:nvSpPr>
      <dsp:spPr>
        <a:xfrm>
          <a:off x="0" y="3473298"/>
          <a:ext cx="8941061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Работа специалистов по запросу родителей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Участие родителей в педагогических консилиумах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Помощь в подготовке и проведении общешкольных и </a:t>
          </a:r>
          <a:r>
            <a:rPr lang="ru-RU" sz="1800" kern="1200" dirty="0" err="1" smtClean="0"/>
            <a:t>внутриклассных</a:t>
          </a:r>
          <a:r>
            <a:rPr lang="ru-RU" sz="1800" kern="1200" dirty="0" smtClean="0"/>
            <a:t> мероприятий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Индивидуальное консультирование</a:t>
          </a:r>
          <a:endParaRPr lang="ru-RU" sz="1800" kern="1200" dirty="0"/>
        </a:p>
      </dsp:txBody>
      <dsp:txXfrm>
        <a:off x="0" y="3473298"/>
        <a:ext cx="8941061" cy="12378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3B2B-DA74-4A7E-B372-63EB10031B8C}">
      <dsp:nvSpPr>
        <dsp:cNvPr id="0" name=""/>
        <dsp:cNvSpPr/>
      </dsp:nvSpPr>
      <dsp:spPr>
        <a:xfrm rot="5400000">
          <a:off x="-914501" y="914501"/>
          <a:ext cx="5400600" cy="35715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Основные направления анализа воспитательного процесса</a:t>
          </a:r>
          <a:endParaRPr lang="ru-RU" sz="3000" kern="1200" dirty="0"/>
        </a:p>
      </dsp:txBody>
      <dsp:txXfrm rot="-5400000">
        <a:off x="1" y="1785797"/>
        <a:ext cx="3571596" cy="1829004"/>
      </dsp:txXfrm>
    </dsp:sp>
    <dsp:sp modelId="{35C78B8A-C004-43D8-BFC9-F2A26716D392}">
      <dsp:nvSpPr>
        <dsp:cNvPr id="0" name=""/>
        <dsp:cNvSpPr/>
      </dsp:nvSpPr>
      <dsp:spPr>
        <a:xfrm rot="5400000">
          <a:off x="4442893" y="-871296"/>
          <a:ext cx="3614801" cy="53573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Результаты воспитания, социализации и саморазвития школьников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Воспитательная деятельность педагогов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Управление воспитательным процессом в образовательной организации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Ресурсное обеспечение воспитательного процесса в образовательной организации</a:t>
          </a:r>
          <a:endParaRPr lang="ru-RU" sz="2200" kern="1200" dirty="0"/>
        </a:p>
      </dsp:txBody>
      <dsp:txXfrm rot="-5400000">
        <a:off x="3571596" y="176461"/>
        <a:ext cx="5180935" cy="32618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A19DA-30D2-422C-A8EF-63C44BB97B5D}">
      <dsp:nvSpPr>
        <dsp:cNvPr id="0" name=""/>
        <dsp:cNvSpPr/>
      </dsp:nvSpPr>
      <dsp:spPr>
        <a:xfrm rot="5400000">
          <a:off x="4863833" y="-1423685"/>
          <a:ext cx="2219899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образовательные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социальной защиты населения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 rot="-5400000">
        <a:off x="3162591" y="385924"/>
        <a:ext cx="5514017" cy="2003165"/>
      </dsp:txXfrm>
    </dsp:sp>
    <dsp:sp modelId="{55B27854-CE0B-4B54-BDB0-05F8EC7DD352}">
      <dsp:nvSpPr>
        <dsp:cNvPr id="0" name=""/>
        <dsp:cNvSpPr/>
      </dsp:nvSpPr>
      <dsp:spPr>
        <a:xfrm>
          <a:off x="0" y="69"/>
          <a:ext cx="3162591" cy="2774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6">
                  <a:lumMod val="75000"/>
                </a:schemeClr>
              </a:solidFill>
            </a:rPr>
            <a:t>организации</a:t>
          </a:r>
          <a:endParaRPr lang="ru-RU" sz="3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35458" y="135527"/>
        <a:ext cx="2891675" cy="2503958"/>
      </dsp:txXfrm>
    </dsp:sp>
    <dsp:sp modelId="{B0E13FB5-0E9D-4A98-8464-5C04016B9705}">
      <dsp:nvSpPr>
        <dsp:cNvPr id="0" name=""/>
        <dsp:cNvSpPr/>
      </dsp:nvSpPr>
      <dsp:spPr>
        <a:xfrm rot="5400000">
          <a:off x="4769010" y="1489932"/>
          <a:ext cx="2409545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Педагоги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Педагоги дополнительного образования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Воспитатели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Социальные педагоги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Тьюторы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Педагоги-психологи, психологи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Специалисты по работе с семьей</a:t>
          </a:r>
          <a:endParaRPr lang="ru-RU" sz="1800" kern="1200" dirty="0"/>
        </a:p>
      </dsp:txBody>
      <dsp:txXfrm rot="-5400000">
        <a:off x="3162591" y="3213975"/>
        <a:ext cx="5504760" cy="2174297"/>
      </dsp:txXfrm>
    </dsp:sp>
    <dsp:sp modelId="{3CB3BA7D-94FD-4200-944D-A771FE7C39C0}">
      <dsp:nvSpPr>
        <dsp:cNvPr id="0" name=""/>
        <dsp:cNvSpPr/>
      </dsp:nvSpPr>
      <dsp:spPr>
        <a:xfrm>
          <a:off x="0" y="2913687"/>
          <a:ext cx="3162591" cy="2774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6">
                  <a:lumMod val="75000"/>
                </a:schemeClr>
              </a:solidFill>
            </a:rPr>
            <a:t>специалисты</a:t>
          </a:r>
          <a:endParaRPr lang="ru-RU" sz="3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35458" y="3049145"/>
        <a:ext cx="2891675" cy="2503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968CF-01CA-4888-BC5A-0353B7B377A0}">
      <dsp:nvSpPr>
        <dsp:cNvPr id="0" name=""/>
        <dsp:cNvSpPr/>
      </dsp:nvSpPr>
      <dsp:spPr>
        <a:xfrm>
          <a:off x="107525" y="16168"/>
          <a:ext cx="8893451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</a:rPr>
            <a:t>1. Развитие социальных институтов воспитания</a:t>
          </a:r>
          <a:endParaRPr lang="ru-RU" sz="2400" kern="1200" dirty="0"/>
        </a:p>
      </dsp:txBody>
      <dsp:txXfrm>
        <a:off x="155958" y="64601"/>
        <a:ext cx="8796585" cy="895294"/>
      </dsp:txXfrm>
    </dsp:sp>
    <dsp:sp modelId="{11472AF9-CF0B-4AAC-A52A-A9B87F6B9CFF}">
      <dsp:nvSpPr>
        <dsp:cNvPr id="0" name=""/>
        <dsp:cNvSpPr/>
      </dsp:nvSpPr>
      <dsp:spPr>
        <a:xfrm>
          <a:off x="0" y="1008328"/>
          <a:ext cx="9108503" cy="123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19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/>
            <a:t>Поддержка семейного воспитания</a:t>
          </a:r>
          <a:endParaRPr lang="ru-R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/>
            <a:t>Развитие воспитания в системе образования</a:t>
          </a:r>
          <a:endParaRPr lang="ru-R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/>
            <a:t>Расширение воспитательных возможностей информационных ресурсов</a:t>
          </a:r>
          <a:endParaRPr lang="ru-R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/>
            <a:t>Поддержка общественных объединений в сфере воспитания</a:t>
          </a:r>
          <a:endParaRPr lang="ru-RU" sz="1800" b="0" kern="1200" dirty="0"/>
        </a:p>
      </dsp:txBody>
      <dsp:txXfrm>
        <a:off x="0" y="1008328"/>
        <a:ext cx="9108503" cy="1234237"/>
      </dsp:txXfrm>
    </dsp:sp>
    <dsp:sp modelId="{071D1662-2E88-4935-9412-D12499F31C7E}">
      <dsp:nvSpPr>
        <dsp:cNvPr id="0" name=""/>
        <dsp:cNvSpPr/>
      </dsp:nvSpPr>
      <dsp:spPr>
        <a:xfrm>
          <a:off x="107525" y="2242565"/>
          <a:ext cx="8893451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</a:rPr>
            <a:t>2. Обновление воспитательного процесса с учетом современных достижений науки на основе отечественных традиций</a:t>
          </a:r>
          <a:endParaRPr lang="ru-RU" sz="2400" kern="1200" dirty="0"/>
        </a:p>
      </dsp:txBody>
      <dsp:txXfrm>
        <a:off x="155958" y="2290998"/>
        <a:ext cx="8796585" cy="895294"/>
      </dsp:txXfrm>
    </dsp:sp>
    <dsp:sp modelId="{2C9F1E0B-8174-4DAD-90B8-BCD64AE4F8CE}">
      <dsp:nvSpPr>
        <dsp:cNvPr id="0" name=""/>
        <dsp:cNvSpPr/>
      </dsp:nvSpPr>
      <dsp:spPr>
        <a:xfrm>
          <a:off x="0" y="3234725"/>
          <a:ext cx="9108503" cy="164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19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Гражданское и патриотическое воспитание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Духовно-нравственное развитие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Приобщение детей к культурному наследию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Физическое развитие и культура здоровья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Трудовое воспитание и профессиональное самоопределение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/>
            <a:t>Экологическое воспитание</a:t>
          </a:r>
          <a:endParaRPr lang="ru-RU" sz="1600" b="0" kern="1200" dirty="0"/>
        </a:p>
      </dsp:txBody>
      <dsp:txXfrm>
        <a:off x="0" y="3234725"/>
        <a:ext cx="9108503" cy="1645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1045-C295-4E6E-B284-349CE5B8DEEC}">
      <dsp:nvSpPr>
        <dsp:cNvPr id="0" name=""/>
        <dsp:cNvSpPr/>
      </dsp:nvSpPr>
      <dsp:spPr>
        <a:xfrm>
          <a:off x="677737" y="0"/>
          <a:ext cx="7681021" cy="4175522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06E70-142F-4225-9930-123BF639414E}">
      <dsp:nvSpPr>
        <dsp:cNvPr id="0" name=""/>
        <dsp:cNvSpPr/>
      </dsp:nvSpPr>
      <dsp:spPr>
        <a:xfrm>
          <a:off x="4522" y="1252656"/>
          <a:ext cx="2175289" cy="16702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Постановление Правительства РФ от 3 октября 2002 г. N 732 "О федеральной целевой программе "Дети России" на 2003 - 2006 годы" </a:t>
          </a:r>
          <a:endParaRPr lang="ru-RU" sz="1300" kern="1200" dirty="0"/>
        </a:p>
      </dsp:txBody>
      <dsp:txXfrm>
        <a:off x="86055" y="1334189"/>
        <a:ext cx="2012223" cy="1507142"/>
      </dsp:txXfrm>
    </dsp:sp>
    <dsp:sp modelId="{026244E0-4AF9-4EA0-A6DE-CDFF80484102}">
      <dsp:nvSpPr>
        <dsp:cNvPr id="0" name=""/>
        <dsp:cNvSpPr/>
      </dsp:nvSpPr>
      <dsp:spPr>
        <a:xfrm>
          <a:off x="2288576" y="1252656"/>
          <a:ext cx="2175289" cy="16702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Постановление Правительства РФ от 21.03.2007 N 172 (ред. от 12.02.2011) "О федеральной целевой программе "Дети России" на 2007 - 2010 годы"</a:t>
          </a:r>
          <a:endParaRPr lang="ru-RU" sz="1300" b="0" kern="1200" dirty="0"/>
        </a:p>
      </dsp:txBody>
      <dsp:txXfrm>
        <a:off x="2370109" y="1334189"/>
        <a:ext cx="2012223" cy="1507142"/>
      </dsp:txXfrm>
    </dsp:sp>
    <dsp:sp modelId="{3F3CB1CE-B7A8-4CCD-A043-108B1063D0DB}">
      <dsp:nvSpPr>
        <dsp:cNvPr id="0" name=""/>
        <dsp:cNvSpPr/>
      </dsp:nvSpPr>
      <dsp:spPr>
        <a:xfrm>
          <a:off x="4572630" y="1252656"/>
          <a:ext cx="2175289" cy="16702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Указ Президента РФ от 1 июня 2012 г. N 761 "О Национальной стратегии действий в интересах детей на 2012 - 2017 годы"</a:t>
          </a:r>
          <a:endParaRPr lang="ru-RU" sz="1300" b="0" kern="1200" dirty="0"/>
        </a:p>
      </dsp:txBody>
      <dsp:txXfrm>
        <a:off x="4654163" y="1334189"/>
        <a:ext cx="2012223" cy="1507142"/>
      </dsp:txXfrm>
    </dsp:sp>
    <dsp:sp modelId="{7BCFD9C0-AAD9-4691-85AD-3904C4DC5232}">
      <dsp:nvSpPr>
        <dsp:cNvPr id="0" name=""/>
        <dsp:cNvSpPr/>
      </dsp:nvSpPr>
      <dsp:spPr>
        <a:xfrm>
          <a:off x="6856684" y="1252656"/>
          <a:ext cx="2175289" cy="16702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rgbClr val="FF0000"/>
              </a:solidFill>
            </a:rPr>
            <a:t>Указ Президента Российской Федерации от 29.05.2017 г. № 240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rgbClr val="FF0000"/>
              </a:solidFill>
            </a:rPr>
            <a:t>Об объявлении в Российской Федерации Десятилетия детства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6938217" y="1334189"/>
        <a:ext cx="2012223" cy="1507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1F995-D40E-4DFA-AF0B-9F24778E1219}">
      <dsp:nvSpPr>
        <dsp:cNvPr id="0" name=""/>
        <dsp:cNvSpPr/>
      </dsp:nvSpPr>
      <dsp:spPr>
        <a:xfrm>
          <a:off x="-5529333" y="-846666"/>
          <a:ext cx="6584419" cy="658441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6EDB3-B66F-4495-98F5-6DABB5A8DD44}">
      <dsp:nvSpPr>
        <dsp:cNvPr id="0" name=""/>
        <dsp:cNvSpPr/>
      </dsp:nvSpPr>
      <dsp:spPr>
        <a:xfrm>
          <a:off x="678882" y="489108"/>
          <a:ext cx="8110729" cy="978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46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Семейная политика РФ</a:t>
          </a:r>
          <a:endParaRPr lang="ru-RU" sz="3500" kern="1200" dirty="0"/>
        </a:p>
      </dsp:txBody>
      <dsp:txXfrm>
        <a:off x="678882" y="489108"/>
        <a:ext cx="8110729" cy="978217"/>
      </dsp:txXfrm>
    </dsp:sp>
    <dsp:sp modelId="{0FBC54EF-5714-4AF2-8341-4E809E394B52}">
      <dsp:nvSpPr>
        <dsp:cNvPr id="0" name=""/>
        <dsp:cNvSpPr/>
      </dsp:nvSpPr>
      <dsp:spPr>
        <a:xfrm>
          <a:off x="67496" y="366831"/>
          <a:ext cx="1222771" cy="1222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7D757-D8B7-4D08-8A63-B7F3C6FDF7B7}">
      <dsp:nvSpPr>
        <dsp:cNvPr id="0" name=""/>
        <dsp:cNvSpPr/>
      </dsp:nvSpPr>
      <dsp:spPr>
        <a:xfrm>
          <a:off x="1034464" y="1956434"/>
          <a:ext cx="7755147" cy="978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46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Защита прав несовершеннолетних</a:t>
          </a:r>
          <a:endParaRPr lang="ru-RU" sz="3500" kern="1200" dirty="0"/>
        </a:p>
      </dsp:txBody>
      <dsp:txXfrm>
        <a:off x="1034464" y="1956434"/>
        <a:ext cx="7755147" cy="978217"/>
      </dsp:txXfrm>
    </dsp:sp>
    <dsp:sp modelId="{4529FF6A-3ED7-4B96-A134-A20CF4898159}">
      <dsp:nvSpPr>
        <dsp:cNvPr id="0" name=""/>
        <dsp:cNvSpPr/>
      </dsp:nvSpPr>
      <dsp:spPr>
        <a:xfrm>
          <a:off x="423078" y="1834157"/>
          <a:ext cx="1222771" cy="1222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16167-A1BD-436F-817B-C5F950128EFD}">
      <dsp:nvSpPr>
        <dsp:cNvPr id="0" name=""/>
        <dsp:cNvSpPr/>
      </dsp:nvSpPr>
      <dsp:spPr>
        <a:xfrm>
          <a:off x="678882" y="3423760"/>
          <a:ext cx="8110729" cy="978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46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Программы воспитания обучающихся</a:t>
          </a:r>
          <a:endParaRPr lang="ru-RU" sz="3500" kern="1200" dirty="0"/>
        </a:p>
      </dsp:txBody>
      <dsp:txXfrm>
        <a:off x="678882" y="3423760"/>
        <a:ext cx="8110729" cy="978217"/>
      </dsp:txXfrm>
    </dsp:sp>
    <dsp:sp modelId="{C1383994-FCE6-4AD4-AFF5-C0DEBE9D93A3}">
      <dsp:nvSpPr>
        <dsp:cNvPr id="0" name=""/>
        <dsp:cNvSpPr/>
      </dsp:nvSpPr>
      <dsp:spPr>
        <a:xfrm>
          <a:off x="67496" y="3301483"/>
          <a:ext cx="1222771" cy="1222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2B12B-291F-4157-8E71-965604F33F76}">
      <dsp:nvSpPr>
        <dsp:cNvPr id="0" name=""/>
        <dsp:cNvSpPr/>
      </dsp:nvSpPr>
      <dsp:spPr>
        <a:xfrm rot="21300000">
          <a:off x="27691" y="2176514"/>
          <a:ext cx="8968538" cy="1027032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23B18-4DFC-4D70-83C0-E65AC172D9C2}">
      <dsp:nvSpPr>
        <dsp:cNvPr id="0" name=""/>
        <dsp:cNvSpPr/>
      </dsp:nvSpPr>
      <dsp:spPr>
        <a:xfrm>
          <a:off x="1082870" y="269003"/>
          <a:ext cx="2707176" cy="2152024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74A44-58BD-44EA-A6D5-08F606937308}">
      <dsp:nvSpPr>
        <dsp:cNvPr id="0" name=""/>
        <dsp:cNvSpPr/>
      </dsp:nvSpPr>
      <dsp:spPr>
        <a:xfrm>
          <a:off x="3336497" y="0"/>
          <a:ext cx="5780016" cy="2259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FF0000"/>
              </a:solidFill>
            </a:rPr>
            <a:t>СОЦИАЛИЗАЦИЯ</a:t>
          </a:r>
          <a:endParaRPr lang="ru-RU" sz="4800" b="1" kern="1200" dirty="0">
            <a:solidFill>
              <a:srgbClr val="FF0000"/>
            </a:solidFill>
          </a:endParaRPr>
        </a:p>
      </dsp:txBody>
      <dsp:txXfrm>
        <a:off x="3336497" y="0"/>
        <a:ext cx="5780016" cy="2259626"/>
      </dsp:txXfrm>
    </dsp:sp>
    <dsp:sp modelId="{52488A7E-B3F8-4982-B78A-53271F82A2E7}">
      <dsp:nvSpPr>
        <dsp:cNvPr id="0" name=""/>
        <dsp:cNvSpPr/>
      </dsp:nvSpPr>
      <dsp:spPr>
        <a:xfrm>
          <a:off x="5233874" y="2959034"/>
          <a:ext cx="2707176" cy="2152024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C0604-7386-40BB-8CFF-36F1A49A2245}">
      <dsp:nvSpPr>
        <dsp:cNvPr id="0" name=""/>
        <dsp:cNvSpPr/>
      </dsp:nvSpPr>
      <dsp:spPr>
        <a:xfrm>
          <a:off x="-223908" y="3091738"/>
          <a:ext cx="6042649" cy="231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00B0F0"/>
              </a:solidFill>
            </a:rPr>
            <a:t>ВОСПИТАНИЕ</a:t>
          </a:r>
          <a:endParaRPr lang="ru-RU" sz="5400" b="1" kern="1200" dirty="0">
            <a:solidFill>
              <a:srgbClr val="00B0F0"/>
            </a:solidFill>
          </a:endParaRPr>
        </a:p>
      </dsp:txBody>
      <dsp:txXfrm>
        <a:off x="-223908" y="3091738"/>
        <a:ext cx="6042649" cy="2317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DFB2-C614-459C-8FDA-3B4C05C4E067}">
      <dsp:nvSpPr>
        <dsp:cNvPr id="0" name=""/>
        <dsp:cNvSpPr/>
      </dsp:nvSpPr>
      <dsp:spPr>
        <a:xfrm>
          <a:off x="1347303" y="0"/>
          <a:ext cx="5452070" cy="545207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AE7B5-1E26-4A25-9233-74F77D6735EC}">
      <dsp:nvSpPr>
        <dsp:cNvPr id="0" name=""/>
        <dsp:cNvSpPr/>
      </dsp:nvSpPr>
      <dsp:spPr>
        <a:xfrm>
          <a:off x="4073338" y="548135"/>
          <a:ext cx="3543845" cy="129060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Социальное сиротство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4136340" y="611137"/>
        <a:ext cx="3417841" cy="1164603"/>
      </dsp:txXfrm>
    </dsp:sp>
    <dsp:sp modelId="{D65FF35E-7253-40F1-B6E0-AD643875218B}">
      <dsp:nvSpPr>
        <dsp:cNvPr id="0" name=""/>
        <dsp:cNvSpPr/>
      </dsp:nvSpPr>
      <dsp:spPr>
        <a:xfrm>
          <a:off x="4073338" y="2000068"/>
          <a:ext cx="3543845" cy="129060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Семейное и детское неблагополучие</a:t>
          </a:r>
          <a:endParaRPr lang="ru-RU" sz="2900" kern="1200" dirty="0"/>
        </a:p>
      </dsp:txBody>
      <dsp:txXfrm>
        <a:off x="4136340" y="2063070"/>
        <a:ext cx="3417841" cy="1164603"/>
      </dsp:txXfrm>
    </dsp:sp>
    <dsp:sp modelId="{9E67D6F6-3700-42C0-8C1A-B2D897647A49}">
      <dsp:nvSpPr>
        <dsp:cNvPr id="0" name=""/>
        <dsp:cNvSpPr/>
      </dsp:nvSpPr>
      <dsp:spPr>
        <a:xfrm>
          <a:off x="4073338" y="3452001"/>
          <a:ext cx="3543845" cy="129060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rgbClr val="FF0000"/>
              </a:solidFill>
            </a:rPr>
            <a:t>Кризис социального института семьи</a:t>
          </a:r>
          <a:endParaRPr lang="ru-RU" sz="2900" b="0" kern="1200" dirty="0">
            <a:solidFill>
              <a:srgbClr val="FF0000"/>
            </a:solidFill>
          </a:endParaRPr>
        </a:p>
      </dsp:txBody>
      <dsp:txXfrm>
        <a:off x="4136340" y="3515003"/>
        <a:ext cx="3417841" cy="1164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19F61-5705-4CA4-BB0D-38D8E3298204}">
      <dsp:nvSpPr>
        <dsp:cNvPr id="0" name=""/>
        <dsp:cNvSpPr/>
      </dsp:nvSpPr>
      <dsp:spPr>
        <a:xfrm>
          <a:off x="1956786" y="-1710851"/>
          <a:ext cx="5122923" cy="5122923"/>
        </a:xfrm>
        <a:prstGeom prst="circularArrow">
          <a:avLst>
            <a:gd name="adj1" fmla="val 5276"/>
            <a:gd name="adj2" fmla="val 312749"/>
            <a:gd name="adj3" fmla="val 10143476"/>
            <a:gd name="adj4" fmla="val -1375099"/>
            <a:gd name="adj5" fmla="val 5479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96D72-6CC8-4923-87A0-DEAB870BFCE3}">
      <dsp:nvSpPr>
        <dsp:cNvPr id="0" name=""/>
        <dsp:cNvSpPr/>
      </dsp:nvSpPr>
      <dsp:spPr>
        <a:xfrm>
          <a:off x="2232249" y="1232"/>
          <a:ext cx="4571996" cy="1698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функциональность</a:t>
          </a:r>
          <a:endParaRPr lang="ru-RU" sz="3600" kern="1200" dirty="0"/>
        </a:p>
      </dsp:txBody>
      <dsp:txXfrm>
        <a:off x="2315175" y="84158"/>
        <a:ext cx="4406144" cy="1532903"/>
      </dsp:txXfrm>
    </dsp:sp>
    <dsp:sp modelId="{7355D1A5-6D66-4890-A596-A1A9F764AC9F}">
      <dsp:nvSpPr>
        <dsp:cNvPr id="0" name=""/>
        <dsp:cNvSpPr/>
      </dsp:nvSpPr>
      <dsp:spPr>
        <a:xfrm>
          <a:off x="4619932" y="3119686"/>
          <a:ext cx="3397510" cy="1698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безопасность</a:t>
          </a:r>
          <a:endParaRPr lang="ru-RU" sz="3600" kern="1200" dirty="0"/>
        </a:p>
      </dsp:txBody>
      <dsp:txXfrm>
        <a:off x="4702858" y="3202612"/>
        <a:ext cx="3231658" cy="1532903"/>
      </dsp:txXfrm>
    </dsp:sp>
    <dsp:sp modelId="{BC617389-73E2-422A-B8EB-FF03C9A903ED}">
      <dsp:nvSpPr>
        <dsp:cNvPr id="0" name=""/>
        <dsp:cNvSpPr/>
      </dsp:nvSpPr>
      <dsp:spPr>
        <a:xfrm>
          <a:off x="1019052" y="3119686"/>
          <a:ext cx="3397510" cy="16987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ресурсность</a:t>
          </a:r>
          <a:endParaRPr lang="ru-RU" sz="3600" kern="1200" dirty="0"/>
        </a:p>
      </dsp:txBody>
      <dsp:txXfrm>
        <a:off x="1101978" y="3202612"/>
        <a:ext cx="3231658" cy="15329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AAAB-2AB8-46BA-90B6-10CFE95063C2}">
      <dsp:nvSpPr>
        <dsp:cNvPr id="0" name=""/>
        <dsp:cNvSpPr/>
      </dsp:nvSpPr>
      <dsp:spPr>
        <a:xfrm>
          <a:off x="0" y="2285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2EC0C-D87C-431D-A879-5A6BEEB150ED}">
      <dsp:nvSpPr>
        <dsp:cNvPr id="0" name=""/>
        <dsp:cNvSpPr/>
      </dsp:nvSpPr>
      <dsp:spPr>
        <a:xfrm>
          <a:off x="0" y="2285"/>
          <a:ext cx="1807299" cy="467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0" y="2285"/>
        <a:ext cx="1807299" cy="4675949"/>
      </dsp:txXfrm>
    </dsp:sp>
    <dsp:sp modelId="{B2BE632B-F74F-4E2D-950D-F60B9FCB9ABF}">
      <dsp:nvSpPr>
        <dsp:cNvPr id="0" name=""/>
        <dsp:cNvSpPr/>
      </dsp:nvSpPr>
      <dsp:spPr>
        <a:xfrm>
          <a:off x="1942846" y="33850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hlinkClick xmlns:r="http://schemas.openxmlformats.org/officeDocument/2006/relationships" r:id="rId1"/>
            </a:rPr>
            <a:t>Семейная политика </a:t>
          </a:r>
          <a:r>
            <a:rPr lang="ru-RU" sz="2000" b="0" kern="1200" dirty="0" err="1" smtClean="0"/>
            <a:t>детствосбережения</a:t>
          </a:r>
          <a:endParaRPr lang="ru-RU" sz="2000" u="none" kern="1200" dirty="0">
            <a:solidFill>
              <a:schemeClr val="tx1"/>
            </a:solidFill>
          </a:endParaRPr>
        </a:p>
      </dsp:txBody>
      <dsp:txXfrm>
        <a:off x="1942846" y="33850"/>
        <a:ext cx="7093649" cy="631298"/>
      </dsp:txXfrm>
    </dsp:sp>
    <dsp:sp modelId="{C5D0732E-B8D9-48BD-B3D4-6BC15346D87C}">
      <dsp:nvSpPr>
        <dsp:cNvPr id="0" name=""/>
        <dsp:cNvSpPr/>
      </dsp:nvSpPr>
      <dsp:spPr>
        <a:xfrm>
          <a:off x="1807299" y="665149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98A45-B069-4B99-BB19-5DE2A1D403FB}">
      <dsp:nvSpPr>
        <dsp:cNvPr id="0" name=""/>
        <dsp:cNvSpPr/>
      </dsp:nvSpPr>
      <dsp:spPr>
        <a:xfrm>
          <a:off x="1942846" y="696714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/>
            <a:t>Доступность качественного обучения и воспитания</a:t>
          </a:r>
          <a:endParaRPr lang="ru-RU" sz="2000" kern="1200"/>
        </a:p>
      </dsp:txBody>
      <dsp:txXfrm>
        <a:off x="1942846" y="696714"/>
        <a:ext cx="7093649" cy="631298"/>
      </dsp:txXfrm>
    </dsp:sp>
    <dsp:sp modelId="{957153B6-730B-4FF4-B190-A57F056F3293}">
      <dsp:nvSpPr>
        <dsp:cNvPr id="0" name=""/>
        <dsp:cNvSpPr/>
      </dsp:nvSpPr>
      <dsp:spPr>
        <a:xfrm>
          <a:off x="1807299" y="1328012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B96B5-FC72-44BD-87D4-644788E3A73A}">
      <dsp:nvSpPr>
        <dsp:cNvPr id="0" name=""/>
        <dsp:cNvSpPr/>
      </dsp:nvSpPr>
      <dsp:spPr>
        <a:xfrm>
          <a:off x="1942846" y="1359577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Здравоохранение, дружественное к детям, и здоровый образ жизни</a:t>
          </a:r>
          <a:endParaRPr lang="ru-RU" sz="2000" kern="1200" dirty="0"/>
        </a:p>
      </dsp:txBody>
      <dsp:txXfrm>
        <a:off x="1942846" y="1359577"/>
        <a:ext cx="7093649" cy="631298"/>
      </dsp:txXfrm>
    </dsp:sp>
    <dsp:sp modelId="{DCA7B14A-DAE6-408F-9445-335BD791B6E8}">
      <dsp:nvSpPr>
        <dsp:cNvPr id="0" name=""/>
        <dsp:cNvSpPr/>
      </dsp:nvSpPr>
      <dsp:spPr>
        <a:xfrm>
          <a:off x="1807299" y="1990876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15BB6-9EC0-4905-8619-2A81E67AB257}">
      <dsp:nvSpPr>
        <dsp:cNvPr id="0" name=""/>
        <dsp:cNvSpPr/>
      </dsp:nvSpPr>
      <dsp:spPr>
        <a:xfrm>
          <a:off x="1942846" y="2022441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Равные возможности для детей, нуждающихся в особой заботе государства</a:t>
          </a:r>
          <a:endParaRPr lang="ru-RU" sz="2000" kern="1200" dirty="0"/>
        </a:p>
      </dsp:txBody>
      <dsp:txXfrm>
        <a:off x="1942846" y="2022441"/>
        <a:ext cx="7093649" cy="631298"/>
      </dsp:txXfrm>
    </dsp:sp>
    <dsp:sp modelId="{76420781-33D0-48AF-AE2F-59A10E551B42}">
      <dsp:nvSpPr>
        <dsp:cNvPr id="0" name=""/>
        <dsp:cNvSpPr/>
      </dsp:nvSpPr>
      <dsp:spPr>
        <a:xfrm>
          <a:off x="1807299" y="2653740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4A2F3-641E-40E7-B42E-4E57E0C615B4}">
      <dsp:nvSpPr>
        <dsp:cNvPr id="0" name=""/>
        <dsp:cNvSpPr/>
      </dsp:nvSpPr>
      <dsp:spPr>
        <a:xfrm>
          <a:off x="1942846" y="2685305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Создание системы защиты и обеспечения прав и интересов детей и дружественного к ребенку правосудия</a:t>
          </a:r>
          <a:endParaRPr lang="ru-RU" sz="2000" kern="1200" dirty="0"/>
        </a:p>
      </dsp:txBody>
      <dsp:txXfrm>
        <a:off x="1942846" y="2685305"/>
        <a:ext cx="7093649" cy="631298"/>
      </dsp:txXfrm>
    </dsp:sp>
    <dsp:sp modelId="{FC3AE8C7-14DD-44DA-BF6C-499B4F30F91A}">
      <dsp:nvSpPr>
        <dsp:cNvPr id="0" name=""/>
        <dsp:cNvSpPr/>
      </dsp:nvSpPr>
      <dsp:spPr>
        <a:xfrm>
          <a:off x="1807299" y="3316604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D3433-77CC-4086-84BE-12BEDA407B89}">
      <dsp:nvSpPr>
        <dsp:cNvPr id="0" name=""/>
        <dsp:cNvSpPr/>
      </dsp:nvSpPr>
      <dsp:spPr>
        <a:xfrm>
          <a:off x="1942846" y="3348169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Дети - участники реализации национальной стратегии</a:t>
          </a:r>
          <a:endParaRPr lang="ru-RU" sz="2000" kern="1200" dirty="0"/>
        </a:p>
      </dsp:txBody>
      <dsp:txXfrm>
        <a:off x="1942846" y="3348169"/>
        <a:ext cx="7093649" cy="631298"/>
      </dsp:txXfrm>
    </dsp:sp>
    <dsp:sp modelId="{6045C17A-7C84-4861-9615-63B5A5DF1555}">
      <dsp:nvSpPr>
        <dsp:cNvPr id="0" name=""/>
        <dsp:cNvSpPr/>
      </dsp:nvSpPr>
      <dsp:spPr>
        <a:xfrm>
          <a:off x="1807299" y="3979467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73600-8CE0-44B9-9286-62F276EE9D84}">
      <dsp:nvSpPr>
        <dsp:cNvPr id="0" name=""/>
        <dsp:cNvSpPr/>
      </dsp:nvSpPr>
      <dsp:spPr>
        <a:xfrm>
          <a:off x="1942846" y="4011032"/>
          <a:ext cx="7093649" cy="63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Социально-экономическое положение семей и тенденции их жизнедеятельности</a:t>
          </a:r>
          <a:endParaRPr lang="ru-RU" sz="2000" kern="1200" dirty="0"/>
        </a:p>
      </dsp:txBody>
      <dsp:txXfrm>
        <a:off x="1942846" y="4011032"/>
        <a:ext cx="7093649" cy="631298"/>
      </dsp:txXfrm>
    </dsp:sp>
    <dsp:sp modelId="{D97A6F11-E567-4CB6-B206-181A01BC3678}">
      <dsp:nvSpPr>
        <dsp:cNvPr id="0" name=""/>
        <dsp:cNvSpPr/>
      </dsp:nvSpPr>
      <dsp:spPr>
        <a:xfrm>
          <a:off x="1807299" y="4642331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5F0EC-6D1A-46D4-BE09-CB6E0C120B36}">
      <dsp:nvSpPr>
        <dsp:cNvPr id="0" name=""/>
        <dsp:cNvSpPr/>
      </dsp:nvSpPr>
      <dsp:spPr>
        <a:xfrm>
          <a:off x="1302109" y="905860"/>
          <a:ext cx="6539780" cy="3516870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D3181-ABC4-49BA-9F04-F497A91CD213}">
      <dsp:nvSpPr>
        <dsp:cNvPr id="0" name=""/>
        <dsp:cNvSpPr/>
      </dsp:nvSpPr>
      <dsp:spPr>
        <a:xfrm>
          <a:off x="4571999" y="1278862"/>
          <a:ext cx="871" cy="277086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21ECA-9672-42EB-B68C-5ADEC3E92908}">
      <dsp:nvSpPr>
        <dsp:cNvPr id="0" name=""/>
        <dsp:cNvSpPr/>
      </dsp:nvSpPr>
      <dsp:spPr>
        <a:xfrm>
          <a:off x="1382360" y="963036"/>
          <a:ext cx="3109388" cy="34025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Риски семейного неблагополучия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Кризис института семьи брака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Трудности взаимодействия с «трудной» семьей и школой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Инверсия воспитательных ролей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rgbClr val="C00000"/>
              </a:solidFill>
            </a:rPr>
            <a:t>Репликативные</a:t>
          </a:r>
          <a:r>
            <a:rPr lang="ru-RU" sz="1700" kern="1200" dirty="0" smtClean="0">
              <a:solidFill>
                <a:srgbClr val="C00000"/>
              </a:solidFill>
            </a:rPr>
            <a:t> ролевое поведение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Кризис семейных ценностей…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382360" y="963036"/>
        <a:ext cx="3109388" cy="3402519"/>
      </dsp:txXfrm>
    </dsp:sp>
    <dsp:sp modelId="{07EC5884-D1CB-4487-BADD-FC2A2891A778}">
      <dsp:nvSpPr>
        <dsp:cNvPr id="0" name=""/>
        <dsp:cNvSpPr/>
      </dsp:nvSpPr>
      <dsp:spPr>
        <a:xfrm>
          <a:off x="4572008" y="994920"/>
          <a:ext cx="3269873" cy="3338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Признание семьи как ведущего субъекта социализации ребенка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Развитие совместных форм работы с семьей и школой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Разработка диагностических карт семьи, направленных на изучение особенностей семейного воспитания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Междисциплинарное и межведомственное взаимодействие ВО БЛАГО семьи</a:t>
          </a:r>
          <a:endParaRPr lang="ru-RU" sz="17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572008" y="994920"/>
        <a:ext cx="3269873" cy="3338750"/>
      </dsp:txXfrm>
    </dsp:sp>
    <dsp:sp modelId="{15233BDA-8BBF-424B-A035-8E871166161B}">
      <dsp:nvSpPr>
        <dsp:cNvPr id="0" name=""/>
        <dsp:cNvSpPr/>
      </dsp:nvSpPr>
      <dsp:spPr>
        <a:xfrm rot="16200000">
          <a:off x="-1161165" y="1373311"/>
          <a:ext cx="3836586" cy="1089963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проблемы</a:t>
          </a:r>
          <a:endParaRPr lang="ru-RU" sz="2500" kern="1200" dirty="0"/>
        </a:p>
      </dsp:txBody>
      <dsp:txXfrm>
        <a:off x="-996434" y="1811459"/>
        <a:ext cx="3507124" cy="543129"/>
      </dsp:txXfrm>
    </dsp:sp>
    <dsp:sp modelId="{1B749FE7-0116-4070-BBDA-D7ED0282DDFF}">
      <dsp:nvSpPr>
        <dsp:cNvPr id="0" name=""/>
        <dsp:cNvSpPr/>
      </dsp:nvSpPr>
      <dsp:spPr>
        <a:xfrm rot="5400000">
          <a:off x="6468579" y="2865317"/>
          <a:ext cx="3836586" cy="1089963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Способы решения</a:t>
          </a:r>
          <a:endParaRPr lang="ru-RU" sz="2500" kern="1200" dirty="0"/>
        </a:p>
      </dsp:txBody>
      <dsp:txXfrm>
        <a:off x="6633310" y="2974003"/>
        <a:ext cx="3507124" cy="543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393E7A-B580-4435-9FA2-3446878504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E6C0E2-E98E-4530-A8D0-0310EF66E2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8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842"/>
            <a:ext cx="9144000" cy="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ks.ru/storage/mediabank/children_russia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https://www.gks.ru/folder/1380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%D0%A1%D0%B5%D0%BC%D0%B5%D0%B9%D0%BD%D1%8B%D0%B9-%D0%BC%D0%B5%D0%B4%D0%B8%D0%B0-%D1%83%D0%BD%D0%B8%D0%B2%D0%B5%D1%80%D1%81%D0%B8%D1%82%D0%B5%D1%82-%D0%9C%D0%9F%D0%93%D0%A3-105938764184005/?modal=admin_todo_tou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29407"/>
              </p:ext>
            </p:extLst>
          </p:nvPr>
        </p:nvGraphicFramePr>
        <p:xfrm>
          <a:off x="0" y="1124744"/>
          <a:ext cx="9090247" cy="219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8518" y="3717032"/>
            <a:ext cx="730830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Приступа Елена Николаевна</a:t>
            </a:r>
            <a:br>
              <a:rPr lang="ru-RU" sz="2800" dirty="0" smtClean="0"/>
            </a:br>
            <a:r>
              <a:rPr lang="ru-RU" sz="2000" b="0" dirty="0" smtClean="0"/>
              <a:t>зав. кафедры педагогики и психологии семейного образования Института «Высшая школа образования» Московского педагогического государственного университета, д. п. н., профессор, магистр социальной работы и социального администрирования Манчестерского университета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 smtClean="0"/>
          </a:p>
          <a:p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</a:rPr>
              <a:t>27 ноября 2019 г.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9051" r="10479" b="39500"/>
          <a:stretch/>
        </p:blipFill>
        <p:spPr>
          <a:xfrm>
            <a:off x="35496" y="4023816"/>
            <a:ext cx="1656184" cy="16906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93" y="569112"/>
            <a:ext cx="9032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СЕМЕЙНОЕ ВОСПИТАНИЕ: ПРОБЛЕМЫ И ПУТИ РЕШЕНИЯ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243327"/>
              </p:ext>
            </p:extLst>
          </p:nvPr>
        </p:nvGraphicFramePr>
        <p:xfrm>
          <a:off x="35497" y="620688"/>
          <a:ext cx="9023922" cy="53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518586"/>
              </p:ext>
            </p:extLst>
          </p:nvPr>
        </p:nvGraphicFramePr>
        <p:xfrm>
          <a:off x="179513" y="857250"/>
          <a:ext cx="8964488" cy="545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548680"/>
            <a:ext cx="8229600" cy="724942"/>
          </a:xfrm>
        </p:spPr>
        <p:txBody>
          <a:bodyPr/>
          <a:lstStyle/>
          <a:p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Слагаемые благополучия семьи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43409"/>
              </p:ext>
            </p:extLst>
          </p:nvPr>
        </p:nvGraphicFramePr>
        <p:xfrm>
          <a:off x="0" y="1417638"/>
          <a:ext cx="9036496" cy="48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57" t="21315" r="25837" b="18227"/>
          <a:stretch/>
        </p:blipFill>
        <p:spPr>
          <a:xfrm>
            <a:off x="0" y="548680"/>
            <a:ext cx="9012369" cy="5904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61301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https://www.gks.ru/storage/mediabank/children_russia.pdf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93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Семья, материнство и детство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b="0" dirty="0">
                <a:hlinkClick r:id="rId2"/>
              </a:rPr>
              <a:t>https://</a:t>
            </a:r>
            <a:r>
              <a:rPr lang="en-US" sz="3100" b="0" dirty="0" smtClean="0">
                <a:hlinkClick r:id="rId2"/>
              </a:rPr>
              <a:t>www.gks.ru/folder/13807</a:t>
            </a:r>
            <a:r>
              <a:rPr lang="ru-RU" sz="3100" b="0" dirty="0" smtClean="0"/>
              <a:t> (на 04.11.2019 г.)</a:t>
            </a:r>
            <a:endParaRPr lang="ru-RU" sz="3100" b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520781"/>
              </p:ext>
            </p:extLst>
          </p:nvPr>
        </p:nvGraphicFramePr>
        <p:xfrm>
          <a:off x="107504" y="1556792"/>
          <a:ext cx="90364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6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543818"/>
            <a:ext cx="8229600" cy="72494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</a:rPr>
              <a:t>ОСНОВНЫЕ ПРОБЛЕМЫ СЕМЕЙНОГО ВОСПИТАНИЯ</a:t>
            </a:r>
            <a:endParaRPr lang="ru-RU" sz="2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30150"/>
              </p:ext>
            </p:extLst>
          </p:nvPr>
        </p:nvGraphicFramePr>
        <p:xfrm>
          <a:off x="0" y="1124744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1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Как оценить семейное воспитание?</a:t>
            </a:r>
          </a:p>
          <a:p>
            <a:pPr algn="ctr"/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7200" dirty="0" smtClean="0"/>
              <a:t>Дайте свой ответ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831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71367"/>
              </p:ext>
            </p:extLst>
          </p:nvPr>
        </p:nvGraphicFramePr>
        <p:xfrm>
          <a:off x="0" y="692695"/>
          <a:ext cx="9144000" cy="566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1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/>
          <a:lstStyle/>
          <a:p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Оценка семейной ситуации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1230"/>
              </p:ext>
            </p:extLst>
          </p:nvPr>
        </p:nvGraphicFramePr>
        <p:xfrm>
          <a:off x="0" y="1268760"/>
          <a:ext cx="9144000" cy="50280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5881"/>
                <a:gridCol w="7348119"/>
              </a:tblGrid>
              <a:tr h="272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</a:t>
                      </a: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</a:t>
                      </a: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Детско-родительские отношения</a:t>
                      </a:r>
                      <a:endParaRPr lang="ru-RU" sz="16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«Стратегии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семейного воспитания» (оценка стратегии семейного воспитания (стиль): авторитетный, авторитарный, либеральный и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индифферентный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Опросник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родительского отношения (ОРО) (выявление родительского отношения к детям)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"Анализ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семейных взаимоотношений" (АСВ) (анализ семейного воспитания и причин его нарушения)</a:t>
                      </a: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Психологический климат в семье</a:t>
                      </a:r>
                      <a:endParaRPr lang="ru-RU" sz="16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“Рисунок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семьи”, (информация о субъективной ситуации ребенка в семье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parental attitude research instrument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(отношения родителей (прежде всего, матерей) к разным сторонам семейной жизни (семейной роли, к ребенку: оптимальный эмоциональный контакт, излишняя эмоциональная дистанция с ребенком, излишняя концентрация на ребенке)</a:t>
                      </a: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Педагогическая состоятельность родителей</a:t>
                      </a:r>
                      <a:endParaRPr lang="ru-RU" sz="16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Анкета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«Знаю ли я своего ребенка?»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Отношения между членами семьи</a:t>
                      </a:r>
                      <a:endParaRPr lang="ru-RU" sz="16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Опросник для исследования эмоциональной стороны детско-родительского взаимодействия (Е.И. Захарова).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«Диагностика ) эмоциональных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отношений в семье»</a:t>
                      </a:r>
                    </a:p>
                  </a:txBody>
                  <a:tcPr marL="34290" marR="342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2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2. СЕМЬЯ 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И ОБРАЗОВАТЕЛЬНАЯ ОРГАНИЗАЦИЯ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90837"/>
            <a:ext cx="8856984" cy="45259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1. ОСНОВНЫЕ ОСОБЕННОСТИ СЕМЕЙНОГО ВОСПИТАНИЯ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5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600" b="1" dirty="0" smtClean="0"/>
              <a:t>Семейное воспитание </a:t>
            </a:r>
            <a:r>
              <a:rPr lang="ru-RU" sz="2600" dirty="0" smtClean="0"/>
              <a:t>– процесс целенаправленного воздействия родителя (законного представителя), членов семьи на формирование и развитие личности ребенка </a:t>
            </a:r>
            <a:br>
              <a:rPr lang="ru-RU" sz="2600" dirty="0" smtClean="0"/>
            </a:br>
            <a:r>
              <a:rPr lang="ru-RU" sz="2600" dirty="0" smtClean="0"/>
              <a:t>(Е.Н. Приступа)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614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20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minobraz.egov66.ru/uploads/news/475/fb_img_1570029728476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4" y="1491854"/>
            <a:ext cx="5373210" cy="403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99589" y="1920479"/>
            <a:ext cx="344231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252525"/>
                </a:solidFill>
                <a:latin typeface="Arial" panose="020B0604020202020204" pitchFamily="34" charset="0"/>
              </a:rPr>
              <a:t>С октября 2019 года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в субъектах Российской Федерации начинается апробация примерной программы воспитания обучающихся, разработанная </a:t>
            </a:r>
            <a:b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ФГБНУ "Институт стратегии развития образования РАО".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Основные традиции воспитания в образовательной организации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28144"/>
              </p:ext>
            </p:extLst>
          </p:nvPr>
        </p:nvGraphicFramePr>
        <p:xfrm>
          <a:off x="59925" y="1920479"/>
          <a:ext cx="9001957" cy="357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Особенности организуемого в школе воспитательного </a:t>
            </a:r>
            <a:r>
              <a:rPr lang="ru-RU" dirty="0" smtClean="0"/>
              <a:t>процесса (принципы)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31691"/>
              </p:ext>
            </p:extLst>
          </p:nvPr>
        </p:nvGraphicFramePr>
        <p:xfrm>
          <a:off x="72008" y="1556793"/>
          <a:ext cx="89644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Цель и задачи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1"/>
            <a:ext cx="8894454" cy="214259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Современный национальный идеал личности – </a:t>
            </a:r>
            <a:r>
              <a:rPr lang="ru-RU" sz="2000" b="1" dirty="0" smtClean="0">
                <a:solidFill>
                  <a:srgbClr val="FF0000"/>
                </a:solidFill>
              </a:rPr>
              <a:t>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укоренный в духовных и культурных традициях российского народа </a:t>
            </a:r>
            <a:r>
              <a:rPr lang="ru-RU" sz="2000" dirty="0"/>
              <a:t>(Концепция духовно-нравственного воспитания школьников)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23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6705959"/>
              </p:ext>
            </p:extLst>
          </p:nvPr>
        </p:nvGraphicFramePr>
        <p:xfrm>
          <a:off x="107505" y="3501009"/>
          <a:ext cx="89289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3. Виды, формы и содержание деятельности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88063"/>
              </p:ext>
            </p:extLst>
          </p:nvPr>
        </p:nvGraphicFramePr>
        <p:xfrm>
          <a:off x="179511" y="1920478"/>
          <a:ext cx="8869053" cy="438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3.12 Модуль «Работа с родителями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25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372737"/>
              </p:ext>
            </p:extLst>
          </p:nvPr>
        </p:nvGraphicFramePr>
        <p:xfrm>
          <a:off x="107504" y="1417638"/>
          <a:ext cx="8941061" cy="489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26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590462"/>
              </p:ext>
            </p:extLst>
          </p:nvPr>
        </p:nvGraphicFramePr>
        <p:xfrm>
          <a:off x="107504" y="692696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7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3. ПРОФЕССИОНАЛЬНАЯ ПЕДАГОГИЧЕСКАЯ ДЕЯТЕЛЬНОСТЬ В СФЕРЕ СЕМЕЙНОГО ВОСПИТАНИЯ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71747"/>
              </p:ext>
            </p:extLst>
          </p:nvPr>
        </p:nvGraphicFramePr>
        <p:xfrm>
          <a:off x="179512" y="62068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0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037"/>
            <a:ext cx="8229600" cy="724942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https://www.facebook.com</a:t>
            </a:r>
            <a:r>
              <a:rPr lang="en-US" sz="1000" dirty="0">
                <a:hlinkClick r:id="rId2"/>
              </a:rPr>
              <a:t>/%D0%A1%D0%B5%D0%BC%D0%B5%D0%B9%D0%BD%D1%8B%D0%B9-</a:t>
            </a:r>
            <a:r>
              <a:rPr lang="en-US" sz="800" dirty="0">
                <a:hlinkClick r:id="rId2"/>
              </a:rPr>
              <a:t>%D0%BC%D0%B5%D0%B4%D0%B8%D0%B0-%D1%83%D0%BD%D0%B8%D0%B2%D0%B5%D1%80%D1%81%D0%B8%D1%82%D0%B5%D1%82-%D0%9C%D0%9F%D0%93%D0%A3-105938764184005/?modal=admin_todo_tour</a:t>
            </a:r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12" t="13360" r="17783" b="3907"/>
          <a:stretch/>
        </p:blipFill>
        <p:spPr>
          <a:xfrm>
            <a:off x="-108520" y="1212740"/>
            <a:ext cx="9252520" cy="51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Что такое семейное воспитание?</a:t>
            </a:r>
          </a:p>
          <a:p>
            <a:pPr algn="ctr"/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7200" dirty="0" smtClean="0"/>
              <a:t>Дайте свой ответ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071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Семья – это важно!</a:t>
            </a:r>
          </a:p>
          <a:p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Семья – это… (продолжите)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2" y="692696"/>
            <a:ext cx="9036496" cy="262515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СЕМЕЙНОЕ ВОСПИТАНИЕ: ПРОБЛЕМЫ И ПУТИ РЕШЕНИЯ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особенности семейного воспитания;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Семья и образовательная организация;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Профессиональная педагогическая деятельность в сфере семейного воспитания.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501008"/>
            <a:ext cx="91440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Приступа Елена Николаевна</a:t>
            </a:r>
            <a:br>
              <a:rPr lang="ru-RU" sz="2800" dirty="0" smtClean="0"/>
            </a:br>
            <a:r>
              <a:rPr lang="ru-RU" sz="2000" b="0" dirty="0" smtClean="0"/>
              <a:t>зав. кафедры педагогики и психологии семейного образования Института «Высшая школа образования» Московского педагогического государственного университета, д. п. н., профессор, магистр социальной работы и социального администрирования Манчестерского университета</a:t>
            </a:r>
          </a:p>
          <a:p>
            <a:r>
              <a:rPr lang="en-US" sz="2200" b="0" i="1" dirty="0" smtClean="0"/>
              <a:t>en.pristupa@mpgu.su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 smtClean="0"/>
          </a:p>
          <a:p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</a:rPr>
              <a:t>27 ноября 2019 г.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1440160"/>
          </a:xfrm>
        </p:spPr>
        <p:txBody>
          <a:bodyPr>
            <a:noAutofit/>
          </a:bodyPr>
          <a:lstStyle/>
          <a:p>
            <a:r>
              <a:rPr lang="ru-RU" sz="1800" dirty="0"/>
              <a:t>"КОНСТИТУЦИЯ РОССИЙСКОЙ ФЕДЕРАЦИИ"</a:t>
            </a:r>
            <a:br>
              <a:rPr lang="ru-RU" sz="1800" dirty="0"/>
            </a:br>
            <a:r>
              <a:rPr lang="ru-RU" sz="1800" dirty="0"/>
              <a:t>(принята всенародным голосованием 12.12.1993)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032448"/>
          </a:xfrm>
        </p:spPr>
        <p:txBody>
          <a:bodyPr>
            <a:normAutofit fontScale="92500" lnSpcReduction="10000"/>
          </a:bodyPr>
          <a:lstStyle/>
          <a:p>
            <a:endParaRPr lang="ru-RU" sz="2700" dirty="0"/>
          </a:p>
          <a:p>
            <a:r>
              <a:rPr lang="ru-RU" sz="2700" b="1" dirty="0"/>
              <a:t>Статья 7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Российская Федерация - социальное государство, политика которого направлена на создание условий, обеспечивающих достойную жизнь и свободное развитие человека.</a:t>
            </a:r>
          </a:p>
          <a:p>
            <a:r>
              <a:rPr lang="ru-RU" sz="2700" b="1" dirty="0"/>
              <a:t>Статья 38</a:t>
            </a:r>
          </a:p>
          <a:p>
            <a:r>
              <a:rPr lang="ru-RU" sz="2700" dirty="0"/>
              <a:t>1. </a:t>
            </a:r>
            <a:r>
              <a:rPr lang="ru-RU" sz="2700" dirty="0">
                <a:solidFill>
                  <a:srgbClr val="C00000"/>
                </a:solidFill>
              </a:rPr>
              <a:t>Материнство и детство, семья находятся под защитой государства.</a:t>
            </a:r>
          </a:p>
          <a:p>
            <a:r>
              <a:rPr lang="ru-RU" sz="2700" dirty="0"/>
              <a:t>2. Забота о детях, их воспитание - равное право и обязанность родителей</a:t>
            </a:r>
            <a:r>
              <a:rPr lang="en-US" sz="2700" dirty="0"/>
              <a:t> (</a:t>
            </a:r>
            <a:r>
              <a:rPr lang="ru-RU" sz="2700" dirty="0"/>
              <a:t>…</a:t>
            </a:r>
            <a:r>
              <a:rPr lang="en-US" sz="2700" dirty="0"/>
              <a:t>)</a:t>
            </a:r>
            <a:endParaRPr lang="ru-RU" sz="2700" dirty="0"/>
          </a:p>
          <a:p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6413-8DE0-4D9F-8882-ED67826140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751259"/>
            <a:ext cx="2133600" cy="273844"/>
          </a:xfrm>
          <a:prstGeom prst="rect">
            <a:avLst/>
          </a:prstGeom>
        </p:spPr>
        <p:txBody>
          <a:bodyPr/>
          <a:lstStyle/>
          <a:p>
            <a:fld id="{92EE633B-87AA-49EC-9374-EC53634D302A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9458" name="Picture 2" descr="https://im0-tub-ru.yandex.net/i?id=2dda271dbfc0c8ff604a97675ef0896c-l&amp;n=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 bwMode="auto">
          <a:xfrm>
            <a:off x="1850511" y="1116922"/>
            <a:ext cx="7124813" cy="47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enter-edu.ssti.ru/document4/strategi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3" y="1558435"/>
            <a:ext cx="2143125" cy="15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2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05282"/>
              </p:ext>
            </p:extLst>
          </p:nvPr>
        </p:nvGraphicFramePr>
        <p:xfrm>
          <a:off x="35497" y="1484784"/>
          <a:ext cx="910850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7" y="404665"/>
            <a:ext cx="8651304" cy="13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80297"/>
              </p:ext>
            </p:extLst>
          </p:nvPr>
        </p:nvGraphicFramePr>
        <p:xfrm>
          <a:off x="72008" y="1314451"/>
          <a:ext cx="9036496" cy="417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Семья – это важно!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829683"/>
              </p:ext>
            </p:extLst>
          </p:nvPr>
        </p:nvGraphicFramePr>
        <p:xfrm>
          <a:off x="107504" y="1417639"/>
          <a:ext cx="8857109" cy="489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5" t="4773" r="22140" b="6131"/>
          <a:stretch/>
        </p:blipFill>
        <p:spPr>
          <a:xfrm>
            <a:off x="3131841" y="2183297"/>
            <a:ext cx="5997186" cy="4198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200" b="6601"/>
          <a:stretch/>
        </p:blipFill>
        <p:spPr>
          <a:xfrm>
            <a:off x="35566" y="571077"/>
            <a:ext cx="5760570" cy="28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836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7.11.2019_Приступа_Семейное воспитание" id="{D085FA4D-74DD-4AB7-9D81-1C88EFB76F5D}" vid="{A4D45771-3EA7-433E-9FDE-86D8E4CCDE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1070</Words>
  <Application>Microsoft Office PowerPoint</Application>
  <PresentationFormat>Экран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Презентация5</vt:lpstr>
      <vt:lpstr>Презентация PowerPoint</vt:lpstr>
      <vt:lpstr>Презентация PowerPoint</vt:lpstr>
      <vt:lpstr>Презентация PowerPoint</vt:lpstr>
      <vt:lpstr>"КОНСТИТУЦИЯ РОССИЙСКОЙ ФЕДЕРАЦИИ" (принята всенародным голосованием 12.12.1993)</vt:lpstr>
      <vt:lpstr>Презентация PowerPoint</vt:lpstr>
      <vt:lpstr>Презентация PowerPoint</vt:lpstr>
      <vt:lpstr>Презентация PowerPoint</vt:lpstr>
      <vt:lpstr>Семья – это важно!</vt:lpstr>
      <vt:lpstr>Презентация PowerPoint</vt:lpstr>
      <vt:lpstr>Презентация PowerPoint</vt:lpstr>
      <vt:lpstr>Презентация PowerPoint</vt:lpstr>
      <vt:lpstr>Слагаемые благополучия семьи</vt:lpstr>
      <vt:lpstr>Презентация PowerPoint</vt:lpstr>
      <vt:lpstr>Семья, материнство и детство https://www.gks.ru/folder/13807 (на 04.11.2019 г.)</vt:lpstr>
      <vt:lpstr>ОСНОВНЫЕ ПРОБЛЕМЫ СЕМЕЙНОГО ВОСПИТАНИЯ</vt:lpstr>
      <vt:lpstr>Презентация PowerPoint</vt:lpstr>
      <vt:lpstr>Презентация PowerPoint</vt:lpstr>
      <vt:lpstr>Оценка семейной ситуации</vt:lpstr>
      <vt:lpstr>Презентация PowerPoint</vt:lpstr>
      <vt:lpstr>Презентация PowerPoint</vt:lpstr>
      <vt:lpstr>Основные традиции воспитания в образовательной организации</vt:lpstr>
      <vt:lpstr>1. Особенности организуемого в школе воспитательного процесса (принципы)</vt:lpstr>
      <vt:lpstr>2. Цель и задачи воспитания</vt:lpstr>
      <vt:lpstr>3. Виды, формы и содержание деятельности</vt:lpstr>
      <vt:lpstr>3.12 Модуль «Работа с родителями»</vt:lpstr>
      <vt:lpstr>Презентация PowerPoint</vt:lpstr>
      <vt:lpstr>Презентация PowerPoint</vt:lpstr>
      <vt:lpstr>Презентация PowerPoint</vt:lpstr>
      <vt:lpstr>https://www.facebook.com/%D0%A1%D0%B5%D0%BC%D0%B5%D0%B9%D0%BD%D1%8B%D0%B9-%D0%BC%D0%B5%D0%B4%D0%B8%D0%B0-%D1%83%D0%BD%D0%B8%D0%B2%D0%B5%D1%80%D1%81%D0%B8%D1%82%D0%B5%D1%82-%D0%9C%D0%9F%D0%93%D0%A3-105938764184005/?modal=admin_todo_tour</vt:lpstr>
      <vt:lpstr>Рефлексия </vt:lpstr>
      <vt:lpstr>Презентация PowerPoint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Елена Кудрявцева</cp:lastModifiedBy>
  <cp:revision>39</cp:revision>
  <dcterms:created xsi:type="dcterms:W3CDTF">2016-05-25T17:40:02Z</dcterms:created>
  <dcterms:modified xsi:type="dcterms:W3CDTF">2019-11-15T10:26:37Z</dcterms:modified>
</cp:coreProperties>
</file>