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8AED32-208D-4BE2-B930-AEC079D7B85C}">
          <p14:sldIdLst>
            <p14:sldId id="256"/>
            <p14:sldId id="258"/>
            <p14:sldId id="257"/>
            <p14:sldId id="259"/>
            <p14:sldId id="260"/>
            <p14:sldId id="261"/>
          </p14:sldIdLst>
        </p14:section>
        <p14:section name="Раздел без заголовка" id="{4AC42F47-8814-42CD-BC7D-1ABC3AB6EBCD}">
          <p14:sldIdLst>
            <p14:sldId id="262"/>
            <p14:sldId id="263"/>
            <p14:sldId id="265"/>
            <p14:sldId id="264"/>
            <p14:sldId id="266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3.emf"/><Relationship Id="rId18" Type="http://schemas.openxmlformats.org/officeDocument/2006/relationships/image" Target="../media/image26.png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5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21.emf"/><Relationship Id="rId14" Type="http://schemas.openxmlformats.org/officeDocument/2006/relationships/hyperlink" Target="https://v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37094"/>
            <a:ext cx="2520280" cy="189021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55526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/>
              <a:t>Конденсаторы в цепи постоянного тока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на примере задач открытого банка ЕГЭ) 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20359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Ханнанов</a:t>
            </a:r>
            <a:r>
              <a:rPr lang="ru-RU" dirty="0" smtClean="0"/>
              <a:t> Наиль </a:t>
            </a:r>
            <a:r>
              <a:rPr lang="ru-RU" dirty="0" err="1" smtClean="0"/>
              <a:t>Кутдусович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" y="1566821"/>
            <a:ext cx="2164048" cy="303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96" y="1572929"/>
            <a:ext cx="2134503" cy="30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Перезарядка и учет работы источника тока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9622"/>
            <a:ext cx="66167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закуску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336383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Розов Н.Х., Стасенко А.Л.</a:t>
            </a:r>
          </a:p>
          <a:p>
            <a:r>
              <a:rPr lang="ru-RU" dirty="0" smtClean="0"/>
              <a:t>Приложение к журналу Квант, Выпуск 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350785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Гольдфарб  Н.И.</a:t>
            </a:r>
          </a:p>
          <a:p>
            <a:r>
              <a:rPr lang="ru-RU" dirty="0" smtClean="0"/>
              <a:t>Физика. Задачник 10-11 </a:t>
            </a:r>
            <a:r>
              <a:rPr lang="ru-RU" dirty="0" err="1" smtClean="0"/>
              <a:t>кл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9582"/>
            <a:ext cx="2153536" cy="219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1990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63564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Отвечу на вопросы,</a:t>
            </a:r>
          </a:p>
          <a:p>
            <a:r>
              <a:rPr lang="ru-RU" sz="2200" dirty="0" smtClean="0"/>
              <a:t>если они есть</a:t>
            </a:r>
            <a:endParaRPr lang="ru-RU" sz="22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5436096" y="2211710"/>
            <a:ext cx="432048" cy="3600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Знания на начало обсуждения </a:t>
            </a:r>
            <a:r>
              <a:rPr lang="ru-RU" sz="3200" b="1" dirty="0" smtClean="0"/>
              <a:t>темы: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496" y="1203598"/>
            <a:ext cx="6480720" cy="339447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С, </a:t>
            </a:r>
            <a:r>
              <a:rPr lang="en-US" sz="2400" dirty="0" smtClean="0"/>
              <a:t>Q, WC,</a:t>
            </a:r>
          </a:p>
          <a:p>
            <a:r>
              <a:rPr lang="ru-RU" sz="2400" dirty="0" smtClean="0"/>
              <a:t>Закон Ома для полной цепи</a:t>
            </a:r>
            <a:r>
              <a:rPr lang="en-US" sz="2400" dirty="0" smtClean="0"/>
              <a:t> </a:t>
            </a:r>
            <a:r>
              <a:rPr lang="ru-RU" sz="2400" dirty="0" smtClean="0"/>
              <a:t>и для участка цепи </a:t>
            </a:r>
          </a:p>
          <a:p>
            <a:pPr marL="0" indent="0">
              <a:buNone/>
            </a:pPr>
            <a:r>
              <a:rPr lang="ru-RU" sz="2400" dirty="0" smtClean="0"/>
              <a:t>        (                                                </a:t>
            </a:r>
            <a:r>
              <a:rPr lang="en-US" sz="2400" dirty="0" smtClean="0"/>
              <a:t>)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Распределение токов и напряжений </a:t>
            </a:r>
          </a:p>
          <a:p>
            <a:pPr marL="0" indent="0" algn="just">
              <a:buNone/>
            </a:pPr>
            <a:r>
              <a:rPr lang="ru-RU" sz="2400" dirty="0" smtClean="0"/>
              <a:t>в цепях с параллельным и </a:t>
            </a:r>
          </a:p>
          <a:p>
            <a:pPr marL="0" indent="0" algn="just">
              <a:buNone/>
            </a:pPr>
            <a:r>
              <a:rPr lang="ru-RU" sz="2400" dirty="0" smtClean="0"/>
              <a:t>последовательным соединением </a:t>
            </a:r>
          </a:p>
          <a:p>
            <a:pPr marL="0" indent="0">
              <a:buNone/>
            </a:pPr>
            <a:r>
              <a:rPr lang="ru-RU" sz="2400" dirty="0" smtClean="0"/>
              <a:t>резисторов</a:t>
            </a:r>
            <a:endParaRPr lang="ru-RU" sz="24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5686"/>
            <a:ext cx="981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7694"/>
            <a:ext cx="166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606"/>
            <a:ext cx="6654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Зарядка конденсатора</a:t>
            </a:r>
            <a:r>
              <a:rPr lang="en-US" sz="3200" dirty="0" smtClean="0"/>
              <a:t> </a:t>
            </a:r>
            <a:r>
              <a:rPr lang="ru-RU" sz="3200" dirty="0" smtClean="0"/>
              <a:t>и стационарное его состояние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75606"/>
            <a:ext cx="2076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Зарядка батареи конденсаторов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598"/>
            <a:ext cx="68453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0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Перезарядка конденсаторов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1590"/>
            <a:ext cx="6654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Конденсатор присоединенный к резистору в цепи постоянного тока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7614"/>
            <a:ext cx="6699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Конденсаторы в разветвленных цепях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65722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Перезарядка и учет работы источника тока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650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1835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Перезарядка конденсаторов при переключении ключей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4450"/>
            <a:ext cx="67246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121</Words>
  <Application>Microsoft Office PowerPoint</Application>
  <PresentationFormat>Экран (16:9)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Конденсаторы в цепи постоянного тока  (на примере задач открытого банка ЕГЭ)  </vt:lpstr>
      <vt:lpstr>Знания на начало обсуждения темы:</vt:lpstr>
      <vt:lpstr>Зарядка конденсатора и стационарное его состояние</vt:lpstr>
      <vt:lpstr>Зарядка батареи конденсаторов</vt:lpstr>
      <vt:lpstr>Перезарядка конденсаторов</vt:lpstr>
      <vt:lpstr>Конденсатор присоединенный к резистору в цепи постоянного тока</vt:lpstr>
      <vt:lpstr>Конденсаторы в разветвленных цепях</vt:lpstr>
      <vt:lpstr>Перезарядка и учет работы источника тока</vt:lpstr>
      <vt:lpstr>Перезарядка конденсаторов при переключении ключей</vt:lpstr>
      <vt:lpstr>Перезарядка и учет работы источника тока</vt:lpstr>
      <vt:lpstr>На закуску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Гость Видеостудия</cp:lastModifiedBy>
  <cp:revision>21</cp:revision>
  <dcterms:created xsi:type="dcterms:W3CDTF">2019-11-08T08:59:02Z</dcterms:created>
  <dcterms:modified xsi:type="dcterms:W3CDTF">2022-09-29T12:16:55Z</dcterms:modified>
</cp:coreProperties>
</file>