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56" r:id="rId2"/>
    <p:sldId id="262" r:id="rId3"/>
    <p:sldId id="263" r:id="rId4"/>
    <p:sldId id="264" r:id="rId5"/>
    <p:sldId id="265" r:id="rId6"/>
    <p:sldId id="266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6" r:id="rId15"/>
    <p:sldId id="275" r:id="rId16"/>
    <p:sldId id="280" r:id="rId17"/>
    <p:sldId id="281" r:id="rId18"/>
    <p:sldId id="284" r:id="rId19"/>
    <p:sldId id="283" r:id="rId20"/>
    <p:sldId id="293" r:id="rId21"/>
    <p:sldId id="295" r:id="rId22"/>
    <p:sldId id="292" r:id="rId23"/>
    <p:sldId id="288" r:id="rId24"/>
    <p:sldId id="291" r:id="rId25"/>
    <p:sldId id="290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259" r:id="rId42"/>
  </p:sldIdLst>
  <p:sldSz cx="9144000" cy="9144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1pPr>
    <a:lvl2pPr marL="0" marR="0" indent="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2pPr>
    <a:lvl3pPr marL="0" marR="0" indent="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3pPr>
    <a:lvl4pPr marL="0" marR="0" indent="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4pPr>
    <a:lvl5pPr marL="0" marR="0" indent="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5pPr>
    <a:lvl6pPr marL="0" marR="0" indent="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6pPr>
    <a:lvl7pPr marL="0" marR="0" indent="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7pPr>
    <a:lvl8pPr marL="0" marR="0" indent="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8pPr>
    <a:lvl9pPr marL="0" marR="0" indent="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76B4"/>
    <a:srgbClr val="E2907A"/>
    <a:srgbClr val="212529"/>
    <a:srgbClr val="CDE4F0"/>
    <a:srgbClr val="1E87C9"/>
    <a:srgbClr val="CC4D2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1CAB5D-5061-4CF0-878F-DDEB68DA653D}" v="565" dt="2026-10-04T16:32:17.767"/>
  </p1510:revLst>
</p1510:revInfo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1" autoAdjust="0"/>
    <p:restoredTop sz="95033" autoAdjust="0"/>
  </p:normalViewPr>
  <p:slideViewPr>
    <p:cSldViewPr showGuides="1">
      <p:cViewPr varScale="1">
        <p:scale>
          <a:sx n="62" d="100"/>
          <a:sy n="62" d="100"/>
        </p:scale>
        <p:origin x="1997" y="62"/>
      </p:cViewPr>
      <p:guideLst>
        <p:guide orient="horz" pos="288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Pura" userId="45387ab128642bb3" providerId="LiveId" clId="{FD92F41F-E55A-4EF3-BE2A-66D1D98F4BBC}"/>
    <pc:docChg chg="undo redo custSel addSld delSld modSld sldOrd">
      <pc:chgData name="Maria Pura" userId="45387ab128642bb3" providerId="LiveId" clId="{FD92F41F-E55A-4EF3-BE2A-66D1D98F4BBC}" dt="2026-10-04T16:33:44.613" v="9525" actId="113"/>
      <pc:docMkLst>
        <pc:docMk/>
      </pc:docMkLst>
      <pc:sldChg chg="addSp delSp modSp mod setBg">
        <pc:chgData name="Maria Pura" userId="45387ab128642bb3" providerId="LiveId" clId="{FD92F41F-E55A-4EF3-BE2A-66D1D98F4BBC}" dt="2026-10-03T15:37:48.951" v="4083" actId="1076"/>
        <pc:sldMkLst>
          <pc:docMk/>
          <pc:sldMk cId="0" sldId="256"/>
        </pc:sldMkLst>
        <pc:spChg chg="add del mod">
          <ac:chgData name="Maria Pura" userId="45387ab128642bb3" providerId="LiveId" clId="{FD92F41F-E55A-4EF3-BE2A-66D1D98F4BBC}" dt="2026-10-03T12:12:02.815" v="2" actId="478"/>
          <ac:spMkLst>
            <pc:docMk/>
            <pc:sldMk cId="0" sldId="256"/>
            <ac:spMk id="2" creationId="{6FDC1F96-4A08-F0C1-1504-47FFF9D402A3}"/>
          </ac:spMkLst>
        </pc:spChg>
        <pc:spChg chg="add mod topLvl">
          <ac:chgData name="Maria Pura" userId="45387ab128642bb3" providerId="LiveId" clId="{FD92F41F-E55A-4EF3-BE2A-66D1D98F4BBC}" dt="2026-10-03T15:37:45.813" v="4082" actId="1076"/>
          <ac:spMkLst>
            <pc:docMk/>
            <pc:sldMk cId="0" sldId="256"/>
            <ac:spMk id="4" creationId="{DB6DD822-B164-3F64-DE8F-31197AC09661}"/>
          </ac:spMkLst>
        </pc:spChg>
        <pc:spChg chg="add mod topLvl">
          <ac:chgData name="Maria Pura" userId="45387ab128642bb3" providerId="LiveId" clId="{FD92F41F-E55A-4EF3-BE2A-66D1D98F4BBC}" dt="2026-10-03T15:36:39.229" v="4073" actId="164"/>
          <ac:spMkLst>
            <pc:docMk/>
            <pc:sldMk cId="0" sldId="256"/>
            <ac:spMk id="8" creationId="{A5B504B5-0E88-716E-25C3-6457B13D9263}"/>
          </ac:spMkLst>
        </pc:spChg>
        <pc:spChg chg="add mod topLvl">
          <ac:chgData name="Maria Pura" userId="45387ab128642bb3" providerId="LiveId" clId="{FD92F41F-E55A-4EF3-BE2A-66D1D98F4BBC}" dt="2026-10-03T15:36:39.229" v="4073" actId="164"/>
          <ac:spMkLst>
            <pc:docMk/>
            <pc:sldMk cId="0" sldId="256"/>
            <ac:spMk id="10" creationId="{949AC9E7-2BE0-65E4-0362-56C599FD94AE}"/>
          </ac:spMkLst>
        </pc:spChg>
        <pc:spChg chg="add del mod ord">
          <ac:chgData name="Maria Pura" userId="45387ab128642bb3" providerId="LiveId" clId="{FD92F41F-E55A-4EF3-BE2A-66D1D98F4BBC}" dt="2026-10-03T12:49:54.435" v="591" actId="478"/>
          <ac:spMkLst>
            <pc:docMk/>
            <pc:sldMk cId="0" sldId="256"/>
            <ac:spMk id="11" creationId="{D27AF49A-09D9-6934-4BCE-9A82C8ED1C73}"/>
          </ac:spMkLst>
        </pc:spChg>
        <pc:spChg chg="add del mod ord">
          <ac:chgData name="Maria Pura" userId="45387ab128642bb3" providerId="LiveId" clId="{FD92F41F-E55A-4EF3-BE2A-66D1D98F4BBC}" dt="2026-10-03T12:50:27.388" v="681" actId="478"/>
          <ac:spMkLst>
            <pc:docMk/>
            <pc:sldMk cId="0" sldId="256"/>
            <ac:spMk id="12" creationId="{AF1951E8-6589-B348-D368-98131DD5EF25}"/>
          </ac:spMkLst>
        </pc:spChg>
        <pc:grpChg chg="add del mod topLvl">
          <ac:chgData name="Maria Pura" userId="45387ab128642bb3" providerId="LiveId" clId="{FD92F41F-E55A-4EF3-BE2A-66D1D98F4BBC}" dt="2026-10-03T15:34:06.740" v="4011" actId="165"/>
          <ac:grpSpMkLst>
            <pc:docMk/>
            <pc:sldMk cId="0" sldId="256"/>
            <ac:grpSpMk id="13" creationId="{2B2480D7-FF2A-6A0A-952A-5C7FBAF7F0DC}"/>
          </ac:grpSpMkLst>
        </pc:grpChg>
        <pc:grpChg chg="add del mod">
          <ac:chgData name="Maria Pura" userId="45387ab128642bb3" providerId="LiveId" clId="{FD92F41F-E55A-4EF3-BE2A-66D1D98F4BBC}" dt="2026-10-03T14:17:49.780" v="3194" actId="165"/>
          <ac:grpSpMkLst>
            <pc:docMk/>
            <pc:sldMk cId="0" sldId="256"/>
            <ac:grpSpMk id="14" creationId="{EB47071B-247E-1637-8CC6-8881C330A8A5}"/>
          </ac:grpSpMkLst>
        </pc:grpChg>
        <pc:grpChg chg="add del mod topLvl">
          <ac:chgData name="Maria Pura" userId="45387ab128642bb3" providerId="LiveId" clId="{FD92F41F-E55A-4EF3-BE2A-66D1D98F4BBC}" dt="2026-10-03T15:32:30.658" v="3993" actId="165"/>
          <ac:grpSpMkLst>
            <pc:docMk/>
            <pc:sldMk cId="0" sldId="256"/>
            <ac:grpSpMk id="15" creationId="{6173BF51-08C4-A3EE-DEFB-BF2729D22C39}"/>
          </ac:grpSpMkLst>
        </pc:grpChg>
        <pc:grpChg chg="add del mod">
          <ac:chgData name="Maria Pura" userId="45387ab128642bb3" providerId="LiveId" clId="{FD92F41F-E55A-4EF3-BE2A-66D1D98F4BBC}" dt="2026-10-03T15:32:26.466" v="3992" actId="165"/>
          <ac:grpSpMkLst>
            <pc:docMk/>
            <pc:sldMk cId="0" sldId="256"/>
            <ac:grpSpMk id="16" creationId="{FD7DF218-9EDA-889B-150C-16D3DCA7260D}"/>
          </ac:grpSpMkLst>
        </pc:grpChg>
        <pc:grpChg chg="add del mod topLvl">
          <ac:chgData name="Maria Pura" userId="45387ab128642bb3" providerId="LiveId" clId="{FD92F41F-E55A-4EF3-BE2A-66D1D98F4BBC}" dt="2026-10-03T15:34:03.330" v="4010" actId="165"/>
          <ac:grpSpMkLst>
            <pc:docMk/>
            <pc:sldMk cId="0" sldId="256"/>
            <ac:grpSpMk id="17" creationId="{D7E3A257-1C1B-47DC-A4AB-564780C06DC2}"/>
          </ac:grpSpMkLst>
        </pc:grpChg>
        <pc:grpChg chg="add del mod">
          <ac:chgData name="Maria Pura" userId="45387ab128642bb3" providerId="LiveId" clId="{FD92F41F-E55A-4EF3-BE2A-66D1D98F4BBC}" dt="2026-10-03T15:33:55.269" v="4008" actId="165"/>
          <ac:grpSpMkLst>
            <pc:docMk/>
            <pc:sldMk cId="0" sldId="256"/>
            <ac:grpSpMk id="18" creationId="{352450A9-0716-866E-5AE4-90276EC90307}"/>
          </ac:grpSpMkLst>
        </pc:grpChg>
        <pc:grpChg chg="add mod">
          <ac:chgData name="Maria Pura" userId="45387ab128642bb3" providerId="LiveId" clId="{FD92F41F-E55A-4EF3-BE2A-66D1D98F4BBC}" dt="2026-10-03T15:36:46.369" v="4075" actId="164"/>
          <ac:grpSpMkLst>
            <pc:docMk/>
            <pc:sldMk cId="0" sldId="256"/>
            <ac:grpSpMk id="19" creationId="{E1567B64-34C1-D951-0215-179505BD75ED}"/>
          </ac:grpSpMkLst>
        </pc:grpChg>
        <pc:grpChg chg="add mod">
          <ac:chgData name="Maria Pura" userId="45387ab128642bb3" providerId="LiveId" clId="{FD92F41F-E55A-4EF3-BE2A-66D1D98F4BBC}" dt="2026-10-03T15:37:48.951" v="4083" actId="1076"/>
          <ac:grpSpMkLst>
            <pc:docMk/>
            <pc:sldMk cId="0" sldId="256"/>
            <ac:grpSpMk id="20" creationId="{260A6507-D90D-0317-9B07-615F45F2B9F3}"/>
          </ac:grpSpMkLst>
        </pc:grpChg>
        <pc:picChg chg="add mod topLvl">
          <ac:chgData name="Maria Pura" userId="45387ab128642bb3" providerId="LiveId" clId="{FD92F41F-E55A-4EF3-BE2A-66D1D98F4BBC}" dt="2026-10-03T15:36:46.369" v="4075" actId="164"/>
          <ac:picMkLst>
            <pc:docMk/>
            <pc:sldMk cId="0" sldId="256"/>
            <ac:picMk id="6" creationId="{BD79A35E-8018-E145-D827-0A4E162E9781}"/>
          </ac:picMkLst>
        </pc:picChg>
      </pc:sldChg>
      <pc:sldChg chg="modSp mod">
        <pc:chgData name="Maria Pura" userId="45387ab128642bb3" providerId="LiveId" clId="{FD92F41F-E55A-4EF3-BE2A-66D1D98F4BBC}" dt="2026-10-03T12:17:17.379" v="5" actId="1076"/>
        <pc:sldMkLst>
          <pc:docMk/>
          <pc:sldMk cId="0" sldId="259"/>
        </pc:sldMkLst>
        <pc:picChg chg="mod">
          <ac:chgData name="Maria Pura" userId="45387ab128642bb3" providerId="LiveId" clId="{FD92F41F-E55A-4EF3-BE2A-66D1D98F4BBC}" dt="2026-10-03T12:17:17.379" v="5" actId="1076"/>
          <ac:picMkLst>
            <pc:docMk/>
            <pc:sldMk cId="0" sldId="259"/>
            <ac:picMk id="105" creationId="{00000000-0000-0000-0000-000000000000}"/>
          </ac:picMkLst>
        </pc:picChg>
      </pc:sldChg>
      <pc:sldChg chg="modSp add del mod setBg">
        <pc:chgData name="Maria Pura" userId="45387ab128642bb3" providerId="LiveId" clId="{FD92F41F-E55A-4EF3-BE2A-66D1D98F4BBC}" dt="2026-10-03T13:02:19.219" v="2483" actId="47"/>
        <pc:sldMkLst>
          <pc:docMk/>
          <pc:sldMk cId="1035551928" sldId="260"/>
        </pc:sldMkLst>
        <pc:spChg chg="mod">
          <ac:chgData name="Maria Pura" userId="45387ab128642bb3" providerId="LiveId" clId="{FD92F41F-E55A-4EF3-BE2A-66D1D98F4BBC}" dt="2026-10-03T13:00:37.559" v="2302" actId="207"/>
          <ac:spMkLst>
            <pc:docMk/>
            <pc:sldMk cId="1035551928" sldId="260"/>
            <ac:spMk id="10" creationId="{712F858C-8F09-1DCF-C2A2-3BE77CF9DCD4}"/>
          </ac:spMkLst>
        </pc:spChg>
        <pc:spChg chg="mod">
          <ac:chgData name="Maria Pura" userId="45387ab128642bb3" providerId="LiveId" clId="{FD92F41F-E55A-4EF3-BE2A-66D1D98F4BBC}" dt="2026-10-03T13:02:13.047" v="2482" actId="207"/>
          <ac:spMkLst>
            <pc:docMk/>
            <pc:sldMk cId="1035551928" sldId="260"/>
            <ac:spMk id="12" creationId="{D317BC31-33A6-233D-98E5-65E3839356C7}"/>
          </ac:spMkLst>
        </pc:spChg>
      </pc:sldChg>
      <pc:sldChg chg="addSp delSp modSp add del mod">
        <pc:chgData name="Maria Pura" userId="45387ab128642bb3" providerId="LiveId" clId="{FD92F41F-E55A-4EF3-BE2A-66D1D98F4BBC}" dt="2026-10-03T13:58:13.209" v="2933" actId="47"/>
        <pc:sldMkLst>
          <pc:docMk/>
          <pc:sldMk cId="4245646301" sldId="260"/>
        </pc:sldMkLst>
        <pc:spChg chg="add del mod">
          <ac:chgData name="Maria Pura" userId="45387ab128642bb3" providerId="LiveId" clId="{FD92F41F-E55A-4EF3-BE2A-66D1D98F4BBC}" dt="2026-10-03T13:06:05.158" v="2511" actId="478"/>
          <ac:spMkLst>
            <pc:docMk/>
            <pc:sldMk cId="4245646301" sldId="260"/>
            <ac:spMk id="3" creationId="{67447462-B1D4-94DD-94A3-3E9ACE71EC12}"/>
          </ac:spMkLst>
        </pc:spChg>
        <pc:spChg chg="mod">
          <ac:chgData name="Maria Pura" userId="45387ab128642bb3" providerId="LiveId" clId="{FD92F41F-E55A-4EF3-BE2A-66D1D98F4BBC}" dt="2026-10-03T13:40:05.596" v="2777" actId="1036"/>
          <ac:spMkLst>
            <pc:docMk/>
            <pc:sldMk cId="4245646301" sldId="260"/>
            <ac:spMk id="4" creationId="{5B909143-CBA9-4754-AA99-A64464F8D245}"/>
          </ac:spMkLst>
        </pc:spChg>
        <pc:spChg chg="add mod">
          <ac:chgData name="Maria Pura" userId="45387ab128642bb3" providerId="LiveId" clId="{FD92F41F-E55A-4EF3-BE2A-66D1D98F4BBC}" dt="2026-10-03T13:37:56.831" v="2767" actId="113"/>
          <ac:spMkLst>
            <pc:docMk/>
            <pc:sldMk cId="4245646301" sldId="260"/>
            <ac:spMk id="7" creationId="{AB5B8AD3-F0BD-16CC-BD5F-DB5D1665286F}"/>
          </ac:spMkLst>
        </pc:spChg>
        <pc:spChg chg="add mod">
          <ac:chgData name="Maria Pura" userId="45387ab128642bb3" providerId="LiveId" clId="{FD92F41F-E55A-4EF3-BE2A-66D1D98F4BBC}" dt="2026-10-03T13:38:00.497" v="2768" actId="113"/>
          <ac:spMkLst>
            <pc:docMk/>
            <pc:sldMk cId="4245646301" sldId="260"/>
            <ac:spMk id="11" creationId="{F7A548C2-0C5D-0AAA-F00F-233BC1B1BDE8}"/>
          </ac:spMkLst>
        </pc:spChg>
        <pc:spChg chg="add mod">
          <ac:chgData name="Maria Pura" userId="45387ab128642bb3" providerId="LiveId" clId="{FD92F41F-E55A-4EF3-BE2A-66D1D98F4BBC}" dt="2026-10-03T13:38:03.566" v="2769" actId="113"/>
          <ac:spMkLst>
            <pc:docMk/>
            <pc:sldMk cId="4245646301" sldId="260"/>
            <ac:spMk id="15" creationId="{B1AFA3D8-1D94-EC00-EF8A-ED2B91268CD5}"/>
          </ac:spMkLst>
        </pc:spChg>
        <pc:spChg chg="add mod">
          <ac:chgData name="Maria Pura" userId="45387ab128642bb3" providerId="LiveId" clId="{FD92F41F-E55A-4EF3-BE2A-66D1D98F4BBC}" dt="2026-10-03T13:38:05.731" v="2770" actId="113"/>
          <ac:spMkLst>
            <pc:docMk/>
            <pc:sldMk cId="4245646301" sldId="260"/>
            <ac:spMk id="17" creationId="{087C1F81-25BD-8BA1-4320-1DF67D5D9311}"/>
          </ac:spMkLst>
        </pc:spChg>
        <pc:spChg chg="add mod">
          <ac:chgData name="Maria Pura" userId="45387ab128642bb3" providerId="LiveId" clId="{FD92F41F-E55A-4EF3-BE2A-66D1D98F4BBC}" dt="2026-10-03T13:38:10.514" v="2771" actId="113"/>
          <ac:spMkLst>
            <pc:docMk/>
            <pc:sldMk cId="4245646301" sldId="260"/>
            <ac:spMk id="19" creationId="{0E874010-4D1A-281D-C1EB-FD49D6FF8677}"/>
          </ac:spMkLst>
        </pc:spChg>
        <pc:spChg chg="add mod">
          <ac:chgData name="Maria Pura" userId="45387ab128642bb3" providerId="LiveId" clId="{FD92F41F-E55A-4EF3-BE2A-66D1D98F4BBC}" dt="2026-10-03T13:37:48.146" v="2765" actId="113"/>
          <ac:spMkLst>
            <pc:docMk/>
            <pc:sldMk cId="4245646301" sldId="260"/>
            <ac:spMk id="21" creationId="{40161FEE-F660-74D4-6FEB-F8AB790978B0}"/>
          </ac:spMkLst>
        </pc:spChg>
        <pc:spChg chg="add del mod">
          <ac:chgData name="Maria Pura" userId="45387ab128642bb3" providerId="LiveId" clId="{FD92F41F-E55A-4EF3-BE2A-66D1D98F4BBC}" dt="2026-10-03T13:37:52.766" v="2766" actId="113"/>
          <ac:spMkLst>
            <pc:docMk/>
            <pc:sldMk cId="4245646301" sldId="260"/>
            <ac:spMk id="23" creationId="{8097FDC0-4DD9-2CA0-C7BA-2041DB5ABD3C}"/>
          </ac:spMkLst>
        </pc:spChg>
        <pc:spChg chg="add del">
          <ac:chgData name="Maria Pura" userId="45387ab128642bb3" providerId="LiveId" clId="{FD92F41F-E55A-4EF3-BE2A-66D1D98F4BBC}" dt="2026-10-03T13:48:20.749" v="2840" actId="478"/>
          <ac:spMkLst>
            <pc:docMk/>
            <pc:sldMk cId="4245646301" sldId="260"/>
            <ac:spMk id="47" creationId="{907B0C3B-DBC4-7542-4D21-B264F0123C80}"/>
          </ac:spMkLst>
        </pc:spChg>
        <pc:grpChg chg="del">
          <ac:chgData name="Maria Pura" userId="45387ab128642bb3" providerId="LiveId" clId="{FD92F41F-E55A-4EF3-BE2A-66D1D98F4BBC}" dt="2026-10-03T13:06:15.754" v="2520" actId="478"/>
          <ac:grpSpMkLst>
            <pc:docMk/>
            <pc:sldMk cId="4245646301" sldId="260"/>
            <ac:grpSpMk id="14" creationId="{0ADFFB13-4A7E-A160-5AA8-D78E141562D6}"/>
          </ac:grpSpMkLst>
        </pc:grpChg>
        <pc:grpChg chg="add mod">
          <ac:chgData name="Maria Pura" userId="45387ab128642bb3" providerId="LiveId" clId="{FD92F41F-E55A-4EF3-BE2A-66D1D98F4BBC}" dt="2026-10-03T13:40:05.596" v="2777" actId="1036"/>
          <ac:grpSpMkLst>
            <pc:docMk/>
            <pc:sldMk cId="4245646301" sldId="260"/>
            <ac:grpSpMk id="40" creationId="{191D672A-6FC1-A9B6-424B-704C9C12D48F}"/>
          </ac:grpSpMkLst>
        </pc:grpChg>
        <pc:grpChg chg="add mod">
          <ac:chgData name="Maria Pura" userId="45387ab128642bb3" providerId="LiveId" clId="{FD92F41F-E55A-4EF3-BE2A-66D1D98F4BBC}" dt="2026-10-03T13:40:05.596" v="2777" actId="1036"/>
          <ac:grpSpMkLst>
            <pc:docMk/>
            <pc:sldMk cId="4245646301" sldId="260"/>
            <ac:grpSpMk id="41" creationId="{7B5C0A44-E897-E3AC-58FB-F4DEB862FDFF}"/>
          </ac:grpSpMkLst>
        </pc:grpChg>
        <pc:grpChg chg="add mod">
          <ac:chgData name="Maria Pura" userId="45387ab128642bb3" providerId="LiveId" clId="{FD92F41F-E55A-4EF3-BE2A-66D1D98F4BBC}" dt="2026-10-03T13:40:05.596" v="2777" actId="1036"/>
          <ac:grpSpMkLst>
            <pc:docMk/>
            <pc:sldMk cId="4245646301" sldId="260"/>
            <ac:grpSpMk id="42" creationId="{EAEA858A-8DB6-A08F-426C-D9C5C1076A2C}"/>
          </ac:grpSpMkLst>
        </pc:grpChg>
        <pc:grpChg chg="add mod">
          <ac:chgData name="Maria Pura" userId="45387ab128642bb3" providerId="LiveId" clId="{FD92F41F-E55A-4EF3-BE2A-66D1D98F4BBC}" dt="2026-10-03T13:40:05.596" v="2777" actId="1036"/>
          <ac:grpSpMkLst>
            <pc:docMk/>
            <pc:sldMk cId="4245646301" sldId="260"/>
            <ac:grpSpMk id="43" creationId="{C5F8836B-59A1-B1BA-673B-F02F579C25E7}"/>
          </ac:grpSpMkLst>
        </pc:grpChg>
        <pc:grpChg chg="add mod">
          <ac:chgData name="Maria Pura" userId="45387ab128642bb3" providerId="LiveId" clId="{FD92F41F-E55A-4EF3-BE2A-66D1D98F4BBC}" dt="2026-10-03T13:40:05.596" v="2777" actId="1036"/>
          <ac:grpSpMkLst>
            <pc:docMk/>
            <pc:sldMk cId="4245646301" sldId="260"/>
            <ac:grpSpMk id="44" creationId="{908E32BC-577B-6902-302E-CEE609898B83}"/>
          </ac:grpSpMkLst>
        </pc:grpChg>
        <pc:grpChg chg="add mod">
          <ac:chgData name="Maria Pura" userId="45387ab128642bb3" providerId="LiveId" clId="{FD92F41F-E55A-4EF3-BE2A-66D1D98F4BBC}" dt="2026-10-03T13:40:05.596" v="2777" actId="1036"/>
          <ac:grpSpMkLst>
            <pc:docMk/>
            <pc:sldMk cId="4245646301" sldId="260"/>
            <ac:grpSpMk id="45" creationId="{2469704C-425D-04C2-C26D-0C9BCF90B369}"/>
          </ac:grpSpMkLst>
        </pc:grpChg>
        <pc:grpChg chg="add mod">
          <ac:chgData name="Maria Pura" userId="45387ab128642bb3" providerId="LiveId" clId="{FD92F41F-E55A-4EF3-BE2A-66D1D98F4BBC}" dt="2026-10-03T13:40:05.596" v="2777" actId="1036"/>
          <ac:grpSpMkLst>
            <pc:docMk/>
            <pc:sldMk cId="4245646301" sldId="260"/>
            <ac:grpSpMk id="46" creationId="{4DE56B9D-4353-29D9-1540-D8E2BAA9DA02}"/>
          </ac:grpSpMkLst>
        </pc:grpChg>
        <pc:picChg chg="add mod">
          <ac:chgData name="Maria Pura" userId="45387ab128642bb3" providerId="LiveId" clId="{FD92F41F-E55A-4EF3-BE2A-66D1D98F4BBC}" dt="2026-10-03T13:35:14.613" v="2749" actId="164"/>
          <ac:picMkLst>
            <pc:docMk/>
            <pc:sldMk cId="4245646301" sldId="260"/>
            <ac:picMk id="25" creationId="{C721ACEC-AF3E-638F-47E4-F00616E393A0}"/>
          </ac:picMkLst>
        </pc:picChg>
        <pc:picChg chg="add mod">
          <ac:chgData name="Maria Pura" userId="45387ab128642bb3" providerId="LiveId" clId="{FD92F41F-E55A-4EF3-BE2A-66D1D98F4BBC}" dt="2026-10-03T13:35:01.810" v="2745" actId="164"/>
          <ac:picMkLst>
            <pc:docMk/>
            <pc:sldMk cId="4245646301" sldId="260"/>
            <ac:picMk id="27" creationId="{B2E03C86-D0D1-252C-7E5A-20680EDE9253}"/>
          </ac:picMkLst>
        </pc:picChg>
        <pc:picChg chg="add mod">
          <ac:chgData name="Maria Pura" userId="45387ab128642bb3" providerId="LiveId" clId="{FD92F41F-E55A-4EF3-BE2A-66D1D98F4BBC}" dt="2026-10-03T13:34:54.716" v="2743" actId="164"/>
          <ac:picMkLst>
            <pc:docMk/>
            <pc:sldMk cId="4245646301" sldId="260"/>
            <ac:picMk id="29" creationId="{823C0E0C-3E04-92FB-80F3-94C4A711F19A}"/>
          </ac:picMkLst>
        </pc:picChg>
        <pc:picChg chg="add mod">
          <ac:chgData name="Maria Pura" userId="45387ab128642bb3" providerId="LiveId" clId="{FD92F41F-E55A-4EF3-BE2A-66D1D98F4BBC}" dt="2026-10-03T13:35:28.521" v="2753" actId="164"/>
          <ac:picMkLst>
            <pc:docMk/>
            <pc:sldMk cId="4245646301" sldId="260"/>
            <ac:picMk id="31" creationId="{EA669827-C313-EB2B-2187-346272E34D7D}"/>
          </ac:picMkLst>
        </pc:picChg>
        <pc:picChg chg="add del mod">
          <ac:chgData name="Maria Pura" userId="45387ab128642bb3" providerId="LiveId" clId="{FD92F41F-E55A-4EF3-BE2A-66D1D98F4BBC}" dt="2026-10-03T13:25:37.297" v="2677" actId="478"/>
          <ac:picMkLst>
            <pc:docMk/>
            <pc:sldMk cId="4245646301" sldId="260"/>
            <ac:picMk id="33" creationId="{8D52A65B-2F97-1D5B-1685-3783F49697DE}"/>
          </ac:picMkLst>
        </pc:picChg>
        <pc:picChg chg="add mod">
          <ac:chgData name="Maria Pura" userId="45387ab128642bb3" providerId="LiveId" clId="{FD92F41F-E55A-4EF3-BE2A-66D1D98F4BBC}" dt="2026-10-03T13:34:49.316" v="2741" actId="164"/>
          <ac:picMkLst>
            <pc:docMk/>
            <pc:sldMk cId="4245646301" sldId="260"/>
            <ac:picMk id="35" creationId="{2AB79E81-F29B-8565-8284-EAA33734BA8A}"/>
          </ac:picMkLst>
        </pc:picChg>
        <pc:picChg chg="add mod">
          <ac:chgData name="Maria Pura" userId="45387ab128642bb3" providerId="LiveId" clId="{FD92F41F-E55A-4EF3-BE2A-66D1D98F4BBC}" dt="2026-10-03T13:35:20.830" v="2751" actId="164"/>
          <ac:picMkLst>
            <pc:docMk/>
            <pc:sldMk cId="4245646301" sldId="260"/>
            <ac:picMk id="37" creationId="{421FAB5F-3308-19C6-1CA9-EEF60F0CFF23}"/>
          </ac:picMkLst>
        </pc:picChg>
        <pc:picChg chg="add mod">
          <ac:chgData name="Maria Pura" userId="45387ab128642bb3" providerId="LiveId" clId="{FD92F41F-E55A-4EF3-BE2A-66D1D98F4BBC}" dt="2026-10-03T13:35:08.629" v="2747" actId="164"/>
          <ac:picMkLst>
            <pc:docMk/>
            <pc:sldMk cId="4245646301" sldId="260"/>
            <ac:picMk id="39" creationId="{6560105A-D873-4007-C0EB-EDAB06011152}"/>
          </ac:picMkLst>
        </pc:picChg>
      </pc:sldChg>
      <pc:sldChg chg="addSp delSp modSp add del mod">
        <pc:chgData name="Maria Pura" userId="45387ab128642bb3" providerId="LiveId" clId="{FD92F41F-E55A-4EF3-BE2A-66D1D98F4BBC}" dt="2026-10-03T14:05:16.321" v="3008" actId="47"/>
        <pc:sldMkLst>
          <pc:docMk/>
          <pc:sldMk cId="1443377362" sldId="261"/>
        </pc:sldMkLst>
        <pc:spChg chg="add del mod">
          <ac:chgData name="Maria Pura" userId="45387ab128642bb3" providerId="LiveId" clId="{FD92F41F-E55A-4EF3-BE2A-66D1D98F4BBC}" dt="2026-10-03T13:41:43.969" v="2810" actId="478"/>
          <ac:spMkLst>
            <pc:docMk/>
            <pc:sldMk cId="1443377362" sldId="261"/>
            <ac:spMk id="3" creationId="{B5DF6C51-AC21-4B8B-D069-23659DF8591B}"/>
          </ac:spMkLst>
        </pc:spChg>
        <pc:spChg chg="mod">
          <ac:chgData name="Maria Pura" userId="45387ab128642bb3" providerId="LiveId" clId="{FD92F41F-E55A-4EF3-BE2A-66D1D98F4BBC}" dt="2026-10-03T13:40:37.703" v="2796" actId="20577"/>
          <ac:spMkLst>
            <pc:docMk/>
            <pc:sldMk cId="1443377362" sldId="261"/>
            <ac:spMk id="4" creationId="{E20C3398-47F8-B2ED-47BB-FB48F459ACE6}"/>
          </ac:spMkLst>
        </pc:spChg>
        <pc:spChg chg="add mod">
          <ac:chgData name="Maria Pura" userId="45387ab128642bb3" providerId="LiveId" clId="{FD92F41F-E55A-4EF3-BE2A-66D1D98F4BBC}" dt="2026-10-03T13:44:47.722" v="2838" actId="1076"/>
          <ac:spMkLst>
            <pc:docMk/>
            <pc:sldMk cId="1443377362" sldId="261"/>
            <ac:spMk id="6" creationId="{1CCF6AAF-51E3-AF61-8D90-A8301BE5E0E2}"/>
          </ac:spMkLst>
        </pc:spChg>
        <pc:spChg chg="add mod">
          <ac:chgData name="Maria Pura" userId="45387ab128642bb3" providerId="LiveId" clId="{FD92F41F-E55A-4EF3-BE2A-66D1D98F4BBC}" dt="2026-10-03T13:44:47.722" v="2838" actId="1076"/>
          <ac:spMkLst>
            <pc:docMk/>
            <pc:sldMk cId="1443377362" sldId="261"/>
            <ac:spMk id="9" creationId="{9D70B3EA-40B0-9B98-9D57-FF6B42E2986D}"/>
          </ac:spMkLst>
        </pc:spChg>
        <pc:spChg chg="add mod">
          <ac:chgData name="Maria Pura" userId="45387ab128642bb3" providerId="LiveId" clId="{FD92F41F-E55A-4EF3-BE2A-66D1D98F4BBC}" dt="2026-10-03T13:44:47.722" v="2838" actId="1076"/>
          <ac:spMkLst>
            <pc:docMk/>
            <pc:sldMk cId="1443377362" sldId="261"/>
            <ac:spMk id="12" creationId="{6EA06A94-C25A-B7D8-7313-D54BAA22CB60}"/>
          </ac:spMkLst>
        </pc:spChg>
        <pc:spChg chg="add mod">
          <ac:chgData name="Maria Pura" userId="45387ab128642bb3" providerId="LiveId" clId="{FD92F41F-E55A-4EF3-BE2A-66D1D98F4BBC}" dt="2026-10-03T13:44:47.722" v="2838" actId="1076"/>
          <ac:spMkLst>
            <pc:docMk/>
            <pc:sldMk cId="1443377362" sldId="261"/>
            <ac:spMk id="14" creationId="{662D8243-29C6-0A2D-A9B2-D89AA391E81D}"/>
          </ac:spMkLst>
        </pc:spChg>
        <pc:spChg chg="add mod">
          <ac:chgData name="Maria Pura" userId="45387ab128642bb3" providerId="LiveId" clId="{FD92F41F-E55A-4EF3-BE2A-66D1D98F4BBC}" dt="2026-10-03T13:44:47.722" v="2838" actId="1076"/>
          <ac:spMkLst>
            <pc:docMk/>
            <pc:sldMk cId="1443377362" sldId="261"/>
            <ac:spMk id="18" creationId="{696BFCCF-6CA8-A697-E163-DD9B604B6171}"/>
          </ac:spMkLst>
        </pc:spChg>
        <pc:spChg chg="add mod">
          <ac:chgData name="Maria Pura" userId="45387ab128642bb3" providerId="LiveId" clId="{FD92F41F-E55A-4EF3-BE2A-66D1D98F4BBC}" dt="2026-10-03T13:44:47.722" v="2838" actId="1076"/>
          <ac:spMkLst>
            <pc:docMk/>
            <pc:sldMk cId="1443377362" sldId="261"/>
            <ac:spMk id="22" creationId="{AC053AC7-F64E-50EC-C427-EE3A8F0C5E0F}"/>
          </ac:spMkLst>
        </pc:spChg>
        <pc:spChg chg="add mod">
          <ac:chgData name="Maria Pura" userId="45387ab128642bb3" providerId="LiveId" clId="{FD92F41F-E55A-4EF3-BE2A-66D1D98F4BBC}" dt="2026-10-03T13:44:47.722" v="2838" actId="1076"/>
          <ac:spMkLst>
            <pc:docMk/>
            <pc:sldMk cId="1443377362" sldId="261"/>
            <ac:spMk id="26" creationId="{BA8B81D2-3A66-8956-C17D-F57575B23583}"/>
          </ac:spMkLst>
        </pc:spChg>
        <pc:spChg chg="add mod">
          <ac:chgData name="Maria Pura" userId="45387ab128642bb3" providerId="LiveId" clId="{FD92F41F-E55A-4EF3-BE2A-66D1D98F4BBC}" dt="2026-10-03T14:04:01.135" v="2998" actId="1076"/>
          <ac:spMkLst>
            <pc:docMk/>
            <pc:sldMk cId="1443377362" sldId="261"/>
            <ac:spMk id="30" creationId="{E4C08496-142A-5C97-3975-13F824EBF162}"/>
          </ac:spMkLst>
        </pc:spChg>
        <pc:grpChg chg="del">
          <ac:chgData name="Maria Pura" userId="45387ab128642bb3" providerId="LiveId" clId="{FD92F41F-E55A-4EF3-BE2A-66D1D98F4BBC}" dt="2026-10-03T13:41:27.523" v="2808" actId="478"/>
          <ac:grpSpMkLst>
            <pc:docMk/>
            <pc:sldMk cId="1443377362" sldId="261"/>
            <ac:grpSpMk id="40" creationId="{D3E1CC88-6F07-3022-5FC5-3B886E0E0A74}"/>
          </ac:grpSpMkLst>
        </pc:grpChg>
        <pc:grpChg chg="del">
          <ac:chgData name="Maria Pura" userId="45387ab128642bb3" providerId="LiveId" clId="{FD92F41F-E55A-4EF3-BE2A-66D1D98F4BBC}" dt="2026-10-03T13:41:27.523" v="2808" actId="478"/>
          <ac:grpSpMkLst>
            <pc:docMk/>
            <pc:sldMk cId="1443377362" sldId="261"/>
            <ac:grpSpMk id="41" creationId="{0C96FBD9-EC81-C7F0-FD85-7E5A0CC54B88}"/>
          </ac:grpSpMkLst>
        </pc:grpChg>
        <pc:grpChg chg="del">
          <ac:chgData name="Maria Pura" userId="45387ab128642bb3" providerId="LiveId" clId="{FD92F41F-E55A-4EF3-BE2A-66D1D98F4BBC}" dt="2026-10-03T13:41:27.523" v="2808" actId="478"/>
          <ac:grpSpMkLst>
            <pc:docMk/>
            <pc:sldMk cId="1443377362" sldId="261"/>
            <ac:grpSpMk id="42" creationId="{E49E5212-7A73-2B37-4E67-80E93C04B857}"/>
          </ac:grpSpMkLst>
        </pc:grpChg>
        <pc:grpChg chg="del">
          <ac:chgData name="Maria Pura" userId="45387ab128642bb3" providerId="LiveId" clId="{FD92F41F-E55A-4EF3-BE2A-66D1D98F4BBC}" dt="2026-10-03T13:41:27.523" v="2808" actId="478"/>
          <ac:grpSpMkLst>
            <pc:docMk/>
            <pc:sldMk cId="1443377362" sldId="261"/>
            <ac:grpSpMk id="43" creationId="{43703247-6184-F131-EDFE-2834A7752FE8}"/>
          </ac:grpSpMkLst>
        </pc:grpChg>
        <pc:grpChg chg="del">
          <ac:chgData name="Maria Pura" userId="45387ab128642bb3" providerId="LiveId" clId="{FD92F41F-E55A-4EF3-BE2A-66D1D98F4BBC}" dt="2026-10-03T13:41:27.523" v="2808" actId="478"/>
          <ac:grpSpMkLst>
            <pc:docMk/>
            <pc:sldMk cId="1443377362" sldId="261"/>
            <ac:grpSpMk id="44" creationId="{21EEAD34-6F8E-8694-BD96-F718716B63AD}"/>
          </ac:grpSpMkLst>
        </pc:grpChg>
        <pc:grpChg chg="del">
          <ac:chgData name="Maria Pura" userId="45387ab128642bb3" providerId="LiveId" clId="{FD92F41F-E55A-4EF3-BE2A-66D1D98F4BBC}" dt="2026-10-03T13:41:27.523" v="2808" actId="478"/>
          <ac:grpSpMkLst>
            <pc:docMk/>
            <pc:sldMk cId="1443377362" sldId="261"/>
            <ac:grpSpMk id="45" creationId="{994E110D-D35F-8CA7-17D9-8DC9F9E43FA1}"/>
          </ac:grpSpMkLst>
        </pc:grpChg>
        <pc:grpChg chg="del">
          <ac:chgData name="Maria Pura" userId="45387ab128642bb3" providerId="LiveId" clId="{FD92F41F-E55A-4EF3-BE2A-66D1D98F4BBC}" dt="2026-10-03T13:41:27.523" v="2808" actId="478"/>
          <ac:grpSpMkLst>
            <pc:docMk/>
            <pc:sldMk cId="1443377362" sldId="261"/>
            <ac:grpSpMk id="46" creationId="{122DE08D-BD12-C233-0FA3-0723E8971007}"/>
          </ac:grpSpMkLst>
        </pc:grpChg>
      </pc:sldChg>
      <pc:sldChg chg="addSp delSp modSp add mod">
        <pc:chgData name="Maria Pura" userId="45387ab128642bb3" providerId="LiveId" clId="{FD92F41F-E55A-4EF3-BE2A-66D1D98F4BBC}" dt="2026-10-04T12:10:46.045" v="5790" actId="1036"/>
        <pc:sldMkLst>
          <pc:docMk/>
          <pc:sldMk cId="1754575576" sldId="262"/>
        </pc:sldMkLst>
        <pc:spChg chg="add mod ord">
          <ac:chgData name="Maria Pura" userId="45387ab128642bb3" providerId="LiveId" clId="{FD92F41F-E55A-4EF3-BE2A-66D1D98F4BBC}" dt="2026-10-03T14:07:23.568" v="3061" actId="14861"/>
          <ac:spMkLst>
            <pc:docMk/>
            <pc:sldMk cId="1754575576" sldId="262"/>
            <ac:spMk id="2" creationId="{7F9DC214-D7F5-FC79-CFE4-88DE0E0DAFB4}"/>
          </ac:spMkLst>
        </pc:spChg>
        <pc:spChg chg="mod">
          <ac:chgData name="Maria Pura" userId="45387ab128642bb3" providerId="LiveId" clId="{FD92F41F-E55A-4EF3-BE2A-66D1D98F4BBC}" dt="2026-10-04T12:10:46.045" v="5790" actId="1036"/>
          <ac:spMkLst>
            <pc:docMk/>
            <pc:sldMk cId="1754575576" sldId="262"/>
            <ac:spMk id="4" creationId="{E93F0D19-6E71-71F6-DC00-08DCF6999106}"/>
          </ac:spMkLst>
        </pc:spChg>
        <pc:spChg chg="add mod ord">
          <ac:chgData name="Maria Pura" userId="45387ab128642bb3" providerId="LiveId" clId="{FD92F41F-E55A-4EF3-BE2A-66D1D98F4BBC}" dt="2026-10-03T14:07:30.418" v="3062" actId="14861"/>
          <ac:spMkLst>
            <pc:docMk/>
            <pc:sldMk cId="1754575576" sldId="262"/>
            <ac:spMk id="5" creationId="{DE72F087-24FA-6263-00C7-50AA5B84553B}"/>
          </ac:spMkLst>
        </pc:spChg>
        <pc:spChg chg="mod topLvl">
          <ac:chgData name="Maria Pura" userId="45387ab128642bb3" providerId="LiveId" clId="{FD92F41F-E55A-4EF3-BE2A-66D1D98F4BBC}" dt="2026-10-04T12:03:50.512" v="5682" actId="14100"/>
          <ac:spMkLst>
            <pc:docMk/>
            <pc:sldMk cId="1754575576" sldId="262"/>
            <ac:spMk id="7" creationId="{A5AA1374-50D4-949E-448B-7D7D061B05A9}"/>
          </ac:spMkLst>
        </pc:spChg>
        <pc:spChg chg="add mod ord">
          <ac:chgData name="Maria Pura" userId="45387ab128642bb3" providerId="LiveId" clId="{FD92F41F-E55A-4EF3-BE2A-66D1D98F4BBC}" dt="2026-10-03T14:07:43.481" v="3064" actId="14861"/>
          <ac:spMkLst>
            <pc:docMk/>
            <pc:sldMk cId="1754575576" sldId="262"/>
            <ac:spMk id="8" creationId="{0DB9E306-0A00-8BA2-28CB-A6E644A3F344}"/>
          </ac:spMkLst>
        </pc:spChg>
        <pc:spChg chg="add mod ord">
          <ac:chgData name="Maria Pura" userId="45387ab128642bb3" providerId="LiveId" clId="{FD92F41F-E55A-4EF3-BE2A-66D1D98F4BBC}" dt="2026-10-03T14:07:48.219" v="3065" actId="14861"/>
          <ac:spMkLst>
            <pc:docMk/>
            <pc:sldMk cId="1754575576" sldId="262"/>
            <ac:spMk id="10" creationId="{3B3F2C99-CA36-87BD-E999-BEEB62715B60}"/>
          </ac:spMkLst>
        </pc:spChg>
        <pc:spChg chg="mod topLvl">
          <ac:chgData name="Maria Pura" userId="45387ab128642bb3" providerId="LiveId" clId="{FD92F41F-E55A-4EF3-BE2A-66D1D98F4BBC}" dt="2026-10-04T12:03:19.462" v="5671" actId="403"/>
          <ac:spMkLst>
            <pc:docMk/>
            <pc:sldMk cId="1754575576" sldId="262"/>
            <ac:spMk id="11" creationId="{1EAFFA98-8429-548E-509B-57FAF78F6C08}"/>
          </ac:spMkLst>
        </pc:spChg>
        <pc:spChg chg="add mod ord">
          <ac:chgData name="Maria Pura" userId="45387ab128642bb3" providerId="LiveId" clId="{FD92F41F-E55A-4EF3-BE2A-66D1D98F4BBC}" dt="2026-10-03T14:07:54.378" v="3066" actId="14861"/>
          <ac:spMkLst>
            <pc:docMk/>
            <pc:sldMk cId="1754575576" sldId="262"/>
            <ac:spMk id="13" creationId="{9E783D5B-687E-5D88-112C-524017CBFE94}"/>
          </ac:spMkLst>
        </pc:spChg>
        <pc:spChg chg="mod topLvl">
          <ac:chgData name="Maria Pura" userId="45387ab128642bb3" providerId="LiveId" clId="{FD92F41F-E55A-4EF3-BE2A-66D1D98F4BBC}" dt="2026-10-04T12:03:25.826" v="5673" actId="14100"/>
          <ac:spMkLst>
            <pc:docMk/>
            <pc:sldMk cId="1754575576" sldId="262"/>
            <ac:spMk id="15" creationId="{4685CD8C-23F0-5532-D361-7DE473B503FB}"/>
          </ac:spMkLst>
        </pc:spChg>
        <pc:spChg chg="add mod ord topLvl">
          <ac:chgData name="Maria Pura" userId="45387ab128642bb3" providerId="LiveId" clId="{FD92F41F-E55A-4EF3-BE2A-66D1D98F4BBC}" dt="2026-10-03T14:08:00.350" v="3067" actId="14861"/>
          <ac:spMkLst>
            <pc:docMk/>
            <pc:sldMk cId="1754575576" sldId="262"/>
            <ac:spMk id="16" creationId="{445DB423-8E8C-3443-CEC8-0BB59AFD6DD1}"/>
          </ac:spMkLst>
        </pc:spChg>
        <pc:spChg chg="mod topLvl">
          <ac:chgData name="Maria Pura" userId="45387ab128642bb3" providerId="LiveId" clId="{FD92F41F-E55A-4EF3-BE2A-66D1D98F4BBC}" dt="2026-10-04T12:03:30.579" v="5675" actId="14100"/>
          <ac:spMkLst>
            <pc:docMk/>
            <pc:sldMk cId="1754575576" sldId="262"/>
            <ac:spMk id="17" creationId="{9D902FAD-6648-5FEB-666D-E8F3E094E02B}"/>
          </ac:spMkLst>
        </pc:spChg>
        <pc:spChg chg="mod topLvl">
          <ac:chgData name="Maria Pura" userId="45387ab128642bb3" providerId="LiveId" clId="{FD92F41F-E55A-4EF3-BE2A-66D1D98F4BBC}" dt="2026-10-04T12:03:35.620" v="5677" actId="14100"/>
          <ac:spMkLst>
            <pc:docMk/>
            <pc:sldMk cId="1754575576" sldId="262"/>
            <ac:spMk id="19" creationId="{0A4E6289-91D2-4B3F-D24C-7279B4C1F66E}"/>
          </ac:spMkLst>
        </pc:spChg>
        <pc:spChg chg="add mod ord">
          <ac:chgData name="Maria Pura" userId="45387ab128642bb3" providerId="LiveId" clId="{FD92F41F-E55A-4EF3-BE2A-66D1D98F4BBC}" dt="2026-10-03T14:08:05.203" v="3068" actId="14861"/>
          <ac:spMkLst>
            <pc:docMk/>
            <pc:sldMk cId="1754575576" sldId="262"/>
            <ac:spMk id="20" creationId="{E0006E69-1371-04B4-ED6F-8C63FE458C06}"/>
          </ac:spMkLst>
        </pc:spChg>
        <pc:spChg chg="mod topLvl">
          <ac:chgData name="Maria Pura" userId="45387ab128642bb3" providerId="LiveId" clId="{FD92F41F-E55A-4EF3-BE2A-66D1D98F4BBC}" dt="2026-10-04T12:03:37.907" v="5678" actId="403"/>
          <ac:spMkLst>
            <pc:docMk/>
            <pc:sldMk cId="1754575576" sldId="262"/>
            <ac:spMk id="21" creationId="{E3C458A5-6655-E1A9-FA3A-F5292D2F4C55}"/>
          </ac:spMkLst>
        </pc:spChg>
        <pc:spChg chg="mod topLvl">
          <ac:chgData name="Maria Pura" userId="45387ab128642bb3" providerId="LiveId" clId="{FD92F41F-E55A-4EF3-BE2A-66D1D98F4BBC}" dt="2026-10-04T12:03:45.081" v="5680" actId="14100"/>
          <ac:spMkLst>
            <pc:docMk/>
            <pc:sldMk cId="1754575576" sldId="262"/>
            <ac:spMk id="23" creationId="{2CDCF620-7562-AD36-EC26-F6AF9CDB85E2}"/>
          </ac:spMkLst>
        </pc:spChg>
        <pc:grpChg chg="add mod">
          <ac:chgData name="Maria Pura" userId="45387ab128642bb3" providerId="LiveId" clId="{FD92F41F-E55A-4EF3-BE2A-66D1D98F4BBC}" dt="2026-10-03T14:00:38.372" v="2957" actId="164"/>
          <ac:grpSpMkLst>
            <pc:docMk/>
            <pc:sldMk cId="1754575576" sldId="262"/>
            <ac:grpSpMk id="22" creationId="{FEBA10DC-AEAF-DE95-32E2-AD1E2CF25319}"/>
          </ac:grpSpMkLst>
        </pc:grpChg>
        <pc:grpChg chg="add mod">
          <ac:chgData name="Maria Pura" userId="45387ab128642bb3" providerId="LiveId" clId="{FD92F41F-E55A-4EF3-BE2A-66D1D98F4BBC}" dt="2026-10-03T14:00:40.951" v="2958" actId="164"/>
          <ac:grpSpMkLst>
            <pc:docMk/>
            <pc:sldMk cId="1754575576" sldId="262"/>
            <ac:grpSpMk id="24" creationId="{55FFEB2C-AA33-97BB-97FF-15B471AB6D58}"/>
          </ac:grpSpMkLst>
        </pc:grpChg>
        <pc:grpChg chg="add mod">
          <ac:chgData name="Maria Pura" userId="45387ab128642bb3" providerId="LiveId" clId="{FD92F41F-E55A-4EF3-BE2A-66D1D98F4BBC}" dt="2026-10-03T14:00:43.461" v="2959" actId="164"/>
          <ac:grpSpMkLst>
            <pc:docMk/>
            <pc:sldMk cId="1754575576" sldId="262"/>
            <ac:grpSpMk id="26" creationId="{9367FE91-79EB-6D42-E8BF-B825851A0634}"/>
          </ac:grpSpMkLst>
        </pc:grpChg>
        <pc:grpChg chg="add mod">
          <ac:chgData name="Maria Pura" userId="45387ab128642bb3" providerId="LiveId" clId="{FD92F41F-E55A-4EF3-BE2A-66D1D98F4BBC}" dt="2026-10-03T14:00:46.589" v="2960" actId="164"/>
          <ac:grpSpMkLst>
            <pc:docMk/>
            <pc:sldMk cId="1754575576" sldId="262"/>
            <ac:grpSpMk id="28" creationId="{2D4D64A5-652B-18A9-E5A8-18FC20190732}"/>
          </ac:grpSpMkLst>
        </pc:grpChg>
        <pc:grpChg chg="add mod">
          <ac:chgData name="Maria Pura" userId="45387ab128642bb3" providerId="LiveId" clId="{FD92F41F-E55A-4EF3-BE2A-66D1D98F4BBC}" dt="2026-10-03T14:00:49.221" v="2961" actId="164"/>
          <ac:grpSpMkLst>
            <pc:docMk/>
            <pc:sldMk cId="1754575576" sldId="262"/>
            <ac:grpSpMk id="30" creationId="{441B7A2E-F45A-8BD1-0CAF-C63EAFD9CD68}"/>
          </ac:grpSpMkLst>
        </pc:grpChg>
        <pc:grpChg chg="add del mod">
          <ac:chgData name="Maria Pura" userId="45387ab128642bb3" providerId="LiveId" clId="{FD92F41F-E55A-4EF3-BE2A-66D1D98F4BBC}" dt="2026-10-03T14:00:55.505" v="2964" actId="164"/>
          <ac:grpSpMkLst>
            <pc:docMk/>
            <pc:sldMk cId="1754575576" sldId="262"/>
            <ac:grpSpMk id="32" creationId="{6A4C4F4D-EDCC-3F72-DF52-469A1A8C44E7}"/>
          </ac:grpSpMkLst>
        </pc:grpChg>
        <pc:grpChg chg="add mod">
          <ac:chgData name="Maria Pura" userId="45387ab128642bb3" providerId="LiveId" clId="{FD92F41F-E55A-4EF3-BE2A-66D1D98F4BBC}" dt="2026-10-04T12:10:34.679" v="5785" actId="1036"/>
          <ac:grpSpMkLst>
            <pc:docMk/>
            <pc:sldMk cId="1754575576" sldId="262"/>
            <ac:grpSpMk id="33" creationId="{4DE33F14-5945-678F-9716-7E7DCEAF525F}"/>
          </ac:grpSpMkLst>
        </pc:grpChg>
        <pc:grpChg chg="add mod">
          <ac:chgData name="Maria Pura" userId="45387ab128642bb3" providerId="LiveId" clId="{FD92F41F-E55A-4EF3-BE2A-66D1D98F4BBC}" dt="2026-10-04T12:10:43.521" v="5789" actId="465"/>
          <ac:grpSpMkLst>
            <pc:docMk/>
            <pc:sldMk cId="1754575576" sldId="262"/>
            <ac:grpSpMk id="34" creationId="{74D25094-F46A-5096-5635-CCA7570EA7C0}"/>
          </ac:grpSpMkLst>
        </pc:grpChg>
        <pc:grpChg chg="add mod">
          <ac:chgData name="Maria Pura" userId="45387ab128642bb3" providerId="LiveId" clId="{FD92F41F-E55A-4EF3-BE2A-66D1D98F4BBC}" dt="2026-10-04T12:10:43.521" v="5789" actId="465"/>
          <ac:grpSpMkLst>
            <pc:docMk/>
            <pc:sldMk cId="1754575576" sldId="262"/>
            <ac:grpSpMk id="36" creationId="{52D2F964-6C7D-70B8-0E5D-D3CE498AA6DE}"/>
          </ac:grpSpMkLst>
        </pc:grpChg>
        <pc:grpChg chg="add mod">
          <ac:chgData name="Maria Pura" userId="45387ab128642bb3" providerId="LiveId" clId="{FD92F41F-E55A-4EF3-BE2A-66D1D98F4BBC}" dt="2026-10-04T12:10:43.521" v="5789" actId="465"/>
          <ac:grpSpMkLst>
            <pc:docMk/>
            <pc:sldMk cId="1754575576" sldId="262"/>
            <ac:grpSpMk id="38" creationId="{9418A811-BB52-36C0-E235-673984226318}"/>
          </ac:grpSpMkLst>
        </pc:grpChg>
        <pc:grpChg chg="mod">
          <ac:chgData name="Maria Pura" userId="45387ab128642bb3" providerId="LiveId" clId="{FD92F41F-E55A-4EF3-BE2A-66D1D98F4BBC}" dt="2026-10-03T13:48:30.243" v="2843" actId="1076"/>
          <ac:grpSpMkLst>
            <pc:docMk/>
            <pc:sldMk cId="1754575576" sldId="262"/>
            <ac:grpSpMk id="40" creationId="{88D3A081-4140-84A4-C9C2-21D1C7B39F83}"/>
          </ac:grpSpMkLst>
        </pc:grpChg>
        <pc:grpChg chg="mod">
          <ac:chgData name="Maria Pura" userId="45387ab128642bb3" providerId="LiveId" clId="{FD92F41F-E55A-4EF3-BE2A-66D1D98F4BBC}" dt="2026-10-03T13:48:30.243" v="2843" actId="1076"/>
          <ac:grpSpMkLst>
            <pc:docMk/>
            <pc:sldMk cId="1754575576" sldId="262"/>
            <ac:grpSpMk id="41" creationId="{6E9513F3-B0FB-4AC6-9E6C-24989E2CD8F4}"/>
          </ac:grpSpMkLst>
        </pc:grpChg>
        <pc:grpChg chg="mod">
          <ac:chgData name="Maria Pura" userId="45387ab128642bb3" providerId="LiveId" clId="{FD92F41F-E55A-4EF3-BE2A-66D1D98F4BBC}" dt="2026-10-03T13:48:30.243" v="2843" actId="1076"/>
          <ac:grpSpMkLst>
            <pc:docMk/>
            <pc:sldMk cId="1754575576" sldId="262"/>
            <ac:grpSpMk id="42" creationId="{6F48B4BC-4B36-3A37-BBF0-6353A305CD97}"/>
          </ac:grpSpMkLst>
        </pc:grpChg>
        <pc:grpChg chg="mod">
          <ac:chgData name="Maria Pura" userId="45387ab128642bb3" providerId="LiveId" clId="{FD92F41F-E55A-4EF3-BE2A-66D1D98F4BBC}" dt="2026-10-03T13:48:30.243" v="2843" actId="1076"/>
          <ac:grpSpMkLst>
            <pc:docMk/>
            <pc:sldMk cId="1754575576" sldId="262"/>
            <ac:grpSpMk id="43" creationId="{4E2621E2-4C5C-1794-9EE7-2467C8D8CDDA}"/>
          </ac:grpSpMkLst>
        </pc:grpChg>
        <pc:grpChg chg="mod">
          <ac:chgData name="Maria Pura" userId="45387ab128642bb3" providerId="LiveId" clId="{FD92F41F-E55A-4EF3-BE2A-66D1D98F4BBC}" dt="2026-10-03T13:48:30.243" v="2843" actId="1076"/>
          <ac:grpSpMkLst>
            <pc:docMk/>
            <pc:sldMk cId="1754575576" sldId="262"/>
            <ac:grpSpMk id="44" creationId="{225634AE-7E70-6812-FD27-1F988E6F914D}"/>
          </ac:grpSpMkLst>
        </pc:grpChg>
        <pc:grpChg chg="mod">
          <ac:chgData name="Maria Pura" userId="45387ab128642bb3" providerId="LiveId" clId="{FD92F41F-E55A-4EF3-BE2A-66D1D98F4BBC}" dt="2026-10-03T13:48:30.243" v="2843" actId="1076"/>
          <ac:grpSpMkLst>
            <pc:docMk/>
            <pc:sldMk cId="1754575576" sldId="262"/>
            <ac:grpSpMk id="45" creationId="{D5519267-944B-09F1-BB7C-73AB9233D565}"/>
          </ac:grpSpMkLst>
        </pc:grpChg>
        <pc:grpChg chg="add mod">
          <ac:chgData name="Maria Pura" userId="45387ab128642bb3" providerId="LiveId" clId="{FD92F41F-E55A-4EF3-BE2A-66D1D98F4BBC}" dt="2026-10-04T12:10:43.521" v="5789" actId="465"/>
          <ac:grpSpMkLst>
            <pc:docMk/>
            <pc:sldMk cId="1754575576" sldId="262"/>
            <ac:grpSpMk id="47" creationId="{7D0BC2D1-06E5-2B2C-584A-20A99AF9F2D0}"/>
          </ac:grpSpMkLst>
        </pc:grpChg>
        <pc:grpChg chg="add mod">
          <ac:chgData name="Maria Pura" userId="45387ab128642bb3" providerId="LiveId" clId="{FD92F41F-E55A-4EF3-BE2A-66D1D98F4BBC}" dt="2026-10-04T12:10:43.521" v="5789" actId="465"/>
          <ac:grpSpMkLst>
            <pc:docMk/>
            <pc:sldMk cId="1754575576" sldId="262"/>
            <ac:grpSpMk id="48" creationId="{5736A27F-6438-4C5C-1295-F29D82B2B0BE}"/>
          </ac:grpSpMkLst>
        </pc:grpChg>
        <pc:grpChg chg="add mod">
          <ac:chgData name="Maria Pura" userId="45387ab128642bb3" providerId="LiveId" clId="{FD92F41F-E55A-4EF3-BE2A-66D1D98F4BBC}" dt="2026-10-03T14:01:36.441" v="2973" actId="164"/>
          <ac:grpSpMkLst>
            <pc:docMk/>
            <pc:sldMk cId="1754575576" sldId="262"/>
            <ac:grpSpMk id="49" creationId="{5BCCBB44-8093-C484-A560-31E812680090}"/>
          </ac:grpSpMkLst>
        </pc:grpChg>
        <pc:grpChg chg="add mod">
          <ac:chgData name="Maria Pura" userId="45387ab128642bb3" providerId="LiveId" clId="{FD92F41F-E55A-4EF3-BE2A-66D1D98F4BBC}" dt="2026-10-03T14:02:04.680" v="2978" actId="164"/>
          <ac:grpSpMkLst>
            <pc:docMk/>
            <pc:sldMk cId="1754575576" sldId="262"/>
            <ac:grpSpMk id="50" creationId="{2B163700-39EF-469B-B1FD-76E7EC8E10B9}"/>
          </ac:grpSpMkLst>
        </pc:grpChg>
        <pc:grpChg chg="add mod">
          <ac:chgData name="Maria Pura" userId="45387ab128642bb3" providerId="LiveId" clId="{FD92F41F-E55A-4EF3-BE2A-66D1D98F4BBC}" dt="2026-10-04T12:10:38.104" v="5788" actId="1035"/>
          <ac:grpSpMkLst>
            <pc:docMk/>
            <pc:sldMk cId="1754575576" sldId="262"/>
            <ac:grpSpMk id="51" creationId="{E5FEA977-FAE0-CAAC-E063-45540CE12C07}"/>
          </ac:grpSpMkLst>
        </pc:grpChg>
        <pc:picChg chg="mod">
          <ac:chgData name="Maria Pura" userId="45387ab128642bb3" providerId="LiveId" clId="{FD92F41F-E55A-4EF3-BE2A-66D1D98F4BBC}" dt="2026-10-03T15:40:48.715" v="4102" actId="1037"/>
          <ac:picMkLst>
            <pc:docMk/>
            <pc:sldMk cId="1754575576" sldId="262"/>
            <ac:picMk id="25" creationId="{DEEC5124-4094-13F1-2A7C-44C937CD7B93}"/>
          </ac:picMkLst>
        </pc:picChg>
        <pc:picChg chg="mod">
          <ac:chgData name="Maria Pura" userId="45387ab128642bb3" providerId="LiveId" clId="{FD92F41F-E55A-4EF3-BE2A-66D1D98F4BBC}" dt="2026-10-03T13:58:38.712" v="2936" actId="164"/>
          <ac:picMkLst>
            <pc:docMk/>
            <pc:sldMk cId="1754575576" sldId="262"/>
            <ac:picMk id="27" creationId="{EE595891-A531-720E-1BE1-7C50A473EB15}"/>
          </ac:picMkLst>
        </pc:picChg>
        <pc:picChg chg="mod">
          <ac:chgData name="Maria Pura" userId="45387ab128642bb3" providerId="LiveId" clId="{FD92F41F-E55A-4EF3-BE2A-66D1D98F4BBC}" dt="2026-10-03T13:57:04.635" v="2930" actId="164"/>
          <ac:picMkLst>
            <pc:docMk/>
            <pc:sldMk cId="1754575576" sldId="262"/>
            <ac:picMk id="29" creationId="{BDCE5DBB-7F84-FA0D-BD8A-CEAD94935D06}"/>
          </ac:picMkLst>
        </pc:picChg>
        <pc:picChg chg="mod topLvl">
          <ac:chgData name="Maria Pura" userId="45387ab128642bb3" providerId="LiveId" clId="{FD92F41F-E55A-4EF3-BE2A-66D1D98F4BBC}" dt="2026-10-03T14:01:57.884" v="2976" actId="164"/>
          <ac:picMkLst>
            <pc:docMk/>
            <pc:sldMk cId="1754575576" sldId="262"/>
            <ac:picMk id="31" creationId="{50119E73-FCA8-D975-D2C7-52D0A6099396}"/>
          </ac:picMkLst>
        </pc:picChg>
        <pc:picChg chg="mod topLvl">
          <ac:chgData name="Maria Pura" userId="45387ab128642bb3" providerId="LiveId" clId="{FD92F41F-E55A-4EF3-BE2A-66D1D98F4BBC}" dt="2026-10-03T14:36:35.649" v="3422" actId="207"/>
          <ac:picMkLst>
            <pc:docMk/>
            <pc:sldMk cId="1754575576" sldId="262"/>
            <ac:picMk id="35" creationId="{47C3DF97-29A2-9B00-0FED-B5AA5E9B1B3F}"/>
          </ac:picMkLst>
        </pc:picChg>
        <pc:picChg chg="mod topLvl">
          <ac:chgData name="Maria Pura" userId="45387ab128642bb3" providerId="LiveId" clId="{FD92F41F-E55A-4EF3-BE2A-66D1D98F4BBC}" dt="2026-10-03T14:03:42.491" v="2996" actId="1038"/>
          <ac:picMkLst>
            <pc:docMk/>
            <pc:sldMk cId="1754575576" sldId="262"/>
            <ac:picMk id="37" creationId="{2C662291-5386-2B02-8473-CEE9ADE0F6F8}"/>
          </ac:picMkLst>
        </pc:picChg>
        <pc:picChg chg="mod">
          <ac:chgData name="Maria Pura" userId="45387ab128642bb3" providerId="LiveId" clId="{FD92F41F-E55A-4EF3-BE2A-66D1D98F4BBC}" dt="2026-10-03T13:58:49.005" v="2939" actId="164"/>
          <ac:picMkLst>
            <pc:docMk/>
            <pc:sldMk cId="1754575576" sldId="262"/>
            <ac:picMk id="39" creationId="{BA6FFFDD-987F-FAE3-6F8D-13E4B692AD41}"/>
          </ac:picMkLst>
        </pc:picChg>
      </pc:sldChg>
      <pc:sldChg chg="addSp delSp modSp add mod">
        <pc:chgData name="Maria Pura" userId="45387ab128642bb3" providerId="LiveId" clId="{FD92F41F-E55A-4EF3-BE2A-66D1D98F4BBC}" dt="2026-10-04T12:07:45.940" v="5742" actId="1037"/>
        <pc:sldMkLst>
          <pc:docMk/>
          <pc:sldMk cId="4238701995" sldId="263"/>
        </pc:sldMkLst>
        <pc:spChg chg="mod topLvl">
          <ac:chgData name="Maria Pura" userId="45387ab128642bb3" providerId="LiveId" clId="{FD92F41F-E55A-4EF3-BE2A-66D1D98F4BBC}" dt="2026-10-03T15:09:03.646" v="3689" actId="165"/>
          <ac:spMkLst>
            <pc:docMk/>
            <pc:sldMk cId="4238701995" sldId="263"/>
            <ac:spMk id="2" creationId="{2388213F-4C47-BE66-5EA2-C30696DCBA00}"/>
          </ac:spMkLst>
        </pc:spChg>
        <pc:spChg chg="add mod">
          <ac:chgData name="Maria Pura" userId="45387ab128642bb3" providerId="LiveId" clId="{FD92F41F-E55A-4EF3-BE2A-66D1D98F4BBC}" dt="2026-10-03T15:09:03.646" v="3689" actId="165"/>
          <ac:spMkLst>
            <pc:docMk/>
            <pc:sldMk cId="4238701995" sldId="263"/>
            <ac:spMk id="3" creationId="{CB895A2D-D493-4BAF-878B-CF111EDED56C}"/>
          </ac:spMkLst>
        </pc:spChg>
        <pc:spChg chg="mod">
          <ac:chgData name="Maria Pura" userId="45387ab128642bb3" providerId="LiveId" clId="{FD92F41F-E55A-4EF3-BE2A-66D1D98F4BBC}" dt="2026-10-04T12:07:29.885" v="5740" actId="1036"/>
          <ac:spMkLst>
            <pc:docMk/>
            <pc:sldMk cId="4238701995" sldId="263"/>
            <ac:spMk id="4" creationId="{9BC1BA14-C264-662D-26C3-9C27B64C7A10}"/>
          </ac:spMkLst>
        </pc:spChg>
        <pc:spChg chg="mod topLvl">
          <ac:chgData name="Maria Pura" userId="45387ab128642bb3" providerId="LiveId" clId="{FD92F41F-E55A-4EF3-BE2A-66D1D98F4BBC}" dt="2026-10-03T15:09:03.646" v="3689" actId="165"/>
          <ac:spMkLst>
            <pc:docMk/>
            <pc:sldMk cId="4238701995" sldId="263"/>
            <ac:spMk id="5" creationId="{3A38AE50-ECBD-01C6-B0B3-621B2F17AB85}"/>
          </ac:spMkLst>
        </pc:spChg>
        <pc:spChg chg="mod">
          <ac:chgData name="Maria Pura" userId="45387ab128642bb3" providerId="LiveId" clId="{FD92F41F-E55A-4EF3-BE2A-66D1D98F4BBC}" dt="2026-10-04T12:05:17.501" v="5709" actId="403"/>
          <ac:spMkLst>
            <pc:docMk/>
            <pc:sldMk cId="4238701995" sldId="263"/>
            <ac:spMk id="7" creationId="{399D921E-9A7B-E760-A1BC-CDABC96EEF7E}"/>
          </ac:spMkLst>
        </pc:spChg>
        <pc:spChg chg="mod topLvl">
          <ac:chgData name="Maria Pura" userId="45387ab128642bb3" providerId="LiveId" clId="{FD92F41F-E55A-4EF3-BE2A-66D1D98F4BBC}" dt="2026-10-03T15:09:03.646" v="3689" actId="165"/>
          <ac:spMkLst>
            <pc:docMk/>
            <pc:sldMk cId="4238701995" sldId="263"/>
            <ac:spMk id="8" creationId="{D11BF2FC-DEB7-C71A-F882-4AE410DDF208}"/>
          </ac:spMkLst>
        </pc:spChg>
        <pc:spChg chg="add mod">
          <ac:chgData name="Maria Pura" userId="45387ab128642bb3" providerId="LiveId" clId="{FD92F41F-E55A-4EF3-BE2A-66D1D98F4BBC}" dt="2026-10-03T15:09:03.646" v="3689" actId="165"/>
          <ac:spMkLst>
            <pc:docMk/>
            <pc:sldMk cId="4238701995" sldId="263"/>
            <ac:spMk id="9" creationId="{34350C0E-C7F4-B4E2-140F-7F8B383F0BD2}"/>
          </ac:spMkLst>
        </pc:spChg>
        <pc:spChg chg="mod topLvl">
          <ac:chgData name="Maria Pura" userId="45387ab128642bb3" providerId="LiveId" clId="{FD92F41F-E55A-4EF3-BE2A-66D1D98F4BBC}" dt="2026-10-03T14:11:54.308" v="3119" actId="164"/>
          <ac:spMkLst>
            <pc:docMk/>
            <pc:sldMk cId="4238701995" sldId="263"/>
            <ac:spMk id="10" creationId="{5491B063-F362-4E15-BC1F-FD57872C34C5}"/>
          </ac:spMkLst>
        </pc:spChg>
        <pc:spChg chg="mod topLvl">
          <ac:chgData name="Maria Pura" userId="45387ab128642bb3" providerId="LiveId" clId="{FD92F41F-E55A-4EF3-BE2A-66D1D98F4BBC}" dt="2026-10-04T12:04:29.270" v="5690" actId="403"/>
          <ac:spMkLst>
            <pc:docMk/>
            <pc:sldMk cId="4238701995" sldId="263"/>
            <ac:spMk id="11" creationId="{5C982021-03CE-FB02-CCF4-F6CCDD244A1A}"/>
          </ac:spMkLst>
        </pc:spChg>
        <pc:spChg chg="mod topLvl">
          <ac:chgData name="Maria Pura" userId="45387ab128642bb3" providerId="LiveId" clId="{FD92F41F-E55A-4EF3-BE2A-66D1D98F4BBC}" dt="2026-10-03T15:09:03.646" v="3689" actId="165"/>
          <ac:spMkLst>
            <pc:docMk/>
            <pc:sldMk cId="4238701995" sldId="263"/>
            <ac:spMk id="13" creationId="{64E1B802-089C-8468-DEC5-179B9B264AF9}"/>
          </ac:spMkLst>
        </pc:spChg>
        <pc:spChg chg="add mod">
          <ac:chgData name="Maria Pura" userId="45387ab128642bb3" providerId="LiveId" clId="{FD92F41F-E55A-4EF3-BE2A-66D1D98F4BBC}" dt="2026-10-03T15:09:03.646" v="3689" actId="165"/>
          <ac:spMkLst>
            <pc:docMk/>
            <pc:sldMk cId="4238701995" sldId="263"/>
            <ac:spMk id="14" creationId="{5F523881-342E-930C-9FE6-8022CA8A546C}"/>
          </ac:spMkLst>
        </pc:spChg>
        <pc:spChg chg="mod topLvl">
          <ac:chgData name="Maria Pura" userId="45387ab128642bb3" providerId="LiveId" clId="{FD92F41F-E55A-4EF3-BE2A-66D1D98F4BBC}" dt="2026-10-04T12:04:38.372" v="5697" actId="1035"/>
          <ac:spMkLst>
            <pc:docMk/>
            <pc:sldMk cId="4238701995" sldId="263"/>
            <ac:spMk id="15" creationId="{5F2765F3-0544-9B11-4757-98EBDB57EFED}"/>
          </ac:spMkLst>
        </pc:spChg>
        <pc:spChg chg="mod topLvl">
          <ac:chgData name="Maria Pura" userId="45387ab128642bb3" providerId="LiveId" clId="{FD92F41F-E55A-4EF3-BE2A-66D1D98F4BBC}" dt="2026-10-03T15:09:03.646" v="3689" actId="165"/>
          <ac:spMkLst>
            <pc:docMk/>
            <pc:sldMk cId="4238701995" sldId="263"/>
            <ac:spMk id="16" creationId="{19648F27-B217-C252-ECCB-AA654C1DF7BC}"/>
          </ac:spMkLst>
        </pc:spChg>
        <pc:spChg chg="mod">
          <ac:chgData name="Maria Pura" userId="45387ab128642bb3" providerId="LiveId" clId="{FD92F41F-E55A-4EF3-BE2A-66D1D98F4BBC}" dt="2026-10-04T12:05:00.803" v="5704" actId="1076"/>
          <ac:spMkLst>
            <pc:docMk/>
            <pc:sldMk cId="4238701995" sldId="263"/>
            <ac:spMk id="17" creationId="{84F4E937-BD8A-FE60-C89A-76FF71EB2FD3}"/>
          </ac:spMkLst>
        </pc:spChg>
        <pc:spChg chg="mod topLvl">
          <ac:chgData name="Maria Pura" userId="45387ab128642bb3" providerId="LiveId" clId="{FD92F41F-E55A-4EF3-BE2A-66D1D98F4BBC}" dt="2026-10-04T12:05:24.670" v="5710" actId="1076"/>
          <ac:spMkLst>
            <pc:docMk/>
            <pc:sldMk cId="4238701995" sldId="263"/>
            <ac:spMk id="19" creationId="{79993BFF-39CD-8430-4285-614F126F6512}"/>
          </ac:spMkLst>
        </pc:spChg>
        <pc:spChg chg="mod topLvl">
          <ac:chgData name="Maria Pura" userId="45387ab128642bb3" providerId="LiveId" clId="{FD92F41F-E55A-4EF3-BE2A-66D1D98F4BBC}" dt="2026-10-03T14:14:55.886" v="3166" actId="164"/>
          <ac:spMkLst>
            <pc:docMk/>
            <pc:sldMk cId="4238701995" sldId="263"/>
            <ac:spMk id="20" creationId="{4EA96DC7-7BDD-33AF-4AFC-F1525898C7CC}"/>
          </ac:spMkLst>
        </pc:spChg>
        <pc:spChg chg="mod topLvl">
          <ac:chgData name="Maria Pura" userId="45387ab128642bb3" providerId="LiveId" clId="{FD92F41F-E55A-4EF3-BE2A-66D1D98F4BBC}" dt="2026-10-04T12:05:07.943" v="5706" actId="403"/>
          <ac:spMkLst>
            <pc:docMk/>
            <pc:sldMk cId="4238701995" sldId="263"/>
            <ac:spMk id="21" creationId="{EB0DF826-D26D-92E0-AA5D-9AA7BD7042EF}"/>
          </ac:spMkLst>
        </pc:spChg>
        <pc:spChg chg="mod">
          <ac:chgData name="Maria Pura" userId="45387ab128642bb3" providerId="LiveId" clId="{FD92F41F-E55A-4EF3-BE2A-66D1D98F4BBC}" dt="2026-10-04T12:05:14.210" v="5708" actId="14100"/>
          <ac:spMkLst>
            <pc:docMk/>
            <pc:sldMk cId="4238701995" sldId="263"/>
            <ac:spMk id="23" creationId="{F0241C6F-7CD5-0ECF-1A53-985BB3E6B988}"/>
          </ac:spMkLst>
        </pc:spChg>
        <pc:spChg chg="add mod">
          <ac:chgData name="Maria Pura" userId="45387ab128642bb3" providerId="LiveId" clId="{FD92F41F-E55A-4EF3-BE2A-66D1D98F4BBC}" dt="2026-10-03T14:11:54.308" v="3119" actId="164"/>
          <ac:spMkLst>
            <pc:docMk/>
            <pc:sldMk cId="4238701995" sldId="263"/>
            <ac:spMk id="40" creationId="{D9411B09-5460-CCA8-26C8-0B5DB0FA8CB2}"/>
          </ac:spMkLst>
        </pc:spChg>
        <pc:spChg chg="add mod">
          <ac:chgData name="Maria Pura" userId="45387ab128642bb3" providerId="LiveId" clId="{FD92F41F-E55A-4EF3-BE2A-66D1D98F4BBC}" dt="2026-10-03T14:14:55.886" v="3166" actId="164"/>
          <ac:spMkLst>
            <pc:docMk/>
            <pc:sldMk cId="4238701995" sldId="263"/>
            <ac:spMk id="42" creationId="{D85F9A50-8D1C-6CD3-62DB-9052A30F3FD9}"/>
          </ac:spMkLst>
        </pc:spChg>
        <pc:spChg chg="add mod">
          <ac:chgData name="Maria Pura" userId="45387ab128642bb3" providerId="LiveId" clId="{FD92F41F-E55A-4EF3-BE2A-66D1D98F4BBC}" dt="2026-10-03T14:14:55.886" v="3166" actId="164"/>
          <ac:spMkLst>
            <pc:docMk/>
            <pc:sldMk cId="4238701995" sldId="263"/>
            <ac:spMk id="44" creationId="{EAA8362B-B3E7-A184-0962-E1889289795B}"/>
          </ac:spMkLst>
        </pc:spChg>
        <pc:spChg chg="add mod">
          <ac:chgData name="Maria Pura" userId="45387ab128642bb3" providerId="LiveId" clId="{FD92F41F-E55A-4EF3-BE2A-66D1D98F4BBC}" dt="2026-10-03T14:14:55.886" v="3166" actId="164"/>
          <ac:spMkLst>
            <pc:docMk/>
            <pc:sldMk cId="4238701995" sldId="263"/>
            <ac:spMk id="46" creationId="{34E82023-E580-BD36-5547-3FB669610AC5}"/>
          </ac:spMkLst>
        </pc:spChg>
        <pc:grpChg chg="mod">
          <ac:chgData name="Maria Pura" userId="45387ab128642bb3" providerId="LiveId" clId="{FD92F41F-E55A-4EF3-BE2A-66D1D98F4BBC}" dt="2026-10-03T14:06:24.929" v="3048" actId="1076"/>
          <ac:grpSpMkLst>
            <pc:docMk/>
            <pc:sldMk cId="4238701995" sldId="263"/>
            <ac:grpSpMk id="22" creationId="{A710C22E-45CA-E453-B750-B0E9DEFDCCFA}"/>
          </ac:grpSpMkLst>
        </pc:grpChg>
        <pc:grpChg chg="mod">
          <ac:chgData name="Maria Pura" userId="45387ab128642bb3" providerId="LiveId" clId="{FD92F41F-E55A-4EF3-BE2A-66D1D98F4BBC}" dt="2026-10-03T14:04:23.137" v="3001"/>
          <ac:grpSpMkLst>
            <pc:docMk/>
            <pc:sldMk cId="4238701995" sldId="263"/>
            <ac:grpSpMk id="24" creationId="{1B98FA7A-0874-38B5-3C36-2655DDB5D7AF}"/>
          </ac:grpSpMkLst>
        </pc:grpChg>
        <pc:grpChg chg="mod">
          <ac:chgData name="Maria Pura" userId="45387ab128642bb3" providerId="LiveId" clId="{FD92F41F-E55A-4EF3-BE2A-66D1D98F4BBC}" dt="2026-10-03T14:04:34.054" v="3003"/>
          <ac:grpSpMkLst>
            <pc:docMk/>
            <pc:sldMk cId="4238701995" sldId="263"/>
            <ac:grpSpMk id="26" creationId="{0C9640FA-FBEB-425E-1CE7-A00ACFC0AC62}"/>
          </ac:grpSpMkLst>
        </pc:grpChg>
        <pc:grpChg chg="mod">
          <ac:chgData name="Maria Pura" userId="45387ab128642bb3" providerId="LiveId" clId="{FD92F41F-E55A-4EF3-BE2A-66D1D98F4BBC}" dt="2026-10-03T14:06:09.106" v="3042" actId="1036"/>
          <ac:grpSpMkLst>
            <pc:docMk/>
            <pc:sldMk cId="4238701995" sldId="263"/>
            <ac:grpSpMk id="33" creationId="{29A0D2C8-8BFA-62BC-1FE4-D86A793E7E0D}"/>
          </ac:grpSpMkLst>
        </pc:grpChg>
        <pc:grpChg chg="mod">
          <ac:chgData name="Maria Pura" userId="45387ab128642bb3" providerId="LiveId" clId="{FD92F41F-E55A-4EF3-BE2A-66D1D98F4BBC}" dt="2026-10-03T14:06:09.106" v="3042" actId="1036"/>
          <ac:grpSpMkLst>
            <pc:docMk/>
            <pc:sldMk cId="4238701995" sldId="263"/>
            <ac:grpSpMk id="34" creationId="{AB01099B-C938-5214-A40B-AD0504902530}"/>
          </ac:grpSpMkLst>
        </pc:grpChg>
        <pc:grpChg chg="mod">
          <ac:chgData name="Maria Pura" userId="45387ab128642bb3" providerId="LiveId" clId="{FD92F41F-E55A-4EF3-BE2A-66D1D98F4BBC}" dt="2026-10-03T14:06:09.106" v="3042" actId="1036"/>
          <ac:grpSpMkLst>
            <pc:docMk/>
            <pc:sldMk cId="4238701995" sldId="263"/>
            <ac:grpSpMk id="36" creationId="{1BBF2D8D-FF22-4023-EC93-9738D1591FA9}"/>
          </ac:grpSpMkLst>
        </pc:grpChg>
        <pc:grpChg chg="mod">
          <ac:chgData name="Maria Pura" userId="45387ab128642bb3" providerId="LiveId" clId="{FD92F41F-E55A-4EF3-BE2A-66D1D98F4BBC}" dt="2026-10-03T14:06:09.106" v="3042" actId="1036"/>
          <ac:grpSpMkLst>
            <pc:docMk/>
            <pc:sldMk cId="4238701995" sldId="263"/>
            <ac:grpSpMk id="38" creationId="{F8F0F44D-FC27-A883-6057-0AC6BD42556F}"/>
          </ac:grpSpMkLst>
        </pc:grpChg>
        <pc:grpChg chg="mod">
          <ac:chgData name="Maria Pura" userId="45387ab128642bb3" providerId="LiveId" clId="{FD92F41F-E55A-4EF3-BE2A-66D1D98F4BBC}" dt="2026-10-03T14:06:09.106" v="3042" actId="1036"/>
          <ac:grpSpMkLst>
            <pc:docMk/>
            <pc:sldMk cId="4238701995" sldId="263"/>
            <ac:grpSpMk id="47" creationId="{D0F64A86-5F8F-3659-6D69-B1F5721A42B5}"/>
          </ac:grpSpMkLst>
        </pc:grpChg>
        <pc:grpChg chg="mod">
          <ac:chgData name="Maria Pura" userId="45387ab128642bb3" providerId="LiveId" clId="{FD92F41F-E55A-4EF3-BE2A-66D1D98F4BBC}" dt="2026-10-03T14:06:09.106" v="3042" actId="1036"/>
          <ac:grpSpMkLst>
            <pc:docMk/>
            <pc:sldMk cId="4238701995" sldId="263"/>
            <ac:grpSpMk id="48" creationId="{C66D9307-464C-10AD-21A3-C02ABCFAE250}"/>
          </ac:grpSpMkLst>
        </pc:grpChg>
        <pc:grpChg chg="add mod">
          <ac:chgData name="Maria Pura" userId="45387ab128642bb3" providerId="LiveId" clId="{FD92F41F-E55A-4EF3-BE2A-66D1D98F4BBC}" dt="2026-10-03T14:11:09.286" v="3104" actId="164"/>
          <ac:grpSpMkLst>
            <pc:docMk/>
            <pc:sldMk cId="4238701995" sldId="263"/>
            <ac:grpSpMk id="49" creationId="{78428492-2FDF-C2B2-0040-A8F20FF2AE9B}"/>
          </ac:grpSpMkLst>
        </pc:grpChg>
        <pc:grpChg chg="mod">
          <ac:chgData name="Maria Pura" userId="45387ab128642bb3" providerId="LiveId" clId="{FD92F41F-E55A-4EF3-BE2A-66D1D98F4BBC}" dt="2026-10-03T14:06:09.106" v="3042" actId="1036"/>
          <ac:grpSpMkLst>
            <pc:docMk/>
            <pc:sldMk cId="4238701995" sldId="263"/>
            <ac:grpSpMk id="51" creationId="{AE653A9E-88F1-0881-F861-F65B255875E0}"/>
          </ac:grpSpMkLst>
        </pc:grpChg>
        <pc:grpChg chg="add mod">
          <ac:chgData name="Maria Pura" userId="45387ab128642bb3" providerId="LiveId" clId="{FD92F41F-E55A-4EF3-BE2A-66D1D98F4BBC}" dt="2026-10-04T12:07:45.940" v="5742" actId="1037"/>
          <ac:grpSpMkLst>
            <pc:docMk/>
            <pc:sldMk cId="4238701995" sldId="263"/>
            <ac:grpSpMk id="52" creationId="{A923CE65-230F-27A3-2FD3-41684BAFD74D}"/>
          </ac:grpSpMkLst>
        </pc:grpChg>
        <pc:grpChg chg="add mod">
          <ac:chgData name="Maria Pura" userId="45387ab128642bb3" providerId="LiveId" clId="{FD92F41F-E55A-4EF3-BE2A-66D1D98F4BBC}" dt="2026-10-03T14:11:26.945" v="3109" actId="164"/>
          <ac:grpSpMkLst>
            <pc:docMk/>
            <pc:sldMk cId="4238701995" sldId="263"/>
            <ac:grpSpMk id="53" creationId="{985B685B-273F-7DDE-1660-2CE42B3519B3}"/>
          </ac:grpSpMkLst>
        </pc:grpChg>
        <pc:grpChg chg="add mod">
          <ac:chgData name="Maria Pura" userId="45387ab128642bb3" providerId="LiveId" clId="{FD92F41F-E55A-4EF3-BE2A-66D1D98F4BBC}" dt="2026-10-04T12:07:45.940" v="5742" actId="1037"/>
          <ac:grpSpMkLst>
            <pc:docMk/>
            <pc:sldMk cId="4238701995" sldId="263"/>
            <ac:grpSpMk id="54" creationId="{27F26E04-954A-FF4E-A992-D9BE509FEB19}"/>
          </ac:grpSpMkLst>
        </pc:grpChg>
        <pc:grpChg chg="add mod">
          <ac:chgData name="Maria Pura" userId="45387ab128642bb3" providerId="LiveId" clId="{FD92F41F-E55A-4EF3-BE2A-66D1D98F4BBC}" dt="2026-10-03T14:11:45.047" v="3116" actId="164"/>
          <ac:grpSpMkLst>
            <pc:docMk/>
            <pc:sldMk cId="4238701995" sldId="263"/>
            <ac:grpSpMk id="55" creationId="{391EDEFE-2C1F-3F89-DB29-F7976DF4EB51}"/>
          </ac:grpSpMkLst>
        </pc:grpChg>
        <pc:grpChg chg="add mod">
          <ac:chgData name="Maria Pura" userId="45387ab128642bb3" providerId="LiveId" clId="{FD92F41F-E55A-4EF3-BE2A-66D1D98F4BBC}" dt="2026-10-04T12:07:45.940" v="5742" actId="1037"/>
          <ac:grpSpMkLst>
            <pc:docMk/>
            <pc:sldMk cId="4238701995" sldId="263"/>
            <ac:grpSpMk id="56" creationId="{205E9822-0E99-591F-6F99-0214A5A3ADC0}"/>
          </ac:grpSpMkLst>
        </pc:grpChg>
        <pc:grpChg chg="add mod">
          <ac:chgData name="Maria Pura" userId="45387ab128642bb3" providerId="LiveId" clId="{FD92F41F-E55A-4EF3-BE2A-66D1D98F4BBC}" dt="2026-10-03T14:12:00.881" v="3121" actId="164"/>
          <ac:grpSpMkLst>
            <pc:docMk/>
            <pc:sldMk cId="4238701995" sldId="263"/>
            <ac:grpSpMk id="57" creationId="{3CF2EC52-155A-7D70-D4E1-4F02A0DA72D5}"/>
          </ac:grpSpMkLst>
        </pc:grpChg>
        <pc:grpChg chg="add mod">
          <ac:chgData name="Maria Pura" userId="45387ab128642bb3" providerId="LiveId" clId="{FD92F41F-E55A-4EF3-BE2A-66D1D98F4BBC}" dt="2026-10-04T12:07:45.940" v="5742" actId="1037"/>
          <ac:grpSpMkLst>
            <pc:docMk/>
            <pc:sldMk cId="4238701995" sldId="263"/>
            <ac:grpSpMk id="58" creationId="{CA96B4C1-DEAE-C605-57E9-4E6E10F2EE4F}"/>
          </ac:grpSpMkLst>
        </pc:grpChg>
        <pc:grpChg chg="add mod">
          <ac:chgData name="Maria Pura" userId="45387ab128642bb3" providerId="LiveId" clId="{FD92F41F-E55A-4EF3-BE2A-66D1D98F4BBC}" dt="2026-10-03T14:12:18.747" v="3126" actId="164"/>
          <ac:grpSpMkLst>
            <pc:docMk/>
            <pc:sldMk cId="4238701995" sldId="263"/>
            <ac:grpSpMk id="59" creationId="{BEE2FEC6-93E2-B356-1ADE-AC9CE2728CA2}"/>
          </ac:grpSpMkLst>
        </pc:grpChg>
        <pc:grpChg chg="add mod">
          <ac:chgData name="Maria Pura" userId="45387ab128642bb3" providerId="LiveId" clId="{FD92F41F-E55A-4EF3-BE2A-66D1D98F4BBC}" dt="2026-10-04T12:07:45.940" v="5742" actId="1037"/>
          <ac:grpSpMkLst>
            <pc:docMk/>
            <pc:sldMk cId="4238701995" sldId="263"/>
            <ac:grpSpMk id="60" creationId="{53DC1980-809B-F2F6-BCAA-9BF61563DC54}"/>
          </ac:grpSpMkLst>
        </pc:grpChg>
        <pc:grpChg chg="add mod">
          <ac:chgData name="Maria Pura" userId="45387ab128642bb3" providerId="LiveId" clId="{FD92F41F-E55A-4EF3-BE2A-66D1D98F4BBC}" dt="2026-10-03T14:12:41.917" v="3131" actId="164"/>
          <ac:grpSpMkLst>
            <pc:docMk/>
            <pc:sldMk cId="4238701995" sldId="263"/>
            <ac:grpSpMk id="61" creationId="{1BC0DF70-7CB9-3243-4A4E-3007E7865CBB}"/>
          </ac:grpSpMkLst>
        </pc:grpChg>
        <pc:grpChg chg="add mod">
          <ac:chgData name="Maria Pura" userId="45387ab128642bb3" providerId="LiveId" clId="{FD92F41F-E55A-4EF3-BE2A-66D1D98F4BBC}" dt="2026-10-04T12:07:45.940" v="5742" actId="1037"/>
          <ac:grpSpMkLst>
            <pc:docMk/>
            <pc:sldMk cId="4238701995" sldId="263"/>
            <ac:grpSpMk id="62" creationId="{7201F526-5E3E-7865-C5BC-DE40E5EABA59}"/>
          </ac:grpSpMkLst>
        </pc:grpChg>
        <pc:grpChg chg="add mod">
          <ac:chgData name="Maria Pura" userId="45387ab128642bb3" providerId="LiveId" clId="{FD92F41F-E55A-4EF3-BE2A-66D1D98F4BBC}" dt="2026-10-03T14:13:07.741" v="3139" actId="164"/>
          <ac:grpSpMkLst>
            <pc:docMk/>
            <pc:sldMk cId="4238701995" sldId="263"/>
            <ac:grpSpMk id="63" creationId="{EE7988F1-AF71-2D30-CC51-26AC0D299B56}"/>
          </ac:grpSpMkLst>
        </pc:grpChg>
        <pc:grpChg chg="add mod">
          <ac:chgData name="Maria Pura" userId="45387ab128642bb3" providerId="LiveId" clId="{FD92F41F-E55A-4EF3-BE2A-66D1D98F4BBC}" dt="2026-10-04T12:07:45.940" v="5742" actId="1037"/>
          <ac:grpSpMkLst>
            <pc:docMk/>
            <pc:sldMk cId="4238701995" sldId="263"/>
            <ac:grpSpMk id="64" creationId="{E5E82D90-FB5C-7EB3-F36B-CAF874FBF8C6}"/>
          </ac:grpSpMkLst>
        </pc:grpChg>
        <pc:grpChg chg="add mod">
          <ac:chgData name="Maria Pura" userId="45387ab128642bb3" providerId="LiveId" clId="{FD92F41F-E55A-4EF3-BE2A-66D1D98F4BBC}" dt="2026-10-03T14:14:55.108" v="3165" actId="1037"/>
          <ac:grpSpMkLst>
            <pc:docMk/>
            <pc:sldMk cId="4238701995" sldId="263"/>
            <ac:grpSpMk id="65" creationId="{2B046068-D385-BEBC-5373-AABBF11D87BA}"/>
          </ac:grpSpMkLst>
        </pc:grpChg>
        <pc:grpChg chg="add mod">
          <ac:chgData name="Maria Pura" userId="45387ab128642bb3" providerId="LiveId" clId="{FD92F41F-E55A-4EF3-BE2A-66D1D98F4BBC}" dt="2026-10-03T14:48:46.413" v="3549" actId="1035"/>
          <ac:grpSpMkLst>
            <pc:docMk/>
            <pc:sldMk cId="4238701995" sldId="263"/>
            <ac:grpSpMk id="66" creationId="{18D97A02-D574-BFAF-1F53-163A9D509AE9}"/>
          </ac:grpSpMkLst>
        </pc:grpChg>
        <pc:picChg chg="del">
          <ac:chgData name="Maria Pura" userId="45387ab128642bb3" providerId="LiveId" clId="{FD92F41F-E55A-4EF3-BE2A-66D1D98F4BBC}" dt="2026-10-03T14:06:58.350" v="3056" actId="478"/>
          <ac:picMkLst>
            <pc:docMk/>
            <pc:sldMk cId="4238701995" sldId="263"/>
            <ac:picMk id="25" creationId="{7912DBC7-780D-D3D1-4618-9725DA7A9A41}"/>
          </ac:picMkLst>
        </pc:picChg>
        <pc:picChg chg="del mod">
          <ac:chgData name="Maria Pura" userId="45387ab128642bb3" providerId="LiveId" clId="{FD92F41F-E55A-4EF3-BE2A-66D1D98F4BBC}" dt="2026-10-03T14:06:46.830" v="3052" actId="478"/>
          <ac:picMkLst>
            <pc:docMk/>
            <pc:sldMk cId="4238701995" sldId="263"/>
            <ac:picMk id="27" creationId="{119A02C1-DB09-0CDC-ADDF-9894BB2D3E35}"/>
          </ac:picMkLst>
        </pc:picChg>
        <pc:picChg chg="del mod">
          <ac:chgData name="Maria Pura" userId="45387ab128642bb3" providerId="LiveId" clId="{FD92F41F-E55A-4EF3-BE2A-66D1D98F4BBC}" dt="2026-10-03T14:06:45.208" v="3051" actId="478"/>
          <ac:picMkLst>
            <pc:docMk/>
            <pc:sldMk cId="4238701995" sldId="263"/>
            <ac:picMk id="29" creationId="{1DCB1D06-0175-E18A-0F23-77392FFBF178}"/>
          </ac:picMkLst>
        </pc:picChg>
        <pc:picChg chg="del mod topLvl">
          <ac:chgData name="Maria Pura" userId="45387ab128642bb3" providerId="LiveId" clId="{FD92F41F-E55A-4EF3-BE2A-66D1D98F4BBC}" dt="2026-10-03T14:07:09.460" v="3060" actId="478"/>
          <ac:picMkLst>
            <pc:docMk/>
            <pc:sldMk cId="4238701995" sldId="263"/>
            <ac:picMk id="31" creationId="{A4E20B86-D508-FE7F-412A-76EFD95B49A8}"/>
          </ac:picMkLst>
        </pc:picChg>
        <pc:picChg chg="del mod topLvl">
          <ac:chgData name="Maria Pura" userId="45387ab128642bb3" providerId="LiveId" clId="{FD92F41F-E55A-4EF3-BE2A-66D1D98F4BBC}" dt="2026-10-03T14:06:43.204" v="3050" actId="478"/>
          <ac:picMkLst>
            <pc:docMk/>
            <pc:sldMk cId="4238701995" sldId="263"/>
            <ac:picMk id="35" creationId="{51F7042C-DEED-A949-A220-48F7DA4A5EDA}"/>
          </ac:picMkLst>
        </pc:picChg>
        <pc:picChg chg="del mod topLvl">
          <ac:chgData name="Maria Pura" userId="45387ab128642bb3" providerId="LiveId" clId="{FD92F41F-E55A-4EF3-BE2A-66D1D98F4BBC}" dt="2026-10-03T14:07:04.190" v="3058" actId="478"/>
          <ac:picMkLst>
            <pc:docMk/>
            <pc:sldMk cId="4238701995" sldId="263"/>
            <ac:picMk id="37" creationId="{43CCFA3E-8CAD-DBAB-8B0A-CBA23559A1A9}"/>
          </ac:picMkLst>
        </pc:picChg>
        <pc:picChg chg="del">
          <ac:chgData name="Maria Pura" userId="45387ab128642bb3" providerId="LiveId" clId="{FD92F41F-E55A-4EF3-BE2A-66D1D98F4BBC}" dt="2026-10-03T14:06:49.574" v="3053" actId="478"/>
          <ac:picMkLst>
            <pc:docMk/>
            <pc:sldMk cId="4238701995" sldId="263"/>
            <ac:picMk id="39" creationId="{CD994FFA-A06B-4213-B751-C77C9D808B9F}"/>
          </ac:picMkLst>
        </pc:picChg>
      </pc:sldChg>
      <pc:sldChg chg="addSp delSp modSp add mod">
        <pc:chgData name="Maria Pura" userId="45387ab128642bb3" providerId="LiveId" clId="{FD92F41F-E55A-4EF3-BE2A-66D1D98F4BBC}" dt="2026-10-04T16:33:11.281" v="9523" actId="1076"/>
        <pc:sldMkLst>
          <pc:docMk/>
          <pc:sldMk cId="3449666670" sldId="264"/>
        </pc:sldMkLst>
        <pc:spChg chg="add mod">
          <ac:chgData name="Maria Pura" userId="45387ab128642bb3" providerId="LiveId" clId="{FD92F41F-E55A-4EF3-BE2A-66D1D98F4BBC}" dt="2026-10-04T16:33:04.535" v="9521" actId="1076"/>
          <ac:spMkLst>
            <pc:docMk/>
            <pc:sldMk cId="3449666670" sldId="264"/>
            <ac:spMk id="3" creationId="{5CC8EC6F-5929-23CA-3BCF-4969A5BB2479}"/>
          </ac:spMkLst>
        </pc:spChg>
        <pc:spChg chg="mod">
          <ac:chgData name="Maria Pura" userId="45387ab128642bb3" providerId="LiveId" clId="{FD92F41F-E55A-4EF3-BE2A-66D1D98F4BBC}" dt="2026-10-03T14:35:47.785" v="3414" actId="1035"/>
          <ac:spMkLst>
            <pc:docMk/>
            <pc:sldMk cId="3449666670" sldId="264"/>
            <ac:spMk id="4" creationId="{7C73C947-FDA2-C4FE-C7AC-029F04480B3F}"/>
          </ac:spMkLst>
        </pc:spChg>
        <pc:spChg chg="add mod">
          <ac:chgData name="Maria Pura" userId="45387ab128642bb3" providerId="LiveId" clId="{FD92F41F-E55A-4EF3-BE2A-66D1D98F4BBC}" dt="2026-10-04T16:33:11.281" v="9523" actId="1076"/>
          <ac:spMkLst>
            <pc:docMk/>
            <pc:sldMk cId="3449666670" sldId="264"/>
            <ac:spMk id="6" creationId="{ADDD96E7-3A0D-7961-9554-C95D4C74FCC3}"/>
          </ac:spMkLst>
        </pc:spChg>
        <pc:spChg chg="add del mod">
          <ac:chgData name="Maria Pura" userId="45387ab128642bb3" providerId="LiveId" clId="{FD92F41F-E55A-4EF3-BE2A-66D1D98F4BBC}" dt="2026-10-03T14:16:41.036" v="3193" actId="478"/>
          <ac:spMkLst>
            <pc:docMk/>
            <pc:sldMk cId="3449666670" sldId="264"/>
            <ac:spMk id="12" creationId="{837BDDB5-E021-A28C-B843-5530419078AC}"/>
          </ac:spMkLst>
        </pc:spChg>
        <pc:spChg chg="add mod">
          <ac:chgData name="Maria Pura" userId="45387ab128642bb3" providerId="LiveId" clId="{FD92F41F-E55A-4EF3-BE2A-66D1D98F4BBC}" dt="2026-10-03T15:38:17.467" v="4085" actId="14100"/>
          <ac:spMkLst>
            <pc:docMk/>
            <pc:sldMk cId="3449666670" sldId="264"/>
            <ac:spMk id="22" creationId="{71C1581F-74BE-A325-3677-59FCBA2D85C1}"/>
          </ac:spMkLst>
        </pc:spChg>
        <pc:spChg chg="add mod">
          <ac:chgData name="Maria Pura" userId="45387ab128642bb3" providerId="LiveId" clId="{FD92F41F-E55A-4EF3-BE2A-66D1D98F4BBC}" dt="2026-10-03T15:12:39.840" v="3725" actId="1076"/>
          <ac:spMkLst>
            <pc:docMk/>
            <pc:sldMk cId="3449666670" sldId="264"/>
            <ac:spMk id="25" creationId="{229321B2-B951-9AFC-0A62-40A46FA7B8EF}"/>
          </ac:spMkLst>
        </pc:spChg>
        <pc:spChg chg="add mod">
          <ac:chgData name="Maria Pura" userId="45387ab128642bb3" providerId="LiveId" clId="{FD92F41F-E55A-4EF3-BE2A-66D1D98F4BBC}" dt="2026-10-03T14:50:15.555" v="3556" actId="164"/>
          <ac:spMkLst>
            <pc:docMk/>
            <pc:sldMk cId="3449666670" sldId="264"/>
            <ac:spMk id="27" creationId="{4233D2B1-A069-AD57-21F8-54260A1F63F8}"/>
          </ac:spMkLst>
        </pc:spChg>
        <pc:spChg chg="add mod topLvl">
          <ac:chgData name="Maria Pura" userId="45387ab128642bb3" providerId="LiveId" clId="{FD92F41F-E55A-4EF3-BE2A-66D1D98F4BBC}" dt="2026-10-03T14:52:58.605" v="3589" actId="164"/>
          <ac:spMkLst>
            <pc:docMk/>
            <pc:sldMk cId="3449666670" sldId="264"/>
            <ac:spMk id="29" creationId="{239DC867-C4A5-4A15-1E08-ED6BF3B7DDA4}"/>
          </ac:spMkLst>
        </pc:spChg>
        <pc:spChg chg="add mod topLvl">
          <ac:chgData name="Maria Pura" userId="45387ab128642bb3" providerId="LiveId" clId="{FD92F41F-E55A-4EF3-BE2A-66D1D98F4BBC}" dt="2026-10-03T14:52:50.804" v="3586" actId="165"/>
          <ac:spMkLst>
            <pc:docMk/>
            <pc:sldMk cId="3449666670" sldId="264"/>
            <ac:spMk id="31" creationId="{C40BB402-7FBC-E36E-1798-304B961C70A8}"/>
          </ac:spMkLst>
        </pc:spChg>
        <pc:spChg chg="add mod topLvl">
          <ac:chgData name="Maria Pura" userId="45387ab128642bb3" providerId="LiveId" clId="{FD92F41F-E55A-4EF3-BE2A-66D1D98F4BBC}" dt="2026-10-03T14:52:50.804" v="3586" actId="165"/>
          <ac:spMkLst>
            <pc:docMk/>
            <pc:sldMk cId="3449666670" sldId="264"/>
            <ac:spMk id="33" creationId="{0FAD4342-A47B-EFEC-EC34-3A594E3D17F3}"/>
          </ac:spMkLst>
        </pc:spChg>
        <pc:spChg chg="add mod topLvl">
          <ac:chgData name="Maria Pura" userId="45387ab128642bb3" providerId="LiveId" clId="{FD92F41F-E55A-4EF3-BE2A-66D1D98F4BBC}" dt="2026-10-03T14:52:50.804" v="3586" actId="165"/>
          <ac:spMkLst>
            <pc:docMk/>
            <pc:sldMk cId="3449666670" sldId="264"/>
            <ac:spMk id="35" creationId="{DCFACD91-4692-C25D-1887-08247CD72B3C}"/>
          </ac:spMkLst>
        </pc:spChg>
        <pc:spChg chg="add mod topLvl">
          <ac:chgData name="Maria Pura" userId="45387ab128642bb3" providerId="LiveId" clId="{FD92F41F-E55A-4EF3-BE2A-66D1D98F4BBC}" dt="2026-10-03T15:48:33.992" v="4137" actId="14100"/>
          <ac:spMkLst>
            <pc:docMk/>
            <pc:sldMk cId="3449666670" sldId="264"/>
            <ac:spMk id="37" creationId="{1989F3FD-1863-E5D8-B83C-87B3404CAB92}"/>
          </ac:spMkLst>
        </pc:spChg>
        <pc:spChg chg="add mod">
          <ac:chgData name="Maria Pura" userId="45387ab128642bb3" providerId="LiveId" clId="{FD92F41F-E55A-4EF3-BE2A-66D1D98F4BBC}" dt="2026-10-03T14:53:15.173" v="3594" actId="164"/>
          <ac:spMkLst>
            <pc:docMk/>
            <pc:sldMk cId="3449666670" sldId="264"/>
            <ac:spMk id="39" creationId="{1A746328-3881-89EC-3B15-B25D853ACFF1}"/>
          </ac:spMkLst>
        </pc:spChg>
        <pc:spChg chg="add mod">
          <ac:chgData name="Maria Pura" userId="45387ab128642bb3" providerId="LiveId" clId="{FD92F41F-E55A-4EF3-BE2A-66D1D98F4BBC}" dt="2026-10-03T14:53:21.004" v="3596" actId="164"/>
          <ac:spMkLst>
            <pc:docMk/>
            <pc:sldMk cId="3449666670" sldId="264"/>
            <ac:spMk id="43" creationId="{E28FB731-C4AF-464F-CFF2-4C0D65EE13C8}"/>
          </ac:spMkLst>
        </pc:spChg>
        <pc:spChg chg="add mod">
          <ac:chgData name="Maria Pura" userId="45387ab128642bb3" providerId="LiveId" clId="{FD92F41F-E55A-4EF3-BE2A-66D1D98F4BBC}" dt="2026-10-03T15:48:04.327" v="4133" actId="14100"/>
          <ac:spMkLst>
            <pc:docMk/>
            <pc:sldMk cId="3449666670" sldId="264"/>
            <ac:spMk id="47" creationId="{DAEFAC7D-4239-0333-A77E-9BD32B7AFFE7}"/>
          </ac:spMkLst>
        </pc:spChg>
        <pc:spChg chg="add mod">
          <ac:chgData name="Maria Pura" userId="45387ab128642bb3" providerId="LiveId" clId="{FD92F41F-E55A-4EF3-BE2A-66D1D98F4BBC}" dt="2026-10-03T14:34:01.108" v="3382" actId="1076"/>
          <ac:spMkLst>
            <pc:docMk/>
            <pc:sldMk cId="3449666670" sldId="264"/>
            <ac:spMk id="50" creationId="{7E482240-AF4A-551E-62CB-9DA3CC0B65E4}"/>
          </ac:spMkLst>
        </pc:spChg>
        <pc:spChg chg="add del mod">
          <ac:chgData name="Maria Pura" userId="45387ab128642bb3" providerId="LiveId" clId="{FD92F41F-E55A-4EF3-BE2A-66D1D98F4BBC}" dt="2026-10-03T14:27:53.265" v="3320" actId="478"/>
          <ac:spMkLst>
            <pc:docMk/>
            <pc:sldMk cId="3449666670" sldId="264"/>
            <ac:spMk id="65" creationId="{B5348675-55EE-DA16-DD55-7FB6FAD8481C}"/>
          </ac:spMkLst>
        </pc:spChg>
        <pc:spChg chg="add mod">
          <ac:chgData name="Maria Pura" userId="45387ab128642bb3" providerId="LiveId" clId="{FD92F41F-E55A-4EF3-BE2A-66D1D98F4BBC}" dt="2026-10-04T16:32:45.151" v="9519" actId="3626"/>
          <ac:spMkLst>
            <pc:docMk/>
            <pc:sldMk cId="3449666670" sldId="264"/>
            <ac:spMk id="68" creationId="{FC48A704-FC76-CEB7-2503-43C62558F8D3}"/>
          </ac:spMkLst>
        </pc:spChg>
        <pc:spChg chg="add mod">
          <ac:chgData name="Maria Pura" userId="45387ab128642bb3" providerId="LiveId" clId="{FD92F41F-E55A-4EF3-BE2A-66D1D98F4BBC}" dt="2026-10-03T15:48:19.889" v="4135" actId="14100"/>
          <ac:spMkLst>
            <pc:docMk/>
            <pc:sldMk cId="3449666670" sldId="264"/>
            <ac:spMk id="70" creationId="{322C4FE3-EA77-220F-E0FD-EA93D1D433EE}"/>
          </ac:spMkLst>
        </pc:spChg>
        <pc:spChg chg="add mod">
          <ac:chgData name="Maria Pura" userId="45387ab128642bb3" providerId="LiveId" clId="{FD92F41F-E55A-4EF3-BE2A-66D1D98F4BBC}" dt="2026-10-03T14:46:52.675" v="3537" actId="164"/>
          <ac:spMkLst>
            <pc:docMk/>
            <pc:sldMk cId="3449666670" sldId="264"/>
            <ac:spMk id="72" creationId="{90DC14F1-7583-A103-103B-2FFEFE8C9FEA}"/>
          </ac:spMkLst>
        </pc:spChg>
        <pc:spChg chg="add mod">
          <ac:chgData name="Maria Pura" userId="45387ab128642bb3" providerId="LiveId" clId="{FD92F41F-E55A-4EF3-BE2A-66D1D98F4BBC}" dt="2026-10-03T14:52:50.804" v="3586" actId="165"/>
          <ac:spMkLst>
            <pc:docMk/>
            <pc:sldMk cId="3449666670" sldId="264"/>
            <ac:spMk id="76" creationId="{2C959012-4935-AAE6-B57E-47517C2F90BF}"/>
          </ac:spMkLst>
        </pc:spChg>
        <pc:spChg chg="add mod topLvl">
          <ac:chgData name="Maria Pura" userId="45387ab128642bb3" providerId="LiveId" clId="{FD92F41F-E55A-4EF3-BE2A-66D1D98F4BBC}" dt="2026-10-03T14:42:23.483" v="3496" actId="164"/>
          <ac:spMkLst>
            <pc:docMk/>
            <pc:sldMk cId="3449666670" sldId="264"/>
            <ac:spMk id="81" creationId="{073FA01D-5640-A53C-81C9-58812F866AD5}"/>
          </ac:spMkLst>
        </pc:spChg>
        <pc:spChg chg="add mod">
          <ac:chgData name="Maria Pura" userId="45387ab128642bb3" providerId="LiveId" clId="{FD92F41F-E55A-4EF3-BE2A-66D1D98F4BBC}" dt="2026-10-03T14:40:27.876" v="3470" actId="164"/>
          <ac:spMkLst>
            <pc:docMk/>
            <pc:sldMk cId="3449666670" sldId="264"/>
            <ac:spMk id="83" creationId="{50A22A34-2B9C-1594-7364-0A196BA88D24}"/>
          </ac:spMkLst>
        </pc:spChg>
        <pc:spChg chg="add mod topLvl">
          <ac:chgData name="Maria Pura" userId="45387ab128642bb3" providerId="LiveId" clId="{FD92F41F-E55A-4EF3-BE2A-66D1D98F4BBC}" dt="2026-10-03T14:47:28.288" v="3543" actId="164"/>
          <ac:spMkLst>
            <pc:docMk/>
            <pc:sldMk cId="3449666670" sldId="264"/>
            <ac:spMk id="85" creationId="{47BF361D-D552-D011-C35F-A32FFE8FB7B2}"/>
          </ac:spMkLst>
        </pc:spChg>
        <pc:spChg chg="add mod">
          <ac:chgData name="Maria Pura" userId="45387ab128642bb3" providerId="LiveId" clId="{FD92F41F-E55A-4EF3-BE2A-66D1D98F4BBC}" dt="2026-10-03T14:48:11.191" v="3547" actId="12789"/>
          <ac:spMkLst>
            <pc:docMk/>
            <pc:sldMk cId="3449666670" sldId="264"/>
            <ac:spMk id="87" creationId="{148508E0-D589-93E1-50C8-8D6CD359DADC}"/>
          </ac:spMkLst>
        </pc:spChg>
        <pc:spChg chg="add mod">
          <ac:chgData name="Maria Pura" userId="45387ab128642bb3" providerId="LiveId" clId="{FD92F41F-E55A-4EF3-BE2A-66D1D98F4BBC}" dt="2026-10-03T14:52:50.804" v="3586" actId="165"/>
          <ac:spMkLst>
            <pc:docMk/>
            <pc:sldMk cId="3449666670" sldId="264"/>
            <ac:spMk id="112" creationId="{2757448A-1481-AD7C-C91D-25636EA0FD6A}"/>
          </ac:spMkLst>
        </pc:spChg>
        <pc:spChg chg="add mod">
          <ac:chgData name="Maria Pura" userId="45387ab128642bb3" providerId="LiveId" clId="{FD92F41F-E55A-4EF3-BE2A-66D1D98F4BBC}" dt="2026-10-03T14:52:50.804" v="3586" actId="165"/>
          <ac:spMkLst>
            <pc:docMk/>
            <pc:sldMk cId="3449666670" sldId="264"/>
            <ac:spMk id="114" creationId="{6F04278A-CC1C-EDBA-9530-2E5BEAC91CE7}"/>
          </ac:spMkLst>
        </pc:spChg>
        <pc:spChg chg="add mod">
          <ac:chgData name="Maria Pura" userId="45387ab128642bb3" providerId="LiveId" clId="{FD92F41F-E55A-4EF3-BE2A-66D1D98F4BBC}" dt="2026-10-03T14:52:50.804" v="3586" actId="165"/>
          <ac:spMkLst>
            <pc:docMk/>
            <pc:sldMk cId="3449666670" sldId="264"/>
            <ac:spMk id="116" creationId="{337579FE-C1DD-089C-BF3A-80A5793D877A}"/>
          </ac:spMkLst>
        </pc:spChg>
        <pc:spChg chg="add mod">
          <ac:chgData name="Maria Pura" userId="45387ab128642bb3" providerId="LiveId" clId="{FD92F41F-E55A-4EF3-BE2A-66D1D98F4BBC}" dt="2026-10-03T14:52:50.804" v="3586" actId="165"/>
          <ac:spMkLst>
            <pc:docMk/>
            <pc:sldMk cId="3449666670" sldId="264"/>
            <ac:spMk id="118" creationId="{8B66DE0A-4225-9C25-AB13-42B8337D2B5C}"/>
          </ac:spMkLst>
        </pc:spChg>
        <pc:grpChg chg="del">
          <ac:chgData name="Maria Pura" userId="45387ab128642bb3" providerId="LiveId" clId="{FD92F41F-E55A-4EF3-BE2A-66D1D98F4BBC}" dt="2026-10-03T14:16:34.207" v="3190" actId="478"/>
          <ac:grpSpMkLst>
            <pc:docMk/>
            <pc:sldMk cId="3449666670" sldId="264"/>
            <ac:grpSpMk id="66" creationId="{48BB5BBB-B775-6F68-A318-5695902F8AE3}"/>
          </ac:grpSpMkLst>
        </pc:grpChg>
        <pc:grpChg chg="add del mod">
          <ac:chgData name="Maria Pura" userId="45387ab128642bb3" providerId="LiveId" clId="{FD92F41F-E55A-4EF3-BE2A-66D1D98F4BBC}" dt="2026-10-03T14:50:22.889" v="3557" actId="165"/>
          <ac:grpSpMkLst>
            <pc:docMk/>
            <pc:sldMk cId="3449666670" sldId="264"/>
            <ac:grpSpMk id="77" creationId="{6812839D-973E-2193-F45B-5F869480BC11}"/>
          </ac:grpSpMkLst>
        </pc:grpChg>
        <pc:grpChg chg="add mod">
          <ac:chgData name="Maria Pura" userId="45387ab128642bb3" providerId="LiveId" clId="{FD92F41F-E55A-4EF3-BE2A-66D1D98F4BBC}" dt="2026-10-03T14:33:55.500" v="3380" actId="164"/>
          <ac:grpSpMkLst>
            <pc:docMk/>
            <pc:sldMk cId="3449666670" sldId="264"/>
            <ac:grpSpMk id="78" creationId="{376FCB5D-F462-C688-CC43-AFD3B43DE7E3}"/>
          </ac:grpSpMkLst>
        </pc:grpChg>
        <pc:grpChg chg="add mod">
          <ac:chgData name="Maria Pura" userId="45387ab128642bb3" providerId="LiveId" clId="{FD92F41F-E55A-4EF3-BE2A-66D1D98F4BBC}" dt="2026-10-03T14:53:33.845" v="3599" actId="164"/>
          <ac:grpSpMkLst>
            <pc:docMk/>
            <pc:sldMk cId="3449666670" sldId="264"/>
            <ac:grpSpMk id="79" creationId="{0528A0FB-E981-75E1-1CA9-C8EB5F3B4D10}"/>
          </ac:grpSpMkLst>
        </pc:grpChg>
        <pc:grpChg chg="add del mod">
          <ac:chgData name="Maria Pura" userId="45387ab128642bb3" providerId="LiveId" clId="{FD92F41F-E55A-4EF3-BE2A-66D1D98F4BBC}" dt="2026-10-03T14:45:04.220" v="3517" actId="165"/>
          <ac:grpSpMkLst>
            <pc:docMk/>
            <pc:sldMk cId="3449666670" sldId="264"/>
            <ac:grpSpMk id="90" creationId="{58A33D65-A3D3-570F-FC55-766DFFCDE8DD}"/>
          </ac:grpSpMkLst>
        </pc:grpChg>
        <pc:grpChg chg="add mod">
          <ac:chgData name="Maria Pura" userId="45387ab128642bb3" providerId="LiveId" clId="{FD92F41F-E55A-4EF3-BE2A-66D1D98F4BBC}" dt="2026-10-03T14:53:33.845" v="3599" actId="164"/>
          <ac:grpSpMkLst>
            <pc:docMk/>
            <pc:sldMk cId="3449666670" sldId="264"/>
            <ac:grpSpMk id="91" creationId="{25A4AD42-126E-83B3-D74D-547371591404}"/>
          </ac:grpSpMkLst>
        </pc:grpChg>
        <pc:grpChg chg="add mod">
          <ac:chgData name="Maria Pura" userId="45387ab128642bb3" providerId="LiveId" clId="{FD92F41F-E55A-4EF3-BE2A-66D1D98F4BBC}" dt="2026-10-03T14:53:21.004" v="3596" actId="164"/>
          <ac:grpSpMkLst>
            <pc:docMk/>
            <pc:sldMk cId="3449666670" sldId="264"/>
            <ac:grpSpMk id="94" creationId="{CE1B4310-5F49-B96F-A476-DB08707FBADD}"/>
          </ac:grpSpMkLst>
        </pc:grpChg>
        <pc:grpChg chg="add del mod">
          <ac:chgData name="Maria Pura" userId="45387ab128642bb3" providerId="LiveId" clId="{FD92F41F-E55A-4EF3-BE2A-66D1D98F4BBC}" dt="2026-10-03T14:42:07.655" v="3492" actId="165"/>
          <ac:grpSpMkLst>
            <pc:docMk/>
            <pc:sldMk cId="3449666670" sldId="264"/>
            <ac:grpSpMk id="97" creationId="{951DD83D-7BB0-EE61-BA97-6BC02D3E258D}"/>
          </ac:grpSpMkLst>
        </pc:grpChg>
        <pc:grpChg chg="add mod">
          <ac:chgData name="Maria Pura" userId="45387ab128642bb3" providerId="LiveId" clId="{FD92F41F-E55A-4EF3-BE2A-66D1D98F4BBC}" dt="2026-10-03T14:53:15.173" v="3594" actId="164"/>
          <ac:grpSpMkLst>
            <pc:docMk/>
            <pc:sldMk cId="3449666670" sldId="264"/>
            <ac:grpSpMk id="98" creationId="{1FA5D51F-8B41-32A9-E874-A9FFA487314F}"/>
          </ac:grpSpMkLst>
        </pc:grpChg>
        <pc:grpChg chg="add del mod">
          <ac:chgData name="Maria Pura" userId="45387ab128642bb3" providerId="LiveId" clId="{FD92F41F-E55A-4EF3-BE2A-66D1D98F4BBC}" dt="2026-10-03T14:46:05.876" v="3523" actId="165"/>
          <ac:grpSpMkLst>
            <pc:docMk/>
            <pc:sldMk cId="3449666670" sldId="264"/>
            <ac:grpSpMk id="103" creationId="{7A228DEB-F6ED-FD73-046F-EDBAD6FE8314}"/>
          </ac:grpSpMkLst>
        </pc:grpChg>
        <pc:grpChg chg="add mod">
          <ac:chgData name="Maria Pura" userId="45387ab128642bb3" providerId="LiveId" clId="{FD92F41F-E55A-4EF3-BE2A-66D1D98F4BBC}" dt="2026-10-03T14:50:15.555" v="3556" actId="164"/>
          <ac:grpSpMkLst>
            <pc:docMk/>
            <pc:sldMk cId="3449666670" sldId="264"/>
            <ac:grpSpMk id="106" creationId="{F45352E3-4583-D06E-6224-A1749A2A0FDA}"/>
          </ac:grpSpMkLst>
        </pc:grpChg>
        <pc:grpChg chg="add mod">
          <ac:chgData name="Maria Pura" userId="45387ab128642bb3" providerId="LiveId" clId="{FD92F41F-E55A-4EF3-BE2A-66D1D98F4BBC}" dt="2026-10-03T14:53:26.984" v="3598" actId="164"/>
          <ac:grpSpMkLst>
            <pc:docMk/>
            <pc:sldMk cId="3449666670" sldId="264"/>
            <ac:grpSpMk id="107" creationId="{716579D3-5ED3-0174-A900-54DE093948D7}"/>
          </ac:grpSpMkLst>
        </pc:grpChg>
        <pc:grpChg chg="add mod topLvl">
          <ac:chgData name="Maria Pura" userId="45387ab128642bb3" providerId="LiveId" clId="{FD92F41F-E55A-4EF3-BE2A-66D1D98F4BBC}" dt="2026-10-03T14:52:58.605" v="3589" actId="164"/>
          <ac:grpSpMkLst>
            <pc:docMk/>
            <pc:sldMk cId="3449666670" sldId="264"/>
            <ac:grpSpMk id="108" creationId="{633C479D-A22A-1C01-457B-18C164DE378E}"/>
          </ac:grpSpMkLst>
        </pc:grpChg>
        <pc:grpChg chg="add mod">
          <ac:chgData name="Maria Pura" userId="45387ab128642bb3" providerId="LiveId" clId="{FD92F41F-E55A-4EF3-BE2A-66D1D98F4BBC}" dt="2026-10-03T15:47:46.293" v="4132" actId="1038"/>
          <ac:grpSpMkLst>
            <pc:docMk/>
            <pc:sldMk cId="3449666670" sldId="264"/>
            <ac:grpSpMk id="109" creationId="{0FF09A9C-A751-7AA7-83E9-BD206B8F48A5}"/>
          </ac:grpSpMkLst>
        </pc:grpChg>
        <pc:grpChg chg="add del mod">
          <ac:chgData name="Maria Pura" userId="45387ab128642bb3" providerId="LiveId" clId="{FD92F41F-E55A-4EF3-BE2A-66D1D98F4BBC}" dt="2026-10-03T14:51:38.753" v="3575" actId="165"/>
          <ac:grpSpMkLst>
            <pc:docMk/>
            <pc:sldMk cId="3449666670" sldId="264"/>
            <ac:grpSpMk id="110" creationId="{62FA0E1E-6781-AAF8-BA25-A454F196BFF1}"/>
          </ac:grpSpMkLst>
        </pc:grpChg>
        <pc:grpChg chg="add mod">
          <ac:chgData name="Maria Pura" userId="45387ab128642bb3" providerId="LiveId" clId="{FD92F41F-E55A-4EF3-BE2A-66D1D98F4BBC}" dt="2026-10-03T14:53:06.023" v="3592" actId="164"/>
          <ac:grpSpMkLst>
            <pc:docMk/>
            <pc:sldMk cId="3449666670" sldId="264"/>
            <ac:grpSpMk id="119" creationId="{EBC080AF-2D3B-5EC9-E3DC-18FFEF022D72}"/>
          </ac:grpSpMkLst>
        </pc:grpChg>
        <pc:grpChg chg="add mod">
          <ac:chgData name="Maria Pura" userId="45387ab128642bb3" providerId="LiveId" clId="{FD92F41F-E55A-4EF3-BE2A-66D1D98F4BBC}" dt="2026-10-03T14:53:06.023" v="3592" actId="164"/>
          <ac:grpSpMkLst>
            <pc:docMk/>
            <pc:sldMk cId="3449666670" sldId="264"/>
            <ac:grpSpMk id="120" creationId="{3084EBB5-B29E-9506-2F37-57C253783A72}"/>
          </ac:grpSpMkLst>
        </pc:grpChg>
        <pc:grpChg chg="add mod">
          <ac:chgData name="Maria Pura" userId="45387ab128642bb3" providerId="LiveId" clId="{FD92F41F-E55A-4EF3-BE2A-66D1D98F4BBC}" dt="2026-10-03T14:53:06.023" v="3592" actId="164"/>
          <ac:grpSpMkLst>
            <pc:docMk/>
            <pc:sldMk cId="3449666670" sldId="264"/>
            <ac:grpSpMk id="121" creationId="{8FC92581-2D21-4D01-A971-F00DEE8854CA}"/>
          </ac:grpSpMkLst>
        </pc:grpChg>
        <pc:grpChg chg="add mod">
          <ac:chgData name="Maria Pura" userId="45387ab128642bb3" providerId="LiveId" clId="{FD92F41F-E55A-4EF3-BE2A-66D1D98F4BBC}" dt="2026-10-03T14:53:06.023" v="3592" actId="164"/>
          <ac:grpSpMkLst>
            <pc:docMk/>
            <pc:sldMk cId="3449666670" sldId="264"/>
            <ac:grpSpMk id="122" creationId="{EDB1D2DD-E4DD-4F8F-FC6D-58C30F518EFA}"/>
          </ac:grpSpMkLst>
        </pc:grpChg>
        <pc:grpChg chg="add mod">
          <ac:chgData name="Maria Pura" userId="45387ab128642bb3" providerId="LiveId" clId="{FD92F41F-E55A-4EF3-BE2A-66D1D98F4BBC}" dt="2026-10-03T14:52:20.430" v="3585" actId="1076"/>
          <ac:grpSpMkLst>
            <pc:docMk/>
            <pc:sldMk cId="3449666670" sldId="264"/>
            <ac:grpSpMk id="123" creationId="{67BEFEEF-EBAE-0857-9420-E3AF56225DA6}"/>
          </ac:grpSpMkLst>
        </pc:grpChg>
        <pc:grpChg chg="add mod">
          <ac:chgData name="Maria Pura" userId="45387ab128642bb3" providerId="LiveId" clId="{FD92F41F-E55A-4EF3-BE2A-66D1D98F4BBC}" dt="2026-10-03T14:53:06.023" v="3592" actId="164"/>
          <ac:grpSpMkLst>
            <pc:docMk/>
            <pc:sldMk cId="3449666670" sldId="264"/>
            <ac:grpSpMk id="124" creationId="{CF61DB2B-A521-D7B4-1941-FA3F07C0F82C}"/>
          </ac:grpSpMkLst>
        </pc:grpChg>
        <pc:grpChg chg="add mod">
          <ac:chgData name="Maria Pura" userId="45387ab128642bb3" providerId="LiveId" clId="{FD92F41F-E55A-4EF3-BE2A-66D1D98F4BBC}" dt="2026-10-03T15:47:46.293" v="4132" actId="1038"/>
          <ac:grpSpMkLst>
            <pc:docMk/>
            <pc:sldMk cId="3449666670" sldId="264"/>
            <ac:grpSpMk id="125" creationId="{1D5950E6-BBFF-5EAE-7EAE-6CCDF342A33B}"/>
          </ac:grpSpMkLst>
        </pc:grpChg>
        <pc:grpChg chg="add mod">
          <ac:chgData name="Maria Pura" userId="45387ab128642bb3" providerId="LiveId" clId="{FD92F41F-E55A-4EF3-BE2A-66D1D98F4BBC}" dt="2026-10-03T15:47:46.293" v="4132" actId="1038"/>
          <ac:grpSpMkLst>
            <pc:docMk/>
            <pc:sldMk cId="3449666670" sldId="264"/>
            <ac:grpSpMk id="126" creationId="{F40B7720-E523-8D54-1566-37D4745E43DB}"/>
          </ac:grpSpMkLst>
        </pc:grpChg>
        <pc:grpChg chg="add mod">
          <ac:chgData name="Maria Pura" userId="45387ab128642bb3" providerId="LiveId" clId="{FD92F41F-E55A-4EF3-BE2A-66D1D98F4BBC}" dt="2026-10-03T15:47:46.293" v="4132" actId="1038"/>
          <ac:grpSpMkLst>
            <pc:docMk/>
            <pc:sldMk cId="3449666670" sldId="264"/>
            <ac:grpSpMk id="127" creationId="{F7DF3BCF-8376-6181-7987-1302CBBF6860}"/>
          </ac:grpSpMkLst>
        </pc:grpChg>
        <pc:grpChg chg="add mod">
          <ac:chgData name="Maria Pura" userId="45387ab128642bb3" providerId="LiveId" clId="{FD92F41F-E55A-4EF3-BE2A-66D1D98F4BBC}" dt="2026-10-03T15:47:46.293" v="4132" actId="1038"/>
          <ac:grpSpMkLst>
            <pc:docMk/>
            <pc:sldMk cId="3449666670" sldId="264"/>
            <ac:grpSpMk id="128" creationId="{9EFC87D3-A181-0A55-1281-B37FC69B766B}"/>
          </ac:grpSpMkLst>
        </pc:grpChg>
        <pc:grpChg chg="add mod">
          <ac:chgData name="Maria Pura" userId="45387ab128642bb3" providerId="LiveId" clId="{FD92F41F-E55A-4EF3-BE2A-66D1D98F4BBC}" dt="2026-10-03T15:47:46.293" v="4132" actId="1038"/>
          <ac:grpSpMkLst>
            <pc:docMk/>
            <pc:sldMk cId="3449666670" sldId="264"/>
            <ac:grpSpMk id="129" creationId="{A2FE6FA5-A21A-C060-87D0-29DCD4E7B282}"/>
          </ac:grpSpMkLst>
        </pc:grpChg>
        <pc:picChg chg="add mod ord">
          <ac:chgData name="Maria Pura" userId="45387ab128642bb3" providerId="LiveId" clId="{FD92F41F-E55A-4EF3-BE2A-66D1D98F4BBC}" dt="2026-10-03T14:48:11.191" v="3547" actId="12789"/>
          <ac:picMkLst>
            <pc:docMk/>
            <pc:sldMk cId="3449666670" sldId="264"/>
            <ac:picMk id="74" creationId="{7C3CDF39-C848-C4D2-9D4D-D317019A97B3}"/>
          </ac:picMkLst>
        </pc:picChg>
        <pc:picChg chg="add del mod ord topLvl">
          <ac:chgData name="Maria Pura" userId="45387ab128642bb3" providerId="LiveId" clId="{FD92F41F-E55A-4EF3-BE2A-66D1D98F4BBC}" dt="2026-10-03T14:46:10.590" v="3524" actId="478"/>
          <ac:picMkLst>
            <pc:docMk/>
            <pc:sldMk cId="3449666670" sldId="264"/>
            <ac:picMk id="89" creationId="{5F2B1FF6-CA23-29E4-5B12-ECC0EEF5A2C0}"/>
          </ac:picMkLst>
        </pc:picChg>
        <pc:picChg chg="add mod">
          <ac:chgData name="Maria Pura" userId="45387ab128642bb3" providerId="LiveId" clId="{FD92F41F-E55A-4EF3-BE2A-66D1D98F4BBC}" dt="2026-10-03T14:40:27.876" v="3470" actId="164"/>
          <ac:picMkLst>
            <pc:docMk/>
            <pc:sldMk cId="3449666670" sldId="264"/>
            <ac:picMk id="93" creationId="{2F043D56-EAD5-07B5-7AB2-7FE84A088AFA}"/>
          </ac:picMkLst>
        </pc:picChg>
        <pc:picChg chg="add mod topLvl">
          <ac:chgData name="Maria Pura" userId="45387ab128642bb3" providerId="LiveId" clId="{FD92F41F-E55A-4EF3-BE2A-66D1D98F4BBC}" dt="2026-10-03T14:42:23.483" v="3496" actId="164"/>
          <ac:picMkLst>
            <pc:docMk/>
            <pc:sldMk cId="3449666670" sldId="264"/>
            <ac:picMk id="96" creationId="{DB43C92A-E554-CBF6-7209-954310B3F93D}"/>
          </ac:picMkLst>
        </pc:picChg>
        <pc:picChg chg="add mod">
          <ac:chgData name="Maria Pura" userId="45387ab128642bb3" providerId="LiveId" clId="{FD92F41F-E55A-4EF3-BE2A-66D1D98F4BBC}" dt="2026-10-03T14:51:38.753" v="3575" actId="165"/>
          <ac:picMkLst>
            <pc:docMk/>
            <pc:sldMk cId="3449666670" sldId="264"/>
            <ac:picMk id="100" creationId="{1C1111C9-D690-8F67-E62E-266832B6962F}"/>
          </ac:picMkLst>
        </pc:picChg>
        <pc:picChg chg="add mod">
          <ac:chgData name="Maria Pura" userId="45387ab128642bb3" providerId="LiveId" clId="{FD92F41F-E55A-4EF3-BE2A-66D1D98F4BBC}" dt="2026-10-03T14:46:52.675" v="3537" actId="164"/>
          <ac:picMkLst>
            <pc:docMk/>
            <pc:sldMk cId="3449666670" sldId="264"/>
            <ac:picMk id="102" creationId="{DB0D537E-7A74-047D-8634-2D67B11999E8}"/>
          </ac:picMkLst>
        </pc:picChg>
        <pc:picChg chg="add mod">
          <ac:chgData name="Maria Pura" userId="45387ab128642bb3" providerId="LiveId" clId="{FD92F41F-E55A-4EF3-BE2A-66D1D98F4BBC}" dt="2026-10-03T14:47:28.288" v="3543" actId="164"/>
          <ac:picMkLst>
            <pc:docMk/>
            <pc:sldMk cId="3449666670" sldId="264"/>
            <ac:picMk id="105" creationId="{CDC2B535-F0CE-4894-6E6E-F2C2517ECEA0}"/>
          </ac:picMkLst>
        </pc:picChg>
      </pc:sldChg>
      <pc:sldChg chg="addSp delSp modSp add mod">
        <pc:chgData name="Maria Pura" userId="45387ab128642bb3" providerId="LiveId" clId="{FD92F41F-E55A-4EF3-BE2A-66D1D98F4BBC}" dt="2026-10-04T12:08:24.425" v="5752" actId="1037"/>
        <pc:sldMkLst>
          <pc:docMk/>
          <pc:sldMk cId="1406286687" sldId="265"/>
        </pc:sldMkLst>
        <pc:spChg chg="add mod">
          <ac:chgData name="Maria Pura" userId="45387ab128642bb3" providerId="LiveId" clId="{FD92F41F-E55A-4EF3-BE2A-66D1D98F4BBC}" dt="2026-10-04T12:08:15.497" v="5748" actId="403"/>
          <ac:spMkLst>
            <pc:docMk/>
            <pc:sldMk cId="1406286687" sldId="265"/>
            <ac:spMk id="3" creationId="{98AFD4B4-7F8F-733F-2333-C6D3C3B7A5D5}"/>
          </ac:spMkLst>
        </pc:spChg>
        <pc:spChg chg="mod">
          <ac:chgData name="Maria Pura" userId="45387ab128642bb3" providerId="LiveId" clId="{FD92F41F-E55A-4EF3-BE2A-66D1D98F4BBC}" dt="2026-10-03T15:22:37.161" v="3867" actId="164"/>
          <ac:spMkLst>
            <pc:docMk/>
            <pc:sldMk cId="1406286687" sldId="265"/>
            <ac:spMk id="4" creationId="{D35637BF-C6E3-29DF-3C18-D83932B8E5EC}"/>
          </ac:spMkLst>
        </pc:spChg>
        <pc:spChg chg="add mod">
          <ac:chgData name="Maria Pura" userId="45387ab128642bb3" providerId="LiveId" clId="{FD92F41F-E55A-4EF3-BE2A-66D1D98F4BBC}" dt="2026-10-04T12:08:00.036" v="5743" actId="403"/>
          <ac:spMkLst>
            <pc:docMk/>
            <pc:sldMk cId="1406286687" sldId="265"/>
            <ac:spMk id="6" creationId="{4AAF481B-1FBD-4BD4-62D1-6EF6FB64C68D}"/>
          </ac:spMkLst>
        </pc:spChg>
        <pc:spChg chg="add mod">
          <ac:chgData name="Maria Pura" userId="45387ab128642bb3" providerId="LiveId" clId="{FD92F41F-E55A-4EF3-BE2A-66D1D98F4BBC}" dt="2026-10-04T12:08:02.516" v="5744" actId="403"/>
          <ac:spMkLst>
            <pc:docMk/>
            <pc:sldMk cId="1406286687" sldId="265"/>
            <ac:spMk id="8" creationId="{354651F9-197A-B593-992B-F0A281CDDEA5}"/>
          </ac:spMkLst>
        </pc:spChg>
        <pc:spChg chg="add mod">
          <ac:chgData name="Maria Pura" userId="45387ab128642bb3" providerId="LiveId" clId="{FD92F41F-E55A-4EF3-BE2A-66D1D98F4BBC}" dt="2026-10-04T12:08:07.921" v="5746" actId="14100"/>
          <ac:spMkLst>
            <pc:docMk/>
            <pc:sldMk cId="1406286687" sldId="265"/>
            <ac:spMk id="10" creationId="{92959F57-5797-B0A9-8EDA-3132A2B4F1FC}"/>
          </ac:spMkLst>
        </pc:spChg>
        <pc:spChg chg="add mod">
          <ac:chgData name="Maria Pura" userId="45387ab128642bb3" providerId="LiveId" clId="{FD92F41F-E55A-4EF3-BE2A-66D1D98F4BBC}" dt="2026-10-04T12:08:12.041" v="5747" actId="403"/>
          <ac:spMkLst>
            <pc:docMk/>
            <pc:sldMk cId="1406286687" sldId="265"/>
            <ac:spMk id="12" creationId="{E702F99D-BDD5-14F9-7D5F-4ABA2465149E}"/>
          </ac:spMkLst>
        </pc:spChg>
        <pc:spChg chg="del mod topLvl">
          <ac:chgData name="Maria Pura" userId="45387ab128642bb3" providerId="LiveId" clId="{FD92F41F-E55A-4EF3-BE2A-66D1D98F4BBC}" dt="2026-10-03T15:09:31.186" v="3695" actId="478"/>
          <ac:spMkLst>
            <pc:docMk/>
            <pc:sldMk cId="1406286687" sldId="265"/>
            <ac:spMk id="14" creationId="{7D882B6A-6009-730A-1F2A-BC7323EF3532}"/>
          </ac:spMkLst>
        </pc:spChg>
        <pc:spChg chg="mod">
          <ac:chgData name="Maria Pura" userId="45387ab128642bb3" providerId="LiveId" clId="{FD92F41F-E55A-4EF3-BE2A-66D1D98F4BBC}" dt="2026-10-03T16:08:55.119" v="4385" actId="165"/>
          <ac:spMkLst>
            <pc:docMk/>
            <pc:sldMk cId="1406286687" sldId="265"/>
            <ac:spMk id="16" creationId="{AD9DFADE-D3D0-E0D4-560B-BF730E08384A}"/>
          </ac:spMkLst>
        </pc:spChg>
        <pc:spChg chg="mod">
          <ac:chgData name="Maria Pura" userId="45387ab128642bb3" providerId="LiveId" clId="{FD92F41F-E55A-4EF3-BE2A-66D1D98F4BBC}" dt="2026-10-03T16:08:55.119" v="4385" actId="165"/>
          <ac:spMkLst>
            <pc:docMk/>
            <pc:sldMk cId="1406286687" sldId="265"/>
            <ac:spMk id="17" creationId="{2ABFE426-84F3-2C22-9D17-6C1F470DD0E0}"/>
          </ac:spMkLst>
        </pc:spChg>
        <pc:spChg chg="del mod topLvl">
          <ac:chgData name="Maria Pura" userId="45387ab128642bb3" providerId="LiveId" clId="{FD92F41F-E55A-4EF3-BE2A-66D1D98F4BBC}" dt="2026-10-03T15:09:32.822" v="3697" actId="478"/>
          <ac:spMkLst>
            <pc:docMk/>
            <pc:sldMk cId="1406286687" sldId="265"/>
            <ac:spMk id="19" creationId="{26816AE3-B33B-A64D-3548-BAE4484245E2}"/>
          </ac:spMkLst>
        </pc:spChg>
        <pc:spChg chg="del">
          <ac:chgData name="Maria Pura" userId="45387ab128642bb3" providerId="LiveId" clId="{FD92F41F-E55A-4EF3-BE2A-66D1D98F4BBC}" dt="2026-10-03T14:55:27.809" v="3653" actId="478"/>
          <ac:spMkLst>
            <pc:docMk/>
            <pc:sldMk cId="1406286687" sldId="265"/>
            <ac:spMk id="25" creationId="{D505E6DA-8C50-2DC6-208D-FEF9A33D793D}"/>
          </ac:spMkLst>
        </pc:spChg>
        <pc:spChg chg="del mod topLvl">
          <ac:chgData name="Maria Pura" userId="45387ab128642bb3" providerId="LiveId" clId="{FD92F41F-E55A-4EF3-BE2A-66D1D98F4BBC}" dt="2026-10-03T15:09:34.514" v="3698" actId="478"/>
          <ac:spMkLst>
            <pc:docMk/>
            <pc:sldMk cId="1406286687" sldId="265"/>
            <ac:spMk id="26" creationId="{998EB0C9-4C6E-60B3-6A7F-57AAA800C944}"/>
          </ac:spMkLst>
        </pc:spChg>
        <pc:spChg chg="mod">
          <ac:chgData name="Maria Pura" userId="45387ab128642bb3" providerId="LiveId" clId="{FD92F41F-E55A-4EF3-BE2A-66D1D98F4BBC}" dt="2026-10-03T16:08:55.119" v="4385" actId="165"/>
          <ac:spMkLst>
            <pc:docMk/>
            <pc:sldMk cId="1406286687" sldId="265"/>
            <ac:spMk id="30" creationId="{F57A2CCA-AE99-F488-B67B-9FD3B7FB4E1F}"/>
          </ac:spMkLst>
        </pc:spChg>
        <pc:spChg chg="mod">
          <ac:chgData name="Maria Pura" userId="45387ab128642bb3" providerId="LiveId" clId="{FD92F41F-E55A-4EF3-BE2A-66D1D98F4BBC}" dt="2026-10-03T16:08:55.119" v="4385" actId="165"/>
          <ac:spMkLst>
            <pc:docMk/>
            <pc:sldMk cId="1406286687" sldId="265"/>
            <ac:spMk id="32" creationId="{D969447B-E05B-32F8-1077-4A9A3A30FE9D}"/>
          </ac:spMkLst>
        </pc:spChg>
        <pc:spChg chg="del mod topLvl">
          <ac:chgData name="Maria Pura" userId="45387ab128642bb3" providerId="LiveId" clId="{FD92F41F-E55A-4EF3-BE2A-66D1D98F4BBC}" dt="2026-10-03T15:09:36.049" v="3699" actId="478"/>
          <ac:spMkLst>
            <pc:docMk/>
            <pc:sldMk cId="1406286687" sldId="265"/>
            <ac:spMk id="36" creationId="{8BF40E8B-30F7-F268-443E-00A1B03C5F21}"/>
          </ac:spMkLst>
        </pc:spChg>
        <pc:spChg chg="mod">
          <ac:chgData name="Maria Pura" userId="45387ab128642bb3" providerId="LiveId" clId="{FD92F41F-E55A-4EF3-BE2A-66D1D98F4BBC}" dt="2026-10-03T16:08:55.119" v="4385" actId="165"/>
          <ac:spMkLst>
            <pc:docMk/>
            <pc:sldMk cId="1406286687" sldId="265"/>
            <ac:spMk id="40" creationId="{649AF384-00DC-15A8-526E-2129B4777733}"/>
          </ac:spMkLst>
        </pc:spChg>
        <pc:spChg chg="del">
          <ac:chgData name="Maria Pura" userId="45387ab128642bb3" providerId="LiveId" clId="{FD92F41F-E55A-4EF3-BE2A-66D1D98F4BBC}" dt="2026-10-03T15:09:37.193" v="3700" actId="478"/>
          <ac:spMkLst>
            <pc:docMk/>
            <pc:sldMk cId="1406286687" sldId="265"/>
            <ac:spMk id="44" creationId="{0C858590-5CCE-4B92-D2AC-B52B5E04C2F5}"/>
          </ac:spMkLst>
        </pc:spChg>
        <pc:spChg chg="mod">
          <ac:chgData name="Maria Pura" userId="45387ab128642bb3" providerId="LiveId" clId="{FD92F41F-E55A-4EF3-BE2A-66D1D98F4BBC}" dt="2026-10-03T16:08:55.119" v="4385" actId="165"/>
          <ac:spMkLst>
            <pc:docMk/>
            <pc:sldMk cId="1406286687" sldId="265"/>
            <ac:spMk id="46" creationId="{8507CDC9-54D4-83A9-5CC1-6E99DB63A81A}"/>
          </ac:spMkLst>
        </pc:spChg>
        <pc:spChg chg="mod">
          <ac:chgData name="Maria Pura" userId="45387ab128642bb3" providerId="LiveId" clId="{FD92F41F-E55A-4EF3-BE2A-66D1D98F4BBC}" dt="2026-10-03T16:08:55.119" v="4385" actId="165"/>
          <ac:spMkLst>
            <pc:docMk/>
            <pc:sldMk cId="1406286687" sldId="265"/>
            <ac:spMk id="48" creationId="{C82F126D-62BE-96E6-F4D0-403B7E006C3F}"/>
          </ac:spMkLst>
        </pc:spChg>
        <pc:grpChg chg="mod">
          <ac:chgData name="Maria Pura" userId="45387ab128642bb3" providerId="LiveId" clId="{FD92F41F-E55A-4EF3-BE2A-66D1D98F4BBC}" dt="2026-10-03T15:09:24.647" v="3692" actId="164"/>
          <ac:grpSpMkLst>
            <pc:docMk/>
            <pc:sldMk cId="1406286687" sldId="265"/>
            <ac:grpSpMk id="13" creationId="{47BFB009-06D4-DCAD-D354-3034847CCA30}"/>
          </ac:grpSpMkLst>
        </pc:grpChg>
        <pc:grpChg chg="mod">
          <ac:chgData name="Maria Pura" userId="45387ab128642bb3" providerId="LiveId" clId="{FD92F41F-E55A-4EF3-BE2A-66D1D98F4BBC}" dt="2026-10-03T15:22:19.828" v="3862" actId="164"/>
          <ac:grpSpMkLst>
            <pc:docMk/>
            <pc:sldMk cId="1406286687" sldId="265"/>
            <ac:grpSpMk id="15" creationId="{B2F337E9-07B7-784F-CB73-78A420B41EB6}"/>
          </ac:grpSpMkLst>
        </pc:grpChg>
        <pc:grpChg chg="mod">
          <ac:chgData name="Maria Pura" userId="45387ab128642bb3" providerId="LiveId" clId="{FD92F41F-E55A-4EF3-BE2A-66D1D98F4BBC}" dt="2026-10-03T15:09:24.647" v="3692" actId="164"/>
          <ac:grpSpMkLst>
            <pc:docMk/>
            <pc:sldMk cId="1406286687" sldId="265"/>
            <ac:grpSpMk id="18" creationId="{9BA3A9FC-CDDE-738C-5D5D-5FF8AE0FA171}"/>
          </ac:grpSpMkLst>
        </pc:grpChg>
        <pc:grpChg chg="mod">
          <ac:chgData name="Maria Pura" userId="45387ab128642bb3" providerId="LiveId" clId="{FD92F41F-E55A-4EF3-BE2A-66D1D98F4BBC}" dt="2026-10-03T15:22:24.089" v="3863" actId="164"/>
          <ac:grpSpMkLst>
            <pc:docMk/>
            <pc:sldMk cId="1406286687" sldId="265"/>
            <ac:grpSpMk id="20" creationId="{ED641EEC-8AFA-9072-B580-15B823D53F2B}"/>
          </ac:grpSpMkLst>
        </pc:grpChg>
        <pc:grpChg chg="mod">
          <ac:chgData name="Maria Pura" userId="45387ab128642bb3" providerId="LiveId" clId="{FD92F41F-E55A-4EF3-BE2A-66D1D98F4BBC}" dt="2026-10-03T15:09:24.647" v="3692" actId="164"/>
          <ac:grpSpMkLst>
            <pc:docMk/>
            <pc:sldMk cId="1406286687" sldId="265"/>
            <ac:grpSpMk id="24" creationId="{38C3E6A3-8CAA-7E64-03A5-FD067E9AB929}"/>
          </ac:grpSpMkLst>
        </pc:grpChg>
        <pc:grpChg chg="mod">
          <ac:chgData name="Maria Pura" userId="45387ab128642bb3" providerId="LiveId" clId="{FD92F41F-E55A-4EF3-BE2A-66D1D98F4BBC}" dt="2026-10-03T15:22:26.717" v="3864" actId="164"/>
          <ac:grpSpMkLst>
            <pc:docMk/>
            <pc:sldMk cId="1406286687" sldId="265"/>
            <ac:grpSpMk id="28" creationId="{C5C7F6CE-5806-2336-B008-865487FFDFE4}"/>
          </ac:grpSpMkLst>
        </pc:grpChg>
        <pc:grpChg chg="mod">
          <ac:chgData name="Maria Pura" userId="45387ab128642bb3" providerId="LiveId" clId="{FD92F41F-E55A-4EF3-BE2A-66D1D98F4BBC}" dt="2026-10-03T15:09:24.647" v="3692" actId="164"/>
          <ac:grpSpMkLst>
            <pc:docMk/>
            <pc:sldMk cId="1406286687" sldId="265"/>
            <ac:grpSpMk id="34" creationId="{D141D69C-A754-CF93-1F7B-727CA4031CA9}"/>
          </ac:grpSpMkLst>
        </pc:grpChg>
        <pc:grpChg chg="mod">
          <ac:chgData name="Maria Pura" userId="45387ab128642bb3" providerId="LiveId" clId="{FD92F41F-E55A-4EF3-BE2A-66D1D98F4BBC}" dt="2026-10-03T15:22:29.233" v="3865" actId="164"/>
          <ac:grpSpMkLst>
            <pc:docMk/>
            <pc:sldMk cId="1406286687" sldId="265"/>
            <ac:grpSpMk id="38" creationId="{4BC8D78C-9B62-3028-DF4B-79F84F2FE601}"/>
          </ac:grpSpMkLst>
        </pc:grpChg>
        <pc:grpChg chg="mod">
          <ac:chgData name="Maria Pura" userId="45387ab128642bb3" providerId="LiveId" clId="{FD92F41F-E55A-4EF3-BE2A-66D1D98F4BBC}" dt="2026-10-03T15:09:24.647" v="3692" actId="164"/>
          <ac:grpSpMkLst>
            <pc:docMk/>
            <pc:sldMk cId="1406286687" sldId="265"/>
            <ac:grpSpMk id="42" creationId="{7DDC368B-949E-B433-D10E-04C453188FF0}"/>
          </ac:grpSpMkLst>
        </pc:grpChg>
        <pc:grpChg chg="mod">
          <ac:chgData name="Maria Pura" userId="45387ab128642bb3" providerId="LiveId" clId="{FD92F41F-E55A-4EF3-BE2A-66D1D98F4BBC}" dt="2026-10-03T15:22:33.089" v="3866" actId="164"/>
          <ac:grpSpMkLst>
            <pc:docMk/>
            <pc:sldMk cId="1406286687" sldId="265"/>
            <ac:grpSpMk id="45" creationId="{587F1585-E6D6-2A66-5C9E-89BC22BC9B9D}"/>
          </ac:grpSpMkLst>
        </pc:grpChg>
        <pc:grpChg chg="add mod">
          <ac:chgData name="Maria Pura" userId="45387ab128642bb3" providerId="LiveId" clId="{FD92F41F-E55A-4EF3-BE2A-66D1D98F4BBC}" dt="2026-10-03T15:09:24.647" v="3692" actId="164"/>
          <ac:grpSpMkLst>
            <pc:docMk/>
            <pc:sldMk cId="1406286687" sldId="265"/>
            <ac:grpSpMk id="49" creationId="{04B54117-2855-E5F1-EA22-448883F03223}"/>
          </ac:grpSpMkLst>
        </pc:grpChg>
        <pc:grpChg chg="add mod">
          <ac:chgData name="Maria Pura" userId="45387ab128642bb3" providerId="LiveId" clId="{FD92F41F-E55A-4EF3-BE2A-66D1D98F4BBC}" dt="2026-10-04T12:08:24.425" v="5752" actId="1037"/>
          <ac:grpSpMkLst>
            <pc:docMk/>
            <pc:sldMk cId="1406286687" sldId="265"/>
            <ac:grpSpMk id="51" creationId="{7BD0D7C0-3368-36AC-7EF0-487D4F0445A9}"/>
          </ac:grpSpMkLst>
        </pc:grpChg>
        <pc:grpChg chg="add mod">
          <ac:chgData name="Maria Pura" userId="45387ab128642bb3" providerId="LiveId" clId="{FD92F41F-E55A-4EF3-BE2A-66D1D98F4BBC}" dt="2026-10-04T12:08:24.425" v="5752" actId="1037"/>
          <ac:grpSpMkLst>
            <pc:docMk/>
            <pc:sldMk cId="1406286687" sldId="265"/>
            <ac:grpSpMk id="52" creationId="{3E7ACE61-3844-4FD6-D7EC-756F7D38C6FA}"/>
          </ac:grpSpMkLst>
        </pc:grpChg>
        <pc:grpChg chg="add mod">
          <ac:chgData name="Maria Pura" userId="45387ab128642bb3" providerId="LiveId" clId="{FD92F41F-E55A-4EF3-BE2A-66D1D98F4BBC}" dt="2026-10-04T12:08:24.425" v="5752" actId="1037"/>
          <ac:grpSpMkLst>
            <pc:docMk/>
            <pc:sldMk cId="1406286687" sldId="265"/>
            <ac:grpSpMk id="53" creationId="{BC9EC008-22E0-4D6E-1C6B-6DCEBCD1C81C}"/>
          </ac:grpSpMkLst>
        </pc:grpChg>
        <pc:grpChg chg="add mod">
          <ac:chgData name="Maria Pura" userId="45387ab128642bb3" providerId="LiveId" clId="{FD92F41F-E55A-4EF3-BE2A-66D1D98F4BBC}" dt="2026-10-04T12:08:24.425" v="5752" actId="1037"/>
          <ac:grpSpMkLst>
            <pc:docMk/>
            <pc:sldMk cId="1406286687" sldId="265"/>
            <ac:grpSpMk id="54" creationId="{1AFE08A0-1803-9075-CF6F-47AB55382D5D}"/>
          </ac:grpSpMkLst>
        </pc:grpChg>
        <pc:grpChg chg="add mod">
          <ac:chgData name="Maria Pura" userId="45387ab128642bb3" providerId="LiveId" clId="{FD92F41F-E55A-4EF3-BE2A-66D1D98F4BBC}" dt="2026-10-04T12:08:24.425" v="5752" actId="1037"/>
          <ac:grpSpMkLst>
            <pc:docMk/>
            <pc:sldMk cId="1406286687" sldId="265"/>
            <ac:grpSpMk id="55" creationId="{45F1A1FB-C850-7E88-A8CF-B7EBD789B58E}"/>
          </ac:grpSpMkLst>
        </pc:grpChg>
        <pc:grpChg chg="add mod">
          <ac:chgData name="Maria Pura" userId="45387ab128642bb3" providerId="LiveId" clId="{FD92F41F-E55A-4EF3-BE2A-66D1D98F4BBC}" dt="2026-10-03T16:08:51.223" v="4384" actId="1076"/>
          <ac:grpSpMkLst>
            <pc:docMk/>
            <pc:sldMk cId="1406286687" sldId="265"/>
            <ac:grpSpMk id="56" creationId="{7BCA8292-8918-0C2B-AB5B-A30D36B915A4}"/>
          </ac:grpSpMkLst>
        </pc:grpChg>
        <pc:grpChg chg="del">
          <ac:chgData name="Maria Pura" userId="45387ab128642bb3" providerId="LiveId" clId="{FD92F41F-E55A-4EF3-BE2A-66D1D98F4BBC}" dt="2026-10-03T14:55:44.720" v="3655" actId="478"/>
          <ac:grpSpMkLst>
            <pc:docMk/>
            <pc:sldMk cId="1406286687" sldId="265"/>
            <ac:grpSpMk id="109" creationId="{2DFC66C4-7FF9-0580-82B9-D29B8DA0518C}"/>
          </ac:grpSpMkLst>
        </pc:grpChg>
        <pc:grpChg chg="del">
          <ac:chgData name="Maria Pura" userId="45387ab128642bb3" providerId="LiveId" clId="{FD92F41F-E55A-4EF3-BE2A-66D1D98F4BBC}" dt="2026-10-03T14:55:44.720" v="3655" actId="478"/>
          <ac:grpSpMkLst>
            <pc:docMk/>
            <pc:sldMk cId="1406286687" sldId="265"/>
            <ac:grpSpMk id="125" creationId="{3C15BC47-5E3C-2C84-1F12-E7E2D6823D7A}"/>
          </ac:grpSpMkLst>
        </pc:grpChg>
        <pc:grpChg chg="del">
          <ac:chgData name="Maria Pura" userId="45387ab128642bb3" providerId="LiveId" clId="{FD92F41F-E55A-4EF3-BE2A-66D1D98F4BBC}" dt="2026-10-03T14:55:44.720" v="3655" actId="478"/>
          <ac:grpSpMkLst>
            <pc:docMk/>
            <pc:sldMk cId="1406286687" sldId="265"/>
            <ac:grpSpMk id="126" creationId="{A79F7F3C-AE77-F056-C6D6-9AEB745C21D7}"/>
          </ac:grpSpMkLst>
        </pc:grpChg>
        <pc:grpChg chg="del">
          <ac:chgData name="Maria Pura" userId="45387ab128642bb3" providerId="LiveId" clId="{FD92F41F-E55A-4EF3-BE2A-66D1D98F4BBC}" dt="2026-10-03T14:55:44.720" v="3655" actId="478"/>
          <ac:grpSpMkLst>
            <pc:docMk/>
            <pc:sldMk cId="1406286687" sldId="265"/>
            <ac:grpSpMk id="127" creationId="{65A422DC-5862-A04C-6E89-0247413F25FA}"/>
          </ac:grpSpMkLst>
        </pc:grpChg>
        <pc:grpChg chg="del">
          <ac:chgData name="Maria Pura" userId="45387ab128642bb3" providerId="LiveId" clId="{FD92F41F-E55A-4EF3-BE2A-66D1D98F4BBC}" dt="2026-10-03T14:55:44.720" v="3655" actId="478"/>
          <ac:grpSpMkLst>
            <pc:docMk/>
            <pc:sldMk cId="1406286687" sldId="265"/>
            <ac:grpSpMk id="128" creationId="{1B40E8EE-EBD8-56A5-1A11-A6EED58841A5}"/>
          </ac:grpSpMkLst>
        </pc:grpChg>
        <pc:grpChg chg="del">
          <ac:chgData name="Maria Pura" userId="45387ab128642bb3" providerId="LiveId" clId="{FD92F41F-E55A-4EF3-BE2A-66D1D98F4BBC}" dt="2026-10-03T14:55:44.720" v="3655" actId="478"/>
          <ac:grpSpMkLst>
            <pc:docMk/>
            <pc:sldMk cId="1406286687" sldId="265"/>
            <ac:grpSpMk id="129" creationId="{B88C41A2-C248-52DE-7212-9CE376430571}"/>
          </ac:grpSpMkLst>
        </pc:grpChg>
      </pc:sldChg>
      <pc:sldChg chg="addSp delSp modSp add mod">
        <pc:chgData name="Maria Pura" userId="45387ab128642bb3" providerId="LiveId" clId="{FD92F41F-E55A-4EF3-BE2A-66D1D98F4BBC}" dt="2026-10-04T12:11:16.664" v="5794" actId="1036"/>
        <pc:sldMkLst>
          <pc:docMk/>
          <pc:sldMk cId="2462918936" sldId="266"/>
        </pc:sldMkLst>
        <pc:spChg chg="mod">
          <ac:chgData name="Maria Pura" userId="45387ab128642bb3" providerId="LiveId" clId="{FD92F41F-E55A-4EF3-BE2A-66D1D98F4BBC}" dt="2026-10-04T12:09:23.916" v="5768" actId="14100"/>
          <ac:spMkLst>
            <pc:docMk/>
            <pc:sldMk cId="2462918936" sldId="266"/>
            <ac:spMk id="3" creationId="{F470F8DF-993B-262C-D6A6-4622F51BEA4B}"/>
          </ac:spMkLst>
        </pc:spChg>
        <pc:spChg chg="mod topLvl">
          <ac:chgData name="Maria Pura" userId="45387ab128642bb3" providerId="LiveId" clId="{FD92F41F-E55A-4EF3-BE2A-66D1D98F4BBC}" dt="2026-10-04T12:11:16.664" v="5794" actId="1036"/>
          <ac:spMkLst>
            <pc:docMk/>
            <pc:sldMk cId="2462918936" sldId="266"/>
            <ac:spMk id="4" creationId="{D2663766-CF72-5170-DEFE-71BE79121AD6}"/>
          </ac:spMkLst>
        </pc:spChg>
        <pc:spChg chg="add mod topLvl">
          <ac:chgData name="Maria Pura" userId="45387ab128642bb3" providerId="LiveId" clId="{FD92F41F-E55A-4EF3-BE2A-66D1D98F4BBC}" dt="2026-10-04T12:08:59.793" v="5758" actId="164"/>
          <ac:spMkLst>
            <pc:docMk/>
            <pc:sldMk cId="2462918936" sldId="266"/>
            <ac:spMk id="5" creationId="{EC072FED-5B3B-3DF4-48CD-DEB6E64DB8D7}"/>
          </ac:spMkLst>
        </pc:spChg>
        <pc:spChg chg="mod topLvl">
          <ac:chgData name="Maria Pura" userId="45387ab128642bb3" providerId="LiveId" clId="{FD92F41F-E55A-4EF3-BE2A-66D1D98F4BBC}" dt="2026-10-04T12:09:08.403" v="5763" actId="403"/>
          <ac:spMkLst>
            <pc:docMk/>
            <pc:sldMk cId="2462918936" sldId="266"/>
            <ac:spMk id="6" creationId="{601DACAD-A2A9-99AA-68DB-A9CEC5193146}"/>
          </ac:spMkLst>
        </pc:spChg>
        <pc:spChg chg="mod topLvl">
          <ac:chgData name="Maria Pura" userId="45387ab128642bb3" providerId="LiveId" clId="{FD92F41F-E55A-4EF3-BE2A-66D1D98F4BBC}" dt="2026-10-04T12:09:11.595" v="5764" actId="403"/>
          <ac:spMkLst>
            <pc:docMk/>
            <pc:sldMk cId="2462918936" sldId="266"/>
            <ac:spMk id="8" creationId="{6138701A-9BBD-F229-C06E-343E286E7B86}"/>
          </ac:spMkLst>
        </pc:spChg>
        <pc:spChg chg="add mod">
          <ac:chgData name="Maria Pura" userId="45387ab128642bb3" providerId="LiveId" clId="{FD92F41F-E55A-4EF3-BE2A-66D1D98F4BBC}" dt="2026-10-04T12:08:59.793" v="5758" actId="164"/>
          <ac:spMkLst>
            <pc:docMk/>
            <pc:sldMk cId="2462918936" sldId="266"/>
            <ac:spMk id="9" creationId="{73038BD2-FEFC-113B-AA66-F320BF74F391}"/>
          </ac:spMkLst>
        </pc:spChg>
        <pc:spChg chg="mod topLvl">
          <ac:chgData name="Maria Pura" userId="45387ab128642bb3" providerId="LiveId" clId="{FD92F41F-E55A-4EF3-BE2A-66D1D98F4BBC}" dt="2026-10-04T12:09:14.861" v="5765" actId="403"/>
          <ac:spMkLst>
            <pc:docMk/>
            <pc:sldMk cId="2462918936" sldId="266"/>
            <ac:spMk id="10" creationId="{2D4708FC-0FFD-FF9B-ED90-1586F152D274}"/>
          </ac:spMkLst>
        </pc:spChg>
        <pc:spChg chg="mod">
          <ac:chgData name="Maria Pura" userId="45387ab128642bb3" providerId="LiveId" clId="{FD92F41F-E55A-4EF3-BE2A-66D1D98F4BBC}" dt="2026-10-04T12:09:17.629" v="5766" actId="403"/>
          <ac:spMkLst>
            <pc:docMk/>
            <pc:sldMk cId="2462918936" sldId="266"/>
            <ac:spMk id="12" creationId="{F488E3A9-0164-8E11-18B3-188CAC0E7992}"/>
          </ac:spMkLst>
        </pc:spChg>
        <pc:spChg chg="add mod topLvl">
          <ac:chgData name="Maria Pura" userId="45387ab128642bb3" providerId="LiveId" clId="{FD92F41F-E55A-4EF3-BE2A-66D1D98F4BBC}" dt="2026-10-04T12:09:27.515" v="5769" actId="403"/>
          <ac:spMkLst>
            <pc:docMk/>
            <pc:sldMk cId="2462918936" sldId="266"/>
            <ac:spMk id="13" creationId="{DEDF01A6-3BBB-ACD6-6A26-8058D35CFB8E}"/>
          </ac:spMkLst>
        </pc:spChg>
        <pc:spChg chg="mod topLvl">
          <ac:chgData name="Maria Pura" userId="45387ab128642bb3" providerId="LiveId" clId="{FD92F41F-E55A-4EF3-BE2A-66D1D98F4BBC}" dt="2026-10-04T12:08:37.100" v="5753" actId="164"/>
          <ac:spMkLst>
            <pc:docMk/>
            <pc:sldMk cId="2462918936" sldId="266"/>
            <ac:spMk id="16" creationId="{591D4D48-B45E-CD09-8BAF-3EC3D5D98096}"/>
          </ac:spMkLst>
        </pc:spChg>
        <pc:spChg chg="mod topLvl">
          <ac:chgData name="Maria Pura" userId="45387ab128642bb3" providerId="LiveId" clId="{FD92F41F-E55A-4EF3-BE2A-66D1D98F4BBC}" dt="2026-10-04T12:08:37.100" v="5753" actId="164"/>
          <ac:spMkLst>
            <pc:docMk/>
            <pc:sldMk cId="2462918936" sldId="266"/>
            <ac:spMk id="17" creationId="{F8EC3CFE-C612-AEF5-FD59-BED14EC9EC87}"/>
          </ac:spMkLst>
        </pc:spChg>
        <pc:spChg chg="mod topLvl">
          <ac:chgData name="Maria Pura" userId="45387ab128642bb3" providerId="LiveId" clId="{FD92F41F-E55A-4EF3-BE2A-66D1D98F4BBC}" dt="2026-10-04T12:08:41.016" v="5754" actId="164"/>
          <ac:spMkLst>
            <pc:docMk/>
            <pc:sldMk cId="2462918936" sldId="266"/>
            <ac:spMk id="21" creationId="{F55BF1BB-7FB1-2952-9E2B-47B295D61254}"/>
          </ac:spMkLst>
        </pc:spChg>
        <pc:spChg chg="mod topLvl">
          <ac:chgData name="Maria Pura" userId="45387ab128642bb3" providerId="LiveId" clId="{FD92F41F-E55A-4EF3-BE2A-66D1D98F4BBC}" dt="2026-10-04T12:08:41.016" v="5754" actId="164"/>
          <ac:spMkLst>
            <pc:docMk/>
            <pc:sldMk cId="2462918936" sldId="266"/>
            <ac:spMk id="23" creationId="{E90FCC99-F7AF-EC2C-67D9-F294624B6888}"/>
          </ac:spMkLst>
        </pc:spChg>
        <pc:spChg chg="mod topLvl">
          <ac:chgData name="Maria Pura" userId="45387ab128642bb3" providerId="LiveId" clId="{FD92F41F-E55A-4EF3-BE2A-66D1D98F4BBC}" dt="2026-10-04T12:08:45.553" v="5755" actId="164"/>
          <ac:spMkLst>
            <pc:docMk/>
            <pc:sldMk cId="2462918936" sldId="266"/>
            <ac:spMk id="30" creationId="{709B7C27-4F7F-6B50-A0B4-E50081BF566E}"/>
          </ac:spMkLst>
        </pc:spChg>
        <pc:spChg chg="mod topLvl">
          <ac:chgData name="Maria Pura" userId="45387ab128642bb3" providerId="LiveId" clId="{FD92F41F-E55A-4EF3-BE2A-66D1D98F4BBC}" dt="2026-10-04T12:08:45.553" v="5755" actId="164"/>
          <ac:spMkLst>
            <pc:docMk/>
            <pc:sldMk cId="2462918936" sldId="266"/>
            <ac:spMk id="32" creationId="{4D752F3A-499A-46B8-0373-F97FA380CF29}"/>
          </ac:spMkLst>
        </pc:spChg>
        <pc:spChg chg="mod topLvl">
          <ac:chgData name="Maria Pura" userId="45387ab128642bb3" providerId="LiveId" clId="{FD92F41F-E55A-4EF3-BE2A-66D1D98F4BBC}" dt="2026-10-04T12:08:50.516" v="5756" actId="164"/>
          <ac:spMkLst>
            <pc:docMk/>
            <pc:sldMk cId="2462918936" sldId="266"/>
            <ac:spMk id="40" creationId="{46A4CBB1-46C3-5022-AE4C-E494E8000409}"/>
          </ac:spMkLst>
        </pc:spChg>
        <pc:spChg chg="mod topLvl">
          <ac:chgData name="Maria Pura" userId="45387ab128642bb3" providerId="LiveId" clId="{FD92F41F-E55A-4EF3-BE2A-66D1D98F4BBC}" dt="2026-10-04T12:08:50.516" v="5756" actId="164"/>
          <ac:spMkLst>
            <pc:docMk/>
            <pc:sldMk cId="2462918936" sldId="266"/>
            <ac:spMk id="41" creationId="{1518E1A3-53AB-92C7-0953-28E145F0F42E}"/>
          </ac:spMkLst>
        </pc:spChg>
        <pc:spChg chg="mod topLvl">
          <ac:chgData name="Maria Pura" userId="45387ab128642bb3" providerId="LiveId" clId="{FD92F41F-E55A-4EF3-BE2A-66D1D98F4BBC}" dt="2026-10-04T12:08:54.102" v="5757" actId="164"/>
          <ac:spMkLst>
            <pc:docMk/>
            <pc:sldMk cId="2462918936" sldId="266"/>
            <ac:spMk id="46" creationId="{043ADDD6-168A-E730-668E-6B5B19F8D489}"/>
          </ac:spMkLst>
        </pc:spChg>
        <pc:spChg chg="mod">
          <ac:chgData name="Maria Pura" userId="45387ab128642bb3" providerId="LiveId" clId="{FD92F41F-E55A-4EF3-BE2A-66D1D98F4BBC}" dt="2026-10-04T12:08:54.102" v="5757" actId="164"/>
          <ac:spMkLst>
            <pc:docMk/>
            <pc:sldMk cId="2462918936" sldId="266"/>
            <ac:spMk id="48" creationId="{C3D08B8E-6940-BDFA-D8AE-3FB9396BEF15}"/>
          </ac:spMkLst>
        </pc:spChg>
        <pc:grpChg chg="add mod">
          <ac:chgData name="Maria Pura" userId="45387ab128642bb3" providerId="LiveId" clId="{FD92F41F-E55A-4EF3-BE2A-66D1D98F4BBC}" dt="2026-10-04T12:09:03.214" v="5762" actId="1037"/>
          <ac:grpSpMkLst>
            <pc:docMk/>
            <pc:sldMk cId="2462918936" sldId="266"/>
            <ac:grpSpMk id="2" creationId="{7D7BC2D6-6930-98EB-49CF-CB85D6EB1516}"/>
          </ac:grpSpMkLst>
        </pc:grpChg>
        <pc:grpChg chg="add mod">
          <ac:chgData name="Maria Pura" userId="45387ab128642bb3" providerId="LiveId" clId="{FD92F41F-E55A-4EF3-BE2A-66D1D98F4BBC}" dt="2026-10-04T12:11:14.082" v="5793" actId="465"/>
          <ac:grpSpMkLst>
            <pc:docMk/>
            <pc:sldMk cId="2462918936" sldId="266"/>
            <ac:grpSpMk id="7" creationId="{054A1EA4-3D83-0E67-B850-2B5CE831F816}"/>
          </ac:grpSpMkLst>
        </pc:grpChg>
        <pc:grpChg chg="add mod">
          <ac:chgData name="Maria Pura" userId="45387ab128642bb3" providerId="LiveId" clId="{FD92F41F-E55A-4EF3-BE2A-66D1D98F4BBC}" dt="2026-10-04T12:11:14.082" v="5793" actId="465"/>
          <ac:grpSpMkLst>
            <pc:docMk/>
            <pc:sldMk cId="2462918936" sldId="266"/>
            <ac:grpSpMk id="11" creationId="{5D7A85F2-6743-7CF4-EF22-E20F7F4E72AF}"/>
          </ac:grpSpMkLst>
        </pc:grpChg>
        <pc:grpChg chg="add mod">
          <ac:chgData name="Maria Pura" userId="45387ab128642bb3" providerId="LiveId" clId="{FD92F41F-E55A-4EF3-BE2A-66D1D98F4BBC}" dt="2026-10-03T15:22:49.909" v="3869" actId="164"/>
          <ac:grpSpMkLst>
            <pc:docMk/>
            <pc:sldMk cId="2462918936" sldId="266"/>
            <ac:grpSpMk id="14" creationId="{28CC3731-72F2-21DC-13FB-7FB74503BE3F}"/>
          </ac:grpSpMkLst>
        </pc:grpChg>
        <pc:grpChg chg="add mod">
          <ac:chgData name="Maria Pura" userId="45387ab128642bb3" providerId="LiveId" clId="{FD92F41F-E55A-4EF3-BE2A-66D1D98F4BBC}" dt="2026-10-04T12:11:14.082" v="5793" actId="465"/>
          <ac:grpSpMkLst>
            <pc:docMk/>
            <pc:sldMk cId="2462918936" sldId="266"/>
            <ac:grpSpMk id="14" creationId="{B2F64F09-BD6F-E931-56D7-8A37BE24E781}"/>
          </ac:grpSpMkLst>
        </pc:grpChg>
        <pc:grpChg chg="mod">
          <ac:chgData name="Maria Pura" userId="45387ab128642bb3" providerId="LiveId" clId="{FD92F41F-E55A-4EF3-BE2A-66D1D98F4BBC}" dt="2026-10-03T15:20:46.798" v="3813" actId="164"/>
          <ac:grpSpMkLst>
            <pc:docMk/>
            <pc:sldMk cId="2462918936" sldId="266"/>
            <ac:grpSpMk id="15" creationId="{3518AE83-FECD-B137-3BDD-B33E5A149E5D}"/>
          </ac:grpSpMkLst>
        </pc:grpChg>
        <pc:grpChg chg="add mod">
          <ac:chgData name="Maria Pura" userId="45387ab128642bb3" providerId="LiveId" clId="{FD92F41F-E55A-4EF3-BE2A-66D1D98F4BBC}" dt="2026-10-04T12:11:14.082" v="5793" actId="465"/>
          <ac:grpSpMkLst>
            <pc:docMk/>
            <pc:sldMk cId="2462918936" sldId="266"/>
            <ac:grpSpMk id="15" creationId="{4228190E-FE5C-7A98-A756-DA8AC6EB3D01}"/>
          </ac:grpSpMkLst>
        </pc:grpChg>
        <pc:grpChg chg="add mod">
          <ac:chgData name="Maria Pura" userId="45387ab128642bb3" providerId="LiveId" clId="{FD92F41F-E55A-4EF3-BE2A-66D1D98F4BBC}" dt="2026-10-03T15:22:49.909" v="3869" actId="164"/>
          <ac:grpSpMkLst>
            <pc:docMk/>
            <pc:sldMk cId="2462918936" sldId="266"/>
            <ac:grpSpMk id="18" creationId="{34A0C428-46B2-9C98-B884-8119035278ED}"/>
          </ac:grpSpMkLst>
        </pc:grpChg>
        <pc:grpChg chg="add mod">
          <ac:chgData name="Maria Pura" userId="45387ab128642bb3" providerId="LiveId" clId="{FD92F41F-E55A-4EF3-BE2A-66D1D98F4BBC}" dt="2026-10-04T12:11:07.759" v="5792" actId="1035"/>
          <ac:grpSpMkLst>
            <pc:docMk/>
            <pc:sldMk cId="2462918936" sldId="266"/>
            <ac:grpSpMk id="18" creationId="{BB09A477-648B-0548-39F8-C72E1CA42DAD}"/>
          </ac:grpSpMkLst>
        </pc:grpChg>
        <pc:grpChg chg="add mod">
          <ac:chgData name="Maria Pura" userId="45387ab128642bb3" providerId="LiveId" clId="{FD92F41F-E55A-4EF3-BE2A-66D1D98F4BBC}" dt="2026-10-03T15:22:49.909" v="3869" actId="164"/>
          <ac:grpSpMkLst>
            <pc:docMk/>
            <pc:sldMk cId="2462918936" sldId="266"/>
            <ac:grpSpMk id="19" creationId="{C9F82E57-9CAC-C1B9-DD7D-CA8352D280F1}"/>
          </ac:grpSpMkLst>
        </pc:grpChg>
        <pc:grpChg chg="mod">
          <ac:chgData name="Maria Pura" userId="45387ab128642bb3" providerId="LiveId" clId="{FD92F41F-E55A-4EF3-BE2A-66D1D98F4BBC}" dt="2026-10-03T15:20:53.744" v="3817" actId="164"/>
          <ac:grpSpMkLst>
            <pc:docMk/>
            <pc:sldMk cId="2462918936" sldId="266"/>
            <ac:grpSpMk id="20" creationId="{CDDF9A97-9336-0ED1-FFAA-7C608652D026}"/>
          </ac:grpSpMkLst>
        </pc:grpChg>
        <pc:grpChg chg="add mod">
          <ac:chgData name="Maria Pura" userId="45387ab128642bb3" providerId="LiveId" clId="{FD92F41F-E55A-4EF3-BE2A-66D1D98F4BBC}" dt="2026-10-03T15:22:49.909" v="3869" actId="164"/>
          <ac:grpSpMkLst>
            <pc:docMk/>
            <pc:sldMk cId="2462918936" sldId="266"/>
            <ac:grpSpMk id="22" creationId="{66707331-9C3F-631B-D476-6373E070CEB3}"/>
          </ac:grpSpMkLst>
        </pc:grpChg>
        <pc:grpChg chg="add mod">
          <ac:chgData name="Maria Pura" userId="45387ab128642bb3" providerId="LiveId" clId="{FD92F41F-E55A-4EF3-BE2A-66D1D98F4BBC}" dt="2026-10-03T15:22:49.909" v="3869" actId="164"/>
          <ac:grpSpMkLst>
            <pc:docMk/>
            <pc:sldMk cId="2462918936" sldId="266"/>
            <ac:grpSpMk id="24" creationId="{511D8D0C-2CF0-0F47-B75B-45595791B02B}"/>
          </ac:grpSpMkLst>
        </pc:grpChg>
        <pc:grpChg chg="add mod">
          <ac:chgData name="Maria Pura" userId="45387ab128642bb3" providerId="LiveId" clId="{FD92F41F-E55A-4EF3-BE2A-66D1D98F4BBC}" dt="2026-10-03T15:21:27.330" v="3853" actId="164"/>
          <ac:grpSpMkLst>
            <pc:docMk/>
            <pc:sldMk cId="2462918936" sldId="266"/>
            <ac:grpSpMk id="25" creationId="{631370D5-BCBD-D9BD-9CB0-68F8114AA6DB}"/>
          </ac:grpSpMkLst>
        </pc:grpChg>
        <pc:grpChg chg="add mod">
          <ac:chgData name="Maria Pura" userId="45387ab128642bb3" providerId="LiveId" clId="{FD92F41F-E55A-4EF3-BE2A-66D1D98F4BBC}" dt="2026-10-03T15:22:49.909" v="3869" actId="164"/>
          <ac:grpSpMkLst>
            <pc:docMk/>
            <pc:sldMk cId="2462918936" sldId="266"/>
            <ac:grpSpMk id="26" creationId="{B33900CF-E06A-1AED-ED95-525A931E9E9E}"/>
          </ac:grpSpMkLst>
        </pc:grpChg>
        <pc:grpChg chg="add mod">
          <ac:chgData name="Maria Pura" userId="45387ab128642bb3" providerId="LiveId" clId="{FD92F41F-E55A-4EF3-BE2A-66D1D98F4BBC}" dt="2026-10-03T15:23:04.382" v="3871" actId="1036"/>
          <ac:grpSpMkLst>
            <pc:docMk/>
            <pc:sldMk cId="2462918936" sldId="266"/>
            <ac:grpSpMk id="27" creationId="{AF8BA506-C005-F312-7E00-57CBB6A7542E}"/>
          </ac:grpSpMkLst>
        </pc:grpChg>
        <pc:grpChg chg="mod">
          <ac:chgData name="Maria Pura" userId="45387ab128642bb3" providerId="LiveId" clId="{FD92F41F-E55A-4EF3-BE2A-66D1D98F4BBC}" dt="2026-10-03T15:20:59.583" v="3824" actId="164"/>
          <ac:grpSpMkLst>
            <pc:docMk/>
            <pc:sldMk cId="2462918936" sldId="266"/>
            <ac:grpSpMk id="28" creationId="{F8352B60-BD7A-772A-8C51-01FF95749DCC}"/>
          </ac:grpSpMkLst>
        </pc:grpChg>
        <pc:grpChg chg="mod">
          <ac:chgData name="Maria Pura" userId="45387ab128642bb3" providerId="LiveId" clId="{FD92F41F-E55A-4EF3-BE2A-66D1D98F4BBC}" dt="2026-10-03T15:21:09.930" v="3837" actId="164"/>
          <ac:grpSpMkLst>
            <pc:docMk/>
            <pc:sldMk cId="2462918936" sldId="266"/>
            <ac:grpSpMk id="38" creationId="{030C296F-CBE5-C34E-DCDF-FA989773C0D8}"/>
          </ac:grpSpMkLst>
        </pc:grpChg>
        <pc:grpChg chg="mod">
          <ac:chgData name="Maria Pura" userId="45387ab128642bb3" providerId="LiveId" clId="{FD92F41F-E55A-4EF3-BE2A-66D1D98F4BBC}" dt="2026-10-03T15:21:17.118" v="3850" actId="164"/>
          <ac:grpSpMkLst>
            <pc:docMk/>
            <pc:sldMk cId="2462918936" sldId="266"/>
            <ac:grpSpMk id="45" creationId="{F20386E1-C432-BFA0-D2CD-9489DACA1E42}"/>
          </ac:grpSpMkLst>
        </pc:grpChg>
      </pc:sldChg>
      <pc:sldChg chg="addSp delSp modSp add del mod">
        <pc:chgData name="Maria Pura" userId="45387ab128642bb3" providerId="LiveId" clId="{FD92F41F-E55A-4EF3-BE2A-66D1D98F4BBC}" dt="2026-10-03T16:00:10.580" v="4245" actId="47"/>
        <pc:sldMkLst>
          <pc:docMk/>
          <pc:sldMk cId="3746108692" sldId="267"/>
        </pc:sldMkLst>
        <pc:spChg chg="mod">
          <ac:chgData name="Maria Pura" userId="45387ab128642bb3" providerId="LiveId" clId="{FD92F41F-E55A-4EF3-BE2A-66D1D98F4BBC}" dt="2026-10-03T15:24:16.349" v="3952" actId="165"/>
          <ac:spMkLst>
            <pc:docMk/>
            <pc:sldMk cId="3746108692" sldId="267"/>
            <ac:spMk id="3" creationId="{13CFB2A6-E242-61D7-3741-34AD6DB0790D}"/>
          </ac:spMkLst>
        </pc:spChg>
        <pc:spChg chg="mod">
          <ac:chgData name="Maria Pura" userId="45387ab128642bb3" providerId="LiveId" clId="{FD92F41F-E55A-4EF3-BE2A-66D1D98F4BBC}" dt="2026-10-03T15:40:24.826" v="4099" actId="1076"/>
          <ac:spMkLst>
            <pc:docMk/>
            <pc:sldMk cId="3746108692" sldId="267"/>
            <ac:spMk id="4" creationId="{7DE21958-6C95-F14A-1C3F-8B2A5FF93A16}"/>
          </ac:spMkLst>
        </pc:spChg>
        <pc:spChg chg="mod">
          <ac:chgData name="Maria Pura" userId="45387ab128642bb3" providerId="LiveId" clId="{FD92F41F-E55A-4EF3-BE2A-66D1D98F4BBC}" dt="2026-10-03T15:24:16.349" v="3952" actId="165"/>
          <ac:spMkLst>
            <pc:docMk/>
            <pc:sldMk cId="3746108692" sldId="267"/>
            <ac:spMk id="5" creationId="{2C44B1C3-E4A3-2A98-12DC-7DD812C0FC57}"/>
          </ac:spMkLst>
        </pc:spChg>
        <pc:spChg chg="mod">
          <ac:chgData name="Maria Pura" userId="45387ab128642bb3" providerId="LiveId" clId="{FD92F41F-E55A-4EF3-BE2A-66D1D98F4BBC}" dt="2026-10-03T15:24:16.349" v="3952" actId="165"/>
          <ac:spMkLst>
            <pc:docMk/>
            <pc:sldMk cId="3746108692" sldId="267"/>
            <ac:spMk id="6" creationId="{FD7E8C23-D6A0-E94E-EB47-450D40DA9FFA}"/>
          </ac:spMkLst>
        </pc:spChg>
        <pc:spChg chg="add mod">
          <ac:chgData name="Maria Pura" userId="45387ab128642bb3" providerId="LiveId" clId="{FD92F41F-E55A-4EF3-BE2A-66D1D98F4BBC}" dt="2026-10-03T15:58:02.705" v="4223" actId="164"/>
          <ac:spMkLst>
            <pc:docMk/>
            <pc:sldMk cId="3746108692" sldId="267"/>
            <ac:spMk id="7" creationId="{93CD4DC4-9FE5-DE38-AF5E-CE30563B5C99}"/>
          </ac:spMkLst>
        </pc:spChg>
        <pc:spChg chg="mod">
          <ac:chgData name="Maria Pura" userId="45387ab128642bb3" providerId="LiveId" clId="{FD92F41F-E55A-4EF3-BE2A-66D1D98F4BBC}" dt="2026-10-03T15:24:16.349" v="3952" actId="165"/>
          <ac:spMkLst>
            <pc:docMk/>
            <pc:sldMk cId="3746108692" sldId="267"/>
            <ac:spMk id="8" creationId="{61DE6CB6-1A4C-0E29-257C-B22CD9111C5C}"/>
          </ac:spMkLst>
        </pc:spChg>
        <pc:spChg chg="mod">
          <ac:chgData name="Maria Pura" userId="45387ab128642bb3" providerId="LiveId" clId="{FD92F41F-E55A-4EF3-BE2A-66D1D98F4BBC}" dt="2026-10-03T15:24:16.349" v="3952" actId="165"/>
          <ac:spMkLst>
            <pc:docMk/>
            <pc:sldMk cId="3746108692" sldId="267"/>
            <ac:spMk id="13" creationId="{D5A7DF83-AA6D-E3EC-A888-60CED6137CA1}"/>
          </ac:spMkLst>
        </pc:spChg>
        <pc:spChg chg="mod">
          <ac:chgData name="Maria Pura" userId="45387ab128642bb3" providerId="LiveId" clId="{FD92F41F-E55A-4EF3-BE2A-66D1D98F4BBC}" dt="2026-10-03T15:24:16.349" v="3952" actId="165"/>
          <ac:spMkLst>
            <pc:docMk/>
            <pc:sldMk cId="3746108692" sldId="267"/>
            <ac:spMk id="16" creationId="{E57FE1D5-9623-F7D9-12BA-33FC867C5973}"/>
          </ac:spMkLst>
        </pc:spChg>
        <pc:spChg chg="add mod">
          <ac:chgData name="Maria Pura" userId="45387ab128642bb3" providerId="LiveId" clId="{FD92F41F-E55A-4EF3-BE2A-66D1D98F4BBC}" dt="2026-10-03T15:57:25.640" v="4211" actId="164"/>
          <ac:spMkLst>
            <pc:docMk/>
            <pc:sldMk cId="3746108692" sldId="267"/>
            <ac:spMk id="29" creationId="{A8F2D56A-67E8-C2B5-5903-C6A125DFDD9A}"/>
          </ac:spMkLst>
        </pc:spChg>
        <pc:spChg chg="mod">
          <ac:chgData name="Maria Pura" userId="45387ab128642bb3" providerId="LiveId" clId="{FD92F41F-E55A-4EF3-BE2A-66D1D98F4BBC}" dt="2026-10-03T15:24:16.349" v="3952" actId="165"/>
          <ac:spMkLst>
            <pc:docMk/>
            <pc:sldMk cId="3746108692" sldId="267"/>
            <ac:spMk id="30" creationId="{E912AC98-C79C-183F-C463-533011C39CA2}"/>
          </ac:spMkLst>
        </pc:spChg>
        <pc:spChg chg="add mod">
          <ac:chgData name="Maria Pura" userId="45387ab128642bb3" providerId="LiveId" clId="{FD92F41F-E55A-4EF3-BE2A-66D1D98F4BBC}" dt="2026-10-03T15:57:39.053" v="4215" actId="164"/>
          <ac:spMkLst>
            <pc:docMk/>
            <pc:sldMk cId="3746108692" sldId="267"/>
            <ac:spMk id="33" creationId="{5806C683-9873-EE6B-675E-27C1DB29C010}"/>
          </ac:spMkLst>
        </pc:spChg>
        <pc:spChg chg="add mod">
          <ac:chgData name="Maria Pura" userId="45387ab128642bb3" providerId="LiveId" clId="{FD92F41F-E55A-4EF3-BE2A-66D1D98F4BBC}" dt="2026-10-03T15:57:44.142" v="4217" actId="164"/>
          <ac:spMkLst>
            <pc:docMk/>
            <pc:sldMk cId="3746108692" sldId="267"/>
            <ac:spMk id="35" creationId="{9AB22498-BEC8-D0C9-8A45-E3BE5DEB1B68}"/>
          </ac:spMkLst>
        </pc:spChg>
        <pc:spChg chg="add mod">
          <ac:chgData name="Maria Pura" userId="45387ab128642bb3" providerId="LiveId" clId="{FD92F41F-E55A-4EF3-BE2A-66D1D98F4BBC}" dt="2026-10-03T15:57:49.433" v="4219" actId="164"/>
          <ac:spMkLst>
            <pc:docMk/>
            <pc:sldMk cId="3746108692" sldId="267"/>
            <ac:spMk id="37" creationId="{5513081D-2338-620E-7178-5C7460F16AA4}"/>
          </ac:spMkLst>
        </pc:spChg>
        <pc:spChg chg="mod">
          <ac:chgData name="Maria Pura" userId="45387ab128642bb3" providerId="LiveId" clId="{FD92F41F-E55A-4EF3-BE2A-66D1D98F4BBC}" dt="2026-10-03T15:24:16.349" v="3952" actId="165"/>
          <ac:spMkLst>
            <pc:docMk/>
            <pc:sldMk cId="3746108692" sldId="267"/>
            <ac:spMk id="40" creationId="{E026E46F-5406-E4E1-ED72-FE3A3733B26C}"/>
          </ac:spMkLst>
        </pc:spChg>
        <pc:spChg chg="add mod">
          <ac:chgData name="Maria Pura" userId="45387ab128642bb3" providerId="LiveId" clId="{FD92F41F-E55A-4EF3-BE2A-66D1D98F4BBC}" dt="2026-10-03T15:57:55.613" v="4221" actId="164"/>
          <ac:spMkLst>
            <pc:docMk/>
            <pc:sldMk cId="3746108692" sldId="267"/>
            <ac:spMk id="42" creationId="{06C246DF-ABA2-D9A4-81C9-8A7D38835176}"/>
          </ac:spMkLst>
        </pc:spChg>
        <pc:spChg chg="mod">
          <ac:chgData name="Maria Pura" userId="45387ab128642bb3" providerId="LiveId" clId="{FD92F41F-E55A-4EF3-BE2A-66D1D98F4BBC}" dt="2026-10-03T15:24:16.349" v="3952" actId="165"/>
          <ac:spMkLst>
            <pc:docMk/>
            <pc:sldMk cId="3746108692" sldId="267"/>
            <ac:spMk id="46" creationId="{BCAAAAB6-CD4B-8E93-8534-2F387729049B}"/>
          </ac:spMkLst>
        </pc:spChg>
        <pc:spChg chg="mod">
          <ac:chgData name="Maria Pura" userId="45387ab128642bb3" providerId="LiveId" clId="{FD92F41F-E55A-4EF3-BE2A-66D1D98F4BBC}" dt="2026-10-03T15:24:16.349" v="3952" actId="165"/>
          <ac:spMkLst>
            <pc:docMk/>
            <pc:sldMk cId="3746108692" sldId="267"/>
            <ac:spMk id="48" creationId="{2FBB0C21-AB77-AA31-5E3A-56CE2E9FC8EC}"/>
          </ac:spMkLst>
        </pc:spChg>
        <pc:grpChg chg="del">
          <ac:chgData name="Maria Pura" userId="45387ab128642bb3" providerId="LiveId" clId="{FD92F41F-E55A-4EF3-BE2A-66D1D98F4BBC}" dt="2026-10-03T15:24:20.793" v="3953" actId="478"/>
          <ac:grpSpMkLst>
            <pc:docMk/>
            <pc:sldMk cId="3746108692" sldId="267"/>
            <ac:grpSpMk id="14" creationId="{47719FE6-911D-EEE6-C8B5-D096E8E9BA72}"/>
          </ac:grpSpMkLst>
        </pc:grpChg>
        <pc:grpChg chg="del">
          <ac:chgData name="Maria Pura" userId="45387ab128642bb3" providerId="LiveId" clId="{FD92F41F-E55A-4EF3-BE2A-66D1D98F4BBC}" dt="2026-10-03T15:24:20.793" v="3953" actId="478"/>
          <ac:grpSpMkLst>
            <pc:docMk/>
            <pc:sldMk cId="3746108692" sldId="267"/>
            <ac:grpSpMk id="18" creationId="{A35A5F3D-7040-42E2-0063-FC471F8B484C}"/>
          </ac:grpSpMkLst>
        </pc:grpChg>
        <pc:grpChg chg="del">
          <ac:chgData name="Maria Pura" userId="45387ab128642bb3" providerId="LiveId" clId="{FD92F41F-E55A-4EF3-BE2A-66D1D98F4BBC}" dt="2026-10-03T15:24:20.793" v="3953" actId="478"/>
          <ac:grpSpMkLst>
            <pc:docMk/>
            <pc:sldMk cId="3746108692" sldId="267"/>
            <ac:grpSpMk id="19" creationId="{D0DF8BBE-5CD1-8CAD-217D-A554CE73C9CF}"/>
          </ac:grpSpMkLst>
        </pc:grpChg>
        <pc:grpChg chg="del">
          <ac:chgData name="Maria Pura" userId="45387ab128642bb3" providerId="LiveId" clId="{FD92F41F-E55A-4EF3-BE2A-66D1D98F4BBC}" dt="2026-10-03T15:24:20.793" v="3953" actId="478"/>
          <ac:grpSpMkLst>
            <pc:docMk/>
            <pc:sldMk cId="3746108692" sldId="267"/>
            <ac:grpSpMk id="22" creationId="{45E8167F-AD9F-C8FB-941C-F3F8766E2A4D}"/>
          </ac:grpSpMkLst>
        </pc:grpChg>
        <pc:grpChg chg="del">
          <ac:chgData name="Maria Pura" userId="45387ab128642bb3" providerId="LiveId" clId="{FD92F41F-E55A-4EF3-BE2A-66D1D98F4BBC}" dt="2026-10-03T15:24:20.793" v="3953" actId="478"/>
          <ac:grpSpMkLst>
            <pc:docMk/>
            <pc:sldMk cId="3746108692" sldId="267"/>
            <ac:grpSpMk id="24" creationId="{3ADD96D8-A5A6-B79C-5662-29B2422D034F}"/>
          </ac:grpSpMkLst>
        </pc:grpChg>
        <pc:grpChg chg="del">
          <ac:chgData name="Maria Pura" userId="45387ab128642bb3" providerId="LiveId" clId="{FD92F41F-E55A-4EF3-BE2A-66D1D98F4BBC}" dt="2026-10-03T15:24:20.793" v="3953" actId="478"/>
          <ac:grpSpMkLst>
            <pc:docMk/>
            <pc:sldMk cId="3746108692" sldId="267"/>
            <ac:grpSpMk id="26" creationId="{7B00226D-CC3E-B8A4-B433-F1109D4A716C}"/>
          </ac:grpSpMkLst>
        </pc:grpChg>
        <pc:grpChg chg="add mod">
          <ac:chgData name="Maria Pura" userId="45387ab128642bb3" providerId="LiveId" clId="{FD92F41F-E55A-4EF3-BE2A-66D1D98F4BBC}" dt="2026-10-03T15:58:14.533" v="4230" actId="1035"/>
          <ac:grpSpMkLst>
            <pc:docMk/>
            <pc:sldMk cId="3746108692" sldId="267"/>
            <ac:grpSpMk id="58" creationId="{820CC272-CCF5-B7D9-9E75-3CA28558BE3E}"/>
          </ac:grpSpMkLst>
        </pc:grpChg>
        <pc:grpChg chg="add mod">
          <ac:chgData name="Maria Pura" userId="45387ab128642bb3" providerId="LiveId" clId="{FD92F41F-E55A-4EF3-BE2A-66D1D98F4BBC}" dt="2026-10-03T15:58:14.533" v="4230" actId="1035"/>
          <ac:grpSpMkLst>
            <pc:docMk/>
            <pc:sldMk cId="3746108692" sldId="267"/>
            <ac:grpSpMk id="59" creationId="{861E6D4C-1C5D-68BE-82E6-4509B5464D95}"/>
          </ac:grpSpMkLst>
        </pc:grpChg>
        <pc:grpChg chg="add mod">
          <ac:chgData name="Maria Pura" userId="45387ab128642bb3" providerId="LiveId" clId="{FD92F41F-E55A-4EF3-BE2A-66D1D98F4BBC}" dt="2026-10-03T15:58:14.533" v="4230" actId="1035"/>
          <ac:grpSpMkLst>
            <pc:docMk/>
            <pc:sldMk cId="3746108692" sldId="267"/>
            <ac:grpSpMk id="60" creationId="{0DD33754-88A1-9FB7-CA59-86053FEC458A}"/>
          </ac:grpSpMkLst>
        </pc:grpChg>
        <pc:grpChg chg="add mod">
          <ac:chgData name="Maria Pura" userId="45387ab128642bb3" providerId="LiveId" clId="{FD92F41F-E55A-4EF3-BE2A-66D1D98F4BBC}" dt="2026-10-03T15:58:14.533" v="4230" actId="1035"/>
          <ac:grpSpMkLst>
            <pc:docMk/>
            <pc:sldMk cId="3746108692" sldId="267"/>
            <ac:grpSpMk id="61" creationId="{E1699F2C-4F0E-EB21-95D6-CE3C0BE87147}"/>
          </ac:grpSpMkLst>
        </pc:grpChg>
        <pc:grpChg chg="add mod">
          <ac:chgData name="Maria Pura" userId="45387ab128642bb3" providerId="LiveId" clId="{FD92F41F-E55A-4EF3-BE2A-66D1D98F4BBC}" dt="2026-10-03T15:58:14.533" v="4230" actId="1035"/>
          <ac:grpSpMkLst>
            <pc:docMk/>
            <pc:sldMk cId="3746108692" sldId="267"/>
            <ac:grpSpMk id="62" creationId="{1630BDF5-62B3-7589-2DF6-EF77004765D3}"/>
          </ac:grpSpMkLst>
        </pc:grpChg>
        <pc:grpChg chg="add mod">
          <ac:chgData name="Maria Pura" userId="45387ab128642bb3" providerId="LiveId" clId="{FD92F41F-E55A-4EF3-BE2A-66D1D98F4BBC}" dt="2026-10-03T15:58:14.533" v="4230" actId="1035"/>
          <ac:grpSpMkLst>
            <pc:docMk/>
            <pc:sldMk cId="3746108692" sldId="267"/>
            <ac:grpSpMk id="63" creationId="{D6D930B0-863C-0ADC-5FC3-FDD3ED3F8BB7}"/>
          </ac:grpSpMkLst>
        </pc:grpChg>
        <pc:picChg chg="add mod">
          <ac:chgData name="Maria Pura" userId="45387ab128642bb3" providerId="LiveId" clId="{FD92F41F-E55A-4EF3-BE2A-66D1D98F4BBC}" dt="2026-10-03T15:57:25.640" v="4211" actId="164"/>
          <ac:picMkLst>
            <pc:docMk/>
            <pc:sldMk cId="3746108692" sldId="267"/>
            <ac:picMk id="44" creationId="{3AA3C848-8C2D-202E-01C5-297A9B165711}"/>
          </ac:picMkLst>
        </pc:picChg>
        <pc:picChg chg="add mod">
          <ac:chgData name="Maria Pura" userId="45387ab128642bb3" providerId="LiveId" clId="{FD92F41F-E55A-4EF3-BE2A-66D1D98F4BBC}" dt="2026-10-03T15:57:39.053" v="4215" actId="164"/>
          <ac:picMkLst>
            <pc:docMk/>
            <pc:sldMk cId="3746108692" sldId="267"/>
            <ac:picMk id="49" creationId="{F0AEB70E-6643-9E2F-D9E3-A5E93ED28311}"/>
          </ac:picMkLst>
        </pc:picChg>
        <pc:picChg chg="add mod">
          <ac:chgData name="Maria Pura" userId="45387ab128642bb3" providerId="LiveId" clId="{FD92F41F-E55A-4EF3-BE2A-66D1D98F4BBC}" dt="2026-10-03T15:57:44.142" v="4217" actId="164"/>
          <ac:picMkLst>
            <pc:docMk/>
            <pc:sldMk cId="3746108692" sldId="267"/>
            <ac:picMk id="51" creationId="{7AA28F56-977A-E605-9B70-ED991AB156CC}"/>
          </ac:picMkLst>
        </pc:picChg>
        <pc:picChg chg="add mod">
          <ac:chgData name="Maria Pura" userId="45387ab128642bb3" providerId="LiveId" clId="{FD92F41F-E55A-4EF3-BE2A-66D1D98F4BBC}" dt="2026-10-03T15:57:49.433" v="4219" actId="164"/>
          <ac:picMkLst>
            <pc:docMk/>
            <pc:sldMk cId="3746108692" sldId="267"/>
            <ac:picMk id="53" creationId="{3F7E6D2F-C05A-9443-4CFB-913578D90F6D}"/>
          </ac:picMkLst>
        </pc:picChg>
        <pc:picChg chg="add mod">
          <ac:chgData name="Maria Pura" userId="45387ab128642bb3" providerId="LiveId" clId="{FD92F41F-E55A-4EF3-BE2A-66D1D98F4BBC}" dt="2026-10-03T15:57:55.613" v="4221" actId="164"/>
          <ac:picMkLst>
            <pc:docMk/>
            <pc:sldMk cId="3746108692" sldId="267"/>
            <ac:picMk id="55" creationId="{40DD0D54-8F9C-5EA0-30B3-53CCF6890875}"/>
          </ac:picMkLst>
        </pc:picChg>
        <pc:picChg chg="add mod">
          <ac:chgData name="Maria Pura" userId="45387ab128642bb3" providerId="LiveId" clId="{FD92F41F-E55A-4EF3-BE2A-66D1D98F4BBC}" dt="2026-10-03T15:58:02.705" v="4223" actId="164"/>
          <ac:picMkLst>
            <pc:docMk/>
            <pc:sldMk cId="3746108692" sldId="267"/>
            <ac:picMk id="57" creationId="{C0E1E21D-44A2-4A0C-D9B1-0FF1FEE8FA74}"/>
          </ac:picMkLst>
        </pc:picChg>
      </pc:sldChg>
      <pc:sldChg chg="addSp delSp modSp add mod">
        <pc:chgData name="Maria Pura" userId="45387ab128642bb3" providerId="LiveId" clId="{FD92F41F-E55A-4EF3-BE2A-66D1D98F4BBC}" dt="2026-10-04T12:10:19.371" v="5783" actId="113"/>
        <pc:sldMkLst>
          <pc:docMk/>
          <pc:sldMk cId="3448278833" sldId="268"/>
        </pc:sldMkLst>
        <pc:spChg chg="add mod ord">
          <ac:chgData name="Maria Pura" userId="45387ab128642bb3" providerId="LiveId" clId="{FD92F41F-E55A-4EF3-BE2A-66D1D98F4BBC}" dt="2026-10-03T16:03:35.274" v="4281" actId="164"/>
          <ac:spMkLst>
            <pc:docMk/>
            <pc:sldMk cId="3448278833" sldId="268"/>
            <ac:spMk id="3" creationId="{1CA4F1E2-FD68-3066-41CD-267DD3BF6E5B}"/>
          </ac:spMkLst>
        </pc:spChg>
        <pc:spChg chg="mod">
          <ac:chgData name="Maria Pura" userId="45387ab128642bb3" providerId="LiveId" clId="{FD92F41F-E55A-4EF3-BE2A-66D1D98F4BBC}" dt="2026-10-03T16:05:57.068" v="4321" actId="1036"/>
          <ac:spMkLst>
            <pc:docMk/>
            <pc:sldMk cId="3448278833" sldId="268"/>
            <ac:spMk id="4" creationId="{44FD7E4B-2A19-6D9A-0B8B-A9AF6C546611}"/>
          </ac:spMkLst>
        </pc:spChg>
        <pc:spChg chg="add del mod">
          <ac:chgData name="Maria Pura" userId="45387ab128642bb3" providerId="LiveId" clId="{FD92F41F-E55A-4EF3-BE2A-66D1D98F4BBC}" dt="2026-10-03T16:01:07.164" v="4255" actId="22"/>
          <ac:spMkLst>
            <pc:docMk/>
            <pc:sldMk cId="3448278833" sldId="268"/>
            <ac:spMk id="6" creationId="{C321CF69-E117-CCA6-5BAF-DC615A7BCDE2}"/>
          </ac:spMkLst>
        </pc:spChg>
        <pc:spChg chg="mod topLvl">
          <ac:chgData name="Maria Pura" userId="45387ab128642bb3" providerId="LiveId" clId="{FD92F41F-E55A-4EF3-BE2A-66D1D98F4BBC}" dt="2026-10-04T12:10:19.371" v="5783" actId="113"/>
          <ac:spMkLst>
            <pc:docMk/>
            <pc:sldMk cId="3448278833" sldId="268"/>
            <ac:spMk id="7" creationId="{731379B0-0C98-91F0-08E1-B8A05341F704}"/>
          </ac:spMkLst>
        </pc:spChg>
        <pc:spChg chg="add mod ord">
          <ac:chgData name="Maria Pura" userId="45387ab128642bb3" providerId="LiveId" clId="{FD92F41F-E55A-4EF3-BE2A-66D1D98F4BBC}" dt="2026-10-03T16:03:30.991" v="4280" actId="164"/>
          <ac:spMkLst>
            <pc:docMk/>
            <pc:sldMk cId="3448278833" sldId="268"/>
            <ac:spMk id="9" creationId="{C1FAFD06-0D2B-D879-2D35-85F7C00CAFAE}"/>
          </ac:spMkLst>
        </pc:spChg>
        <pc:spChg chg="add mod ord">
          <ac:chgData name="Maria Pura" userId="45387ab128642bb3" providerId="LiveId" clId="{FD92F41F-E55A-4EF3-BE2A-66D1D98F4BBC}" dt="2026-10-03T16:03:49.843" v="4286" actId="164"/>
          <ac:spMkLst>
            <pc:docMk/>
            <pc:sldMk cId="3448278833" sldId="268"/>
            <ac:spMk id="11" creationId="{15A611C6-9388-5102-4A04-F98FE0CC2C51}"/>
          </ac:spMkLst>
        </pc:spChg>
        <pc:spChg chg="add mod ord">
          <ac:chgData name="Maria Pura" userId="45387ab128642bb3" providerId="LiveId" clId="{FD92F41F-E55A-4EF3-BE2A-66D1D98F4BBC}" dt="2026-10-03T16:04:01.934" v="4289" actId="164"/>
          <ac:spMkLst>
            <pc:docMk/>
            <pc:sldMk cId="3448278833" sldId="268"/>
            <ac:spMk id="13" creationId="{AAFCC3AA-9042-9A49-06EE-5066331C78A7}"/>
          </ac:spMkLst>
        </pc:spChg>
        <pc:spChg chg="add mod ord">
          <ac:chgData name="Maria Pura" userId="45387ab128642bb3" providerId="LiveId" clId="{FD92F41F-E55A-4EF3-BE2A-66D1D98F4BBC}" dt="2026-10-03T16:04:11.801" v="4292" actId="164"/>
          <ac:spMkLst>
            <pc:docMk/>
            <pc:sldMk cId="3448278833" sldId="268"/>
            <ac:spMk id="15" creationId="{392296DA-3A89-0609-4A46-9198706494F1}"/>
          </ac:spMkLst>
        </pc:spChg>
        <pc:spChg chg="add mod ord">
          <ac:chgData name="Maria Pura" userId="45387ab128642bb3" providerId="LiveId" clId="{FD92F41F-E55A-4EF3-BE2A-66D1D98F4BBC}" dt="2026-10-03T16:04:25.105" v="4295" actId="164"/>
          <ac:spMkLst>
            <pc:docMk/>
            <pc:sldMk cId="3448278833" sldId="268"/>
            <ac:spMk id="17" creationId="{471C8933-D21F-5875-F73F-A64800DD446C}"/>
          </ac:spMkLst>
        </pc:spChg>
        <pc:spChg chg="mod topLvl">
          <ac:chgData name="Maria Pura" userId="45387ab128642bb3" providerId="LiveId" clId="{FD92F41F-E55A-4EF3-BE2A-66D1D98F4BBC}" dt="2026-10-04T12:10:09.069" v="5776" actId="113"/>
          <ac:spMkLst>
            <pc:docMk/>
            <pc:sldMk cId="3448278833" sldId="268"/>
            <ac:spMk id="29" creationId="{1BA60E0D-6D3E-E7AD-8D70-40233912F03F}"/>
          </ac:spMkLst>
        </pc:spChg>
        <pc:spChg chg="mod topLvl">
          <ac:chgData name="Maria Pura" userId="45387ab128642bb3" providerId="LiveId" clId="{FD92F41F-E55A-4EF3-BE2A-66D1D98F4BBC}" dt="2026-10-04T12:10:12.008" v="5777" actId="113"/>
          <ac:spMkLst>
            <pc:docMk/>
            <pc:sldMk cId="3448278833" sldId="268"/>
            <ac:spMk id="33" creationId="{F92980A5-972C-6CEE-22AF-4CF67A148035}"/>
          </ac:spMkLst>
        </pc:spChg>
        <pc:spChg chg="mod topLvl">
          <ac:chgData name="Maria Pura" userId="45387ab128642bb3" providerId="LiveId" clId="{FD92F41F-E55A-4EF3-BE2A-66D1D98F4BBC}" dt="2026-10-04T12:10:13.183" v="5778" actId="113"/>
          <ac:spMkLst>
            <pc:docMk/>
            <pc:sldMk cId="3448278833" sldId="268"/>
            <ac:spMk id="35" creationId="{C9DD3646-0FCF-8A97-D05C-0D19D1A8EF26}"/>
          </ac:spMkLst>
        </pc:spChg>
        <pc:spChg chg="mod topLvl">
          <ac:chgData name="Maria Pura" userId="45387ab128642bb3" providerId="LiveId" clId="{FD92F41F-E55A-4EF3-BE2A-66D1D98F4BBC}" dt="2026-10-04T12:10:14.378" v="5779" actId="113"/>
          <ac:spMkLst>
            <pc:docMk/>
            <pc:sldMk cId="3448278833" sldId="268"/>
            <ac:spMk id="37" creationId="{28D60D03-1A3A-6DFB-CCC5-EE4B84A5AD85}"/>
          </ac:spMkLst>
        </pc:spChg>
        <pc:spChg chg="mod topLvl">
          <ac:chgData name="Maria Pura" userId="45387ab128642bb3" providerId="LiveId" clId="{FD92F41F-E55A-4EF3-BE2A-66D1D98F4BBC}" dt="2026-10-04T12:10:17.603" v="5782" actId="113"/>
          <ac:spMkLst>
            <pc:docMk/>
            <pc:sldMk cId="3448278833" sldId="268"/>
            <ac:spMk id="42" creationId="{A00BE768-9880-A2FD-915C-A8DC8B6604C1}"/>
          </ac:spMkLst>
        </pc:spChg>
        <pc:grpChg chg="add mod">
          <ac:chgData name="Maria Pura" userId="45387ab128642bb3" providerId="LiveId" clId="{FD92F41F-E55A-4EF3-BE2A-66D1D98F4BBC}" dt="2026-10-03T16:04:49.344" v="4302" actId="164"/>
          <ac:grpSpMkLst>
            <pc:docMk/>
            <pc:sldMk cId="3448278833" sldId="268"/>
            <ac:grpSpMk id="18" creationId="{F97A2099-A048-868B-4577-469D4CE8DB50}"/>
          </ac:grpSpMkLst>
        </pc:grpChg>
        <pc:grpChg chg="add mod">
          <ac:chgData name="Maria Pura" userId="45387ab128642bb3" providerId="LiveId" clId="{FD92F41F-E55A-4EF3-BE2A-66D1D98F4BBC}" dt="2026-10-03T16:04:43.814" v="4300" actId="164"/>
          <ac:grpSpMkLst>
            <pc:docMk/>
            <pc:sldMk cId="3448278833" sldId="268"/>
            <ac:grpSpMk id="19" creationId="{93A69BE1-5C2A-C7C2-F407-E76DBBBA6766}"/>
          </ac:grpSpMkLst>
        </pc:grpChg>
        <pc:grpChg chg="add mod">
          <ac:chgData name="Maria Pura" userId="45387ab128642bb3" providerId="LiveId" clId="{FD92F41F-E55A-4EF3-BE2A-66D1D98F4BBC}" dt="2026-10-03T16:04:58.019" v="4304" actId="164"/>
          <ac:grpSpMkLst>
            <pc:docMk/>
            <pc:sldMk cId="3448278833" sldId="268"/>
            <ac:grpSpMk id="20" creationId="{AE008CCB-1ACF-ECF6-0306-9531FF788F3A}"/>
          </ac:grpSpMkLst>
        </pc:grpChg>
        <pc:grpChg chg="add mod">
          <ac:chgData name="Maria Pura" userId="45387ab128642bb3" providerId="LiveId" clId="{FD92F41F-E55A-4EF3-BE2A-66D1D98F4BBC}" dt="2026-10-03T16:05:03.779" v="4306" actId="164"/>
          <ac:grpSpMkLst>
            <pc:docMk/>
            <pc:sldMk cId="3448278833" sldId="268"/>
            <ac:grpSpMk id="21" creationId="{D90EFE8D-9165-F997-1085-06433FE41063}"/>
          </ac:grpSpMkLst>
        </pc:grpChg>
        <pc:grpChg chg="add mod">
          <ac:chgData name="Maria Pura" userId="45387ab128642bb3" providerId="LiveId" clId="{FD92F41F-E55A-4EF3-BE2A-66D1D98F4BBC}" dt="2026-10-03T16:05:13.784" v="4312" actId="164"/>
          <ac:grpSpMkLst>
            <pc:docMk/>
            <pc:sldMk cId="3448278833" sldId="268"/>
            <ac:grpSpMk id="22" creationId="{2944A0EE-E19A-982E-2247-8253F52AD6E9}"/>
          </ac:grpSpMkLst>
        </pc:grpChg>
        <pc:grpChg chg="add mod">
          <ac:chgData name="Maria Pura" userId="45387ab128642bb3" providerId="LiveId" clId="{FD92F41F-E55A-4EF3-BE2A-66D1D98F4BBC}" dt="2026-10-03T16:05:21.308" v="4316" actId="164"/>
          <ac:grpSpMkLst>
            <pc:docMk/>
            <pc:sldMk cId="3448278833" sldId="268"/>
            <ac:grpSpMk id="23" creationId="{45410182-922E-AED9-6F34-8BC1E2F19E24}"/>
          </ac:grpSpMkLst>
        </pc:grpChg>
        <pc:grpChg chg="add mod">
          <ac:chgData name="Maria Pura" userId="45387ab128642bb3" providerId="LiveId" clId="{FD92F41F-E55A-4EF3-BE2A-66D1D98F4BBC}" dt="2026-10-03T16:05:57.068" v="4321" actId="1036"/>
          <ac:grpSpMkLst>
            <pc:docMk/>
            <pc:sldMk cId="3448278833" sldId="268"/>
            <ac:grpSpMk id="24" creationId="{D2EECE88-C36E-7398-D942-DA613B438C9C}"/>
          </ac:grpSpMkLst>
        </pc:grpChg>
        <pc:grpChg chg="add mod">
          <ac:chgData name="Maria Pura" userId="45387ab128642bb3" providerId="LiveId" clId="{FD92F41F-E55A-4EF3-BE2A-66D1D98F4BBC}" dt="2026-10-03T16:05:57.068" v="4321" actId="1036"/>
          <ac:grpSpMkLst>
            <pc:docMk/>
            <pc:sldMk cId="3448278833" sldId="268"/>
            <ac:grpSpMk id="25" creationId="{84FB18C5-F62C-ADC2-5279-455AB7C3929E}"/>
          </ac:grpSpMkLst>
        </pc:grpChg>
        <pc:grpChg chg="add mod">
          <ac:chgData name="Maria Pura" userId="45387ab128642bb3" providerId="LiveId" clId="{FD92F41F-E55A-4EF3-BE2A-66D1D98F4BBC}" dt="2026-10-03T16:05:57.068" v="4321" actId="1036"/>
          <ac:grpSpMkLst>
            <pc:docMk/>
            <pc:sldMk cId="3448278833" sldId="268"/>
            <ac:grpSpMk id="26" creationId="{9AB663EA-0F8E-BABC-FABD-D3949699C132}"/>
          </ac:grpSpMkLst>
        </pc:grpChg>
        <pc:grpChg chg="add mod">
          <ac:chgData name="Maria Pura" userId="45387ab128642bb3" providerId="LiveId" clId="{FD92F41F-E55A-4EF3-BE2A-66D1D98F4BBC}" dt="2026-10-03T16:05:57.068" v="4321" actId="1036"/>
          <ac:grpSpMkLst>
            <pc:docMk/>
            <pc:sldMk cId="3448278833" sldId="268"/>
            <ac:grpSpMk id="27" creationId="{A5A7E488-3EA6-E837-5072-C7603267451F}"/>
          </ac:grpSpMkLst>
        </pc:grpChg>
        <pc:grpChg chg="add mod">
          <ac:chgData name="Maria Pura" userId="45387ab128642bb3" providerId="LiveId" clId="{FD92F41F-E55A-4EF3-BE2A-66D1D98F4BBC}" dt="2026-10-03T16:05:57.068" v="4321" actId="1036"/>
          <ac:grpSpMkLst>
            <pc:docMk/>
            <pc:sldMk cId="3448278833" sldId="268"/>
            <ac:grpSpMk id="28" creationId="{A7FCD59D-92E5-EA67-DB7F-B1574FB640DA}"/>
          </ac:grpSpMkLst>
        </pc:grpChg>
        <pc:grpChg chg="add mod">
          <ac:chgData name="Maria Pura" userId="45387ab128642bb3" providerId="LiveId" clId="{FD92F41F-E55A-4EF3-BE2A-66D1D98F4BBC}" dt="2026-10-03T16:05:57.068" v="4321" actId="1036"/>
          <ac:grpSpMkLst>
            <pc:docMk/>
            <pc:sldMk cId="3448278833" sldId="268"/>
            <ac:grpSpMk id="30" creationId="{BBCA584E-A7B0-B42D-59CA-CBAB9EB828EF}"/>
          </ac:grpSpMkLst>
        </pc:grpChg>
        <pc:grpChg chg="del mod">
          <ac:chgData name="Maria Pura" userId="45387ab128642bb3" providerId="LiveId" clId="{FD92F41F-E55A-4EF3-BE2A-66D1D98F4BBC}" dt="2026-10-03T15:59:20.691" v="4239" actId="165"/>
          <ac:grpSpMkLst>
            <pc:docMk/>
            <pc:sldMk cId="3448278833" sldId="268"/>
            <ac:grpSpMk id="58" creationId="{344446A9-140D-13C3-9C17-E06EBC59025F}"/>
          </ac:grpSpMkLst>
        </pc:grpChg>
        <pc:picChg chg="mod topLvl">
          <ac:chgData name="Maria Pura" userId="45387ab128642bb3" providerId="LiveId" clId="{FD92F41F-E55A-4EF3-BE2A-66D1D98F4BBC}" dt="2026-10-03T16:03:35.274" v="4281" actId="164"/>
          <ac:picMkLst>
            <pc:docMk/>
            <pc:sldMk cId="3448278833" sldId="268"/>
            <ac:picMk id="44" creationId="{9089A100-F02C-5AF4-2C62-FFBF066399EF}"/>
          </ac:picMkLst>
        </pc:picChg>
        <pc:picChg chg="mod topLvl">
          <ac:chgData name="Maria Pura" userId="45387ab128642bb3" providerId="LiveId" clId="{FD92F41F-E55A-4EF3-BE2A-66D1D98F4BBC}" dt="2026-10-03T16:03:30.991" v="4280" actId="164"/>
          <ac:picMkLst>
            <pc:docMk/>
            <pc:sldMk cId="3448278833" sldId="268"/>
            <ac:picMk id="49" creationId="{55CF376A-00FA-CDC5-1523-4450AA8B512B}"/>
          </ac:picMkLst>
        </pc:picChg>
        <pc:picChg chg="mod topLvl">
          <ac:chgData name="Maria Pura" userId="45387ab128642bb3" providerId="LiveId" clId="{FD92F41F-E55A-4EF3-BE2A-66D1D98F4BBC}" dt="2026-10-03T16:03:49.843" v="4286" actId="164"/>
          <ac:picMkLst>
            <pc:docMk/>
            <pc:sldMk cId="3448278833" sldId="268"/>
            <ac:picMk id="51" creationId="{3C93DD4B-279E-F2CA-9304-4FEE393C4745}"/>
          </ac:picMkLst>
        </pc:picChg>
        <pc:picChg chg="mod topLvl">
          <ac:chgData name="Maria Pura" userId="45387ab128642bb3" providerId="LiveId" clId="{FD92F41F-E55A-4EF3-BE2A-66D1D98F4BBC}" dt="2026-10-03T16:04:01.934" v="4289" actId="164"/>
          <ac:picMkLst>
            <pc:docMk/>
            <pc:sldMk cId="3448278833" sldId="268"/>
            <ac:picMk id="53" creationId="{A161EEB8-160A-D1B2-C7AA-7A291855EC25}"/>
          </ac:picMkLst>
        </pc:picChg>
        <pc:picChg chg="mod topLvl">
          <ac:chgData name="Maria Pura" userId="45387ab128642bb3" providerId="LiveId" clId="{FD92F41F-E55A-4EF3-BE2A-66D1D98F4BBC}" dt="2026-10-03T16:04:11.801" v="4292" actId="164"/>
          <ac:picMkLst>
            <pc:docMk/>
            <pc:sldMk cId="3448278833" sldId="268"/>
            <ac:picMk id="55" creationId="{A17745ED-73C2-9B02-42E3-CACC0BB810F1}"/>
          </ac:picMkLst>
        </pc:picChg>
        <pc:picChg chg="mod topLvl">
          <ac:chgData name="Maria Pura" userId="45387ab128642bb3" providerId="LiveId" clId="{FD92F41F-E55A-4EF3-BE2A-66D1D98F4BBC}" dt="2026-10-03T16:04:25.105" v="4295" actId="164"/>
          <ac:picMkLst>
            <pc:docMk/>
            <pc:sldMk cId="3448278833" sldId="268"/>
            <ac:picMk id="57" creationId="{7A2F85BD-4C82-1BBB-03E6-34A6DA8B0668}"/>
          </ac:picMkLst>
        </pc:picChg>
      </pc:sldChg>
      <pc:sldChg chg="addSp delSp modSp add mod">
        <pc:chgData name="Maria Pura" userId="45387ab128642bb3" providerId="LiveId" clId="{FD92F41F-E55A-4EF3-BE2A-66D1D98F4BBC}" dt="2026-10-04T12:13:12.562" v="5809" actId="1035"/>
        <pc:sldMkLst>
          <pc:docMk/>
          <pc:sldMk cId="1136292650" sldId="269"/>
        </pc:sldMkLst>
        <pc:spChg chg="mod">
          <ac:chgData name="Maria Pura" userId="45387ab128642bb3" providerId="LiveId" clId="{FD92F41F-E55A-4EF3-BE2A-66D1D98F4BBC}" dt="2026-10-03T16:10:12.603" v="4410" actId="1036"/>
          <ac:spMkLst>
            <pc:docMk/>
            <pc:sldMk cId="1136292650" sldId="269"/>
            <ac:spMk id="4" creationId="{E644CA72-7707-7645-3BB4-3A0247C1A01D}"/>
          </ac:spMkLst>
        </pc:spChg>
        <pc:spChg chg="add del mod">
          <ac:chgData name="Maria Pura" userId="45387ab128642bb3" providerId="LiveId" clId="{FD92F41F-E55A-4EF3-BE2A-66D1D98F4BBC}" dt="2026-10-03T16:09:53.090" v="4403" actId="478"/>
          <ac:spMkLst>
            <pc:docMk/>
            <pc:sldMk cId="1136292650" sldId="269"/>
            <ac:spMk id="5" creationId="{5A827316-2245-5F67-02AA-C33B09335C5F}"/>
          </ac:spMkLst>
        </pc:spChg>
        <pc:spChg chg="mod">
          <ac:chgData name="Maria Pura" userId="45387ab128642bb3" providerId="LiveId" clId="{FD92F41F-E55A-4EF3-BE2A-66D1D98F4BBC}" dt="2026-10-04T12:11:24.247" v="5795" actId="403"/>
          <ac:spMkLst>
            <pc:docMk/>
            <pc:sldMk cId="1136292650" sldId="269"/>
            <ac:spMk id="8" creationId="{A9FE9B12-89A1-0D1D-8A83-0D3AEA98EEA6}"/>
          </ac:spMkLst>
        </pc:spChg>
        <pc:spChg chg="mod">
          <ac:chgData name="Maria Pura" userId="45387ab128642bb3" providerId="LiveId" clId="{FD92F41F-E55A-4EF3-BE2A-66D1D98F4BBC}" dt="2026-10-03T16:09:10.891" v="4389"/>
          <ac:spMkLst>
            <pc:docMk/>
            <pc:sldMk cId="1136292650" sldId="269"/>
            <ac:spMk id="12" creationId="{118446C6-8521-B92C-A04E-1C30B00F1EF1}"/>
          </ac:spMkLst>
        </pc:spChg>
        <pc:spChg chg="mod">
          <ac:chgData name="Maria Pura" userId="45387ab128642bb3" providerId="LiveId" clId="{FD92F41F-E55A-4EF3-BE2A-66D1D98F4BBC}" dt="2026-10-03T16:09:20.181" v="4393" actId="20577"/>
          <ac:spMkLst>
            <pc:docMk/>
            <pc:sldMk cId="1136292650" sldId="269"/>
            <ac:spMk id="14" creationId="{9794969E-3185-4F83-B5E8-0C7647E24C31}"/>
          </ac:spMkLst>
        </pc:spChg>
        <pc:spChg chg="mod">
          <ac:chgData name="Maria Pura" userId="45387ab128642bb3" providerId="LiveId" clId="{FD92F41F-E55A-4EF3-BE2A-66D1D98F4BBC}" dt="2026-10-04T12:13:10.570" v="5808" actId="1035"/>
          <ac:spMkLst>
            <pc:docMk/>
            <pc:sldMk cId="1136292650" sldId="269"/>
            <ac:spMk id="31" creationId="{C691E334-92A4-C3D5-136B-077C2FAB8EF8}"/>
          </ac:spMkLst>
        </pc:spChg>
        <pc:spChg chg="mod">
          <ac:chgData name="Maria Pura" userId="45387ab128642bb3" providerId="LiveId" clId="{FD92F41F-E55A-4EF3-BE2A-66D1D98F4BBC}" dt="2026-10-03T16:09:10.891" v="4389"/>
          <ac:spMkLst>
            <pc:docMk/>
            <pc:sldMk cId="1136292650" sldId="269"/>
            <ac:spMk id="34" creationId="{08730B64-3145-9754-824C-D5EBA1C12DCB}"/>
          </ac:spMkLst>
        </pc:spChg>
        <pc:spChg chg="mod">
          <ac:chgData name="Maria Pura" userId="45387ab128642bb3" providerId="LiveId" clId="{FD92F41F-E55A-4EF3-BE2A-66D1D98F4BBC}" dt="2026-10-03T16:09:19.695" v="4392" actId="20577"/>
          <ac:spMkLst>
            <pc:docMk/>
            <pc:sldMk cId="1136292650" sldId="269"/>
            <ac:spMk id="36" creationId="{E1EF2D65-7215-03F7-F654-98E225FD5B3A}"/>
          </ac:spMkLst>
        </pc:spChg>
        <pc:spChg chg="mod">
          <ac:chgData name="Maria Pura" userId="45387ab128642bb3" providerId="LiveId" clId="{FD92F41F-E55A-4EF3-BE2A-66D1D98F4BBC}" dt="2026-10-04T12:13:12.562" v="5809" actId="1035"/>
          <ac:spMkLst>
            <pc:docMk/>
            <pc:sldMk cId="1136292650" sldId="269"/>
            <ac:spMk id="39" creationId="{A0257B1E-F7C9-AE2D-3D99-9C63E0EE9E16}"/>
          </ac:spMkLst>
        </pc:spChg>
        <pc:spChg chg="mod">
          <ac:chgData name="Maria Pura" userId="45387ab128642bb3" providerId="LiveId" clId="{FD92F41F-E55A-4EF3-BE2A-66D1D98F4BBC}" dt="2026-10-04T12:11:33.282" v="5798" actId="403"/>
          <ac:spMkLst>
            <pc:docMk/>
            <pc:sldMk cId="1136292650" sldId="269"/>
            <ac:spMk id="46" creationId="{BE24C032-B1C6-D220-5075-62A8EAA81F5A}"/>
          </ac:spMkLst>
        </pc:spChg>
        <pc:spChg chg="mod">
          <ac:chgData name="Maria Pura" userId="45387ab128642bb3" providerId="LiveId" clId="{FD92F41F-E55A-4EF3-BE2A-66D1D98F4BBC}" dt="2026-10-03T16:09:10.891" v="4389"/>
          <ac:spMkLst>
            <pc:docMk/>
            <pc:sldMk cId="1136292650" sldId="269"/>
            <ac:spMk id="50" creationId="{A0A3F9C4-057D-E969-CA64-A064C366218E}"/>
          </ac:spMkLst>
        </pc:spChg>
        <pc:spChg chg="mod">
          <ac:chgData name="Maria Pura" userId="45387ab128642bb3" providerId="LiveId" clId="{FD92F41F-E55A-4EF3-BE2A-66D1D98F4BBC}" dt="2026-10-04T12:11:35.213" v="5799" actId="403"/>
          <ac:spMkLst>
            <pc:docMk/>
            <pc:sldMk cId="1136292650" sldId="269"/>
            <ac:spMk id="54" creationId="{BB3B04F0-87C2-2305-B1D0-5CDD73AFE58C}"/>
          </ac:spMkLst>
        </pc:spChg>
        <pc:spChg chg="mod">
          <ac:chgData name="Maria Pura" userId="45387ab128642bb3" providerId="LiveId" clId="{FD92F41F-E55A-4EF3-BE2A-66D1D98F4BBC}" dt="2026-10-03T16:09:10.891" v="4389"/>
          <ac:spMkLst>
            <pc:docMk/>
            <pc:sldMk cId="1136292650" sldId="269"/>
            <ac:spMk id="58" creationId="{41B55F27-C8D0-54CC-2B8A-EFF9DC69A2D3}"/>
          </ac:spMkLst>
        </pc:spChg>
        <pc:spChg chg="mod">
          <ac:chgData name="Maria Pura" userId="45387ab128642bb3" providerId="LiveId" clId="{FD92F41F-E55A-4EF3-BE2A-66D1D98F4BBC}" dt="2026-10-03T16:09:10.891" v="4389"/>
          <ac:spMkLst>
            <pc:docMk/>
            <pc:sldMk cId="1136292650" sldId="269"/>
            <ac:spMk id="59" creationId="{20804BBF-F4F4-4D11-AA93-92EEDFD65842}"/>
          </ac:spMkLst>
        </pc:spChg>
        <pc:grpChg chg="mod">
          <ac:chgData name="Maria Pura" userId="45387ab128642bb3" providerId="LiveId" clId="{FD92F41F-E55A-4EF3-BE2A-66D1D98F4BBC}" dt="2026-10-03T16:10:45.921" v="4415" actId="1038"/>
          <ac:grpSpMkLst>
            <pc:docMk/>
            <pc:sldMk cId="1136292650" sldId="269"/>
            <ac:grpSpMk id="6" creationId="{C5DA485B-8348-3E22-B3AD-D5BDE5B4CF06}"/>
          </ac:grpSpMkLst>
        </pc:grpChg>
        <pc:grpChg chg="mod">
          <ac:chgData name="Maria Pura" userId="45387ab128642bb3" providerId="LiveId" clId="{FD92F41F-E55A-4EF3-BE2A-66D1D98F4BBC}" dt="2026-10-03T16:10:45.921" v="4415" actId="1038"/>
          <ac:grpSpMkLst>
            <pc:docMk/>
            <pc:sldMk cId="1136292650" sldId="269"/>
            <ac:grpSpMk id="16" creationId="{B8950323-1932-6F05-660A-54378E5E9870}"/>
          </ac:grpSpMkLst>
        </pc:grpChg>
        <pc:grpChg chg="del">
          <ac:chgData name="Maria Pura" userId="45387ab128642bb3" providerId="LiveId" clId="{FD92F41F-E55A-4EF3-BE2A-66D1D98F4BBC}" dt="2026-10-03T16:09:09.998" v="4388" actId="478"/>
          <ac:grpSpMkLst>
            <pc:docMk/>
            <pc:sldMk cId="1136292650" sldId="269"/>
            <ac:grpSpMk id="24" creationId="{EFDC604B-372F-73BA-63E2-C403C9091E10}"/>
          </ac:grpSpMkLst>
        </pc:grpChg>
        <pc:grpChg chg="del">
          <ac:chgData name="Maria Pura" userId="45387ab128642bb3" providerId="LiveId" clId="{FD92F41F-E55A-4EF3-BE2A-66D1D98F4BBC}" dt="2026-10-03T16:09:09.998" v="4388" actId="478"/>
          <ac:grpSpMkLst>
            <pc:docMk/>
            <pc:sldMk cId="1136292650" sldId="269"/>
            <ac:grpSpMk id="25" creationId="{5500C25A-EB38-78A4-3D34-63558A3B487A}"/>
          </ac:grpSpMkLst>
        </pc:grpChg>
        <pc:grpChg chg="del">
          <ac:chgData name="Maria Pura" userId="45387ab128642bb3" providerId="LiveId" clId="{FD92F41F-E55A-4EF3-BE2A-66D1D98F4BBC}" dt="2026-10-03T16:09:09.998" v="4388" actId="478"/>
          <ac:grpSpMkLst>
            <pc:docMk/>
            <pc:sldMk cId="1136292650" sldId="269"/>
            <ac:grpSpMk id="26" creationId="{32B1305D-5240-7B62-775F-682E78047C7E}"/>
          </ac:grpSpMkLst>
        </pc:grpChg>
        <pc:grpChg chg="del">
          <ac:chgData name="Maria Pura" userId="45387ab128642bb3" providerId="LiveId" clId="{FD92F41F-E55A-4EF3-BE2A-66D1D98F4BBC}" dt="2026-10-03T16:09:09.998" v="4388" actId="478"/>
          <ac:grpSpMkLst>
            <pc:docMk/>
            <pc:sldMk cId="1136292650" sldId="269"/>
            <ac:grpSpMk id="27" creationId="{D9A058BD-F36F-135E-38E9-289DD6684FE1}"/>
          </ac:grpSpMkLst>
        </pc:grpChg>
        <pc:grpChg chg="del">
          <ac:chgData name="Maria Pura" userId="45387ab128642bb3" providerId="LiveId" clId="{FD92F41F-E55A-4EF3-BE2A-66D1D98F4BBC}" dt="2026-10-03T16:09:09.998" v="4388" actId="478"/>
          <ac:grpSpMkLst>
            <pc:docMk/>
            <pc:sldMk cId="1136292650" sldId="269"/>
            <ac:grpSpMk id="28" creationId="{77679C95-5281-AB13-B94E-7A7D599E8FA0}"/>
          </ac:grpSpMkLst>
        </pc:grpChg>
        <pc:grpChg chg="del">
          <ac:chgData name="Maria Pura" userId="45387ab128642bb3" providerId="LiveId" clId="{FD92F41F-E55A-4EF3-BE2A-66D1D98F4BBC}" dt="2026-10-03T16:09:09.998" v="4388" actId="478"/>
          <ac:grpSpMkLst>
            <pc:docMk/>
            <pc:sldMk cId="1136292650" sldId="269"/>
            <ac:grpSpMk id="30" creationId="{2045F311-D873-E872-5386-8DA69B76780E}"/>
          </ac:grpSpMkLst>
        </pc:grpChg>
        <pc:grpChg chg="mod">
          <ac:chgData name="Maria Pura" userId="45387ab128642bb3" providerId="LiveId" clId="{FD92F41F-E55A-4EF3-BE2A-66D1D98F4BBC}" dt="2026-10-03T16:10:45.921" v="4415" actId="1038"/>
          <ac:grpSpMkLst>
            <pc:docMk/>
            <pc:sldMk cId="1136292650" sldId="269"/>
            <ac:grpSpMk id="38" creationId="{15E5F882-196D-167C-9424-308E2B1609D4}"/>
          </ac:grpSpMkLst>
        </pc:grpChg>
        <pc:grpChg chg="mod">
          <ac:chgData name="Maria Pura" userId="45387ab128642bb3" providerId="LiveId" clId="{FD92F41F-E55A-4EF3-BE2A-66D1D98F4BBC}" dt="2026-10-03T16:10:45.921" v="4415" actId="1038"/>
          <ac:grpSpMkLst>
            <pc:docMk/>
            <pc:sldMk cId="1136292650" sldId="269"/>
            <ac:grpSpMk id="45" creationId="{114830D2-60DF-35D0-38C1-B95EFE74E854}"/>
          </ac:grpSpMkLst>
        </pc:grpChg>
        <pc:grpChg chg="mod">
          <ac:chgData name="Maria Pura" userId="45387ab128642bb3" providerId="LiveId" clId="{FD92F41F-E55A-4EF3-BE2A-66D1D98F4BBC}" dt="2026-10-03T16:10:45.921" v="4415" actId="1038"/>
          <ac:grpSpMkLst>
            <pc:docMk/>
            <pc:sldMk cId="1136292650" sldId="269"/>
            <ac:grpSpMk id="52" creationId="{ED051F25-99D9-D46A-24E2-BE0445C36D37}"/>
          </ac:grpSpMkLst>
        </pc:grpChg>
      </pc:sldChg>
      <pc:sldChg chg="addSp delSp modSp add mod">
        <pc:chgData name="Maria Pura" userId="45387ab128642bb3" providerId="LiveId" clId="{FD92F41F-E55A-4EF3-BE2A-66D1D98F4BBC}" dt="2026-10-03T16:39:26.192" v="4752" actId="164"/>
        <pc:sldMkLst>
          <pc:docMk/>
          <pc:sldMk cId="2700887118" sldId="270"/>
        </pc:sldMkLst>
        <pc:spChg chg="add mod">
          <ac:chgData name="Maria Pura" userId="45387ab128642bb3" providerId="LiveId" clId="{FD92F41F-E55A-4EF3-BE2A-66D1D98F4BBC}" dt="2026-10-03T16:37:14.666" v="4726" actId="1036"/>
          <ac:spMkLst>
            <pc:docMk/>
            <pc:sldMk cId="2700887118" sldId="270"/>
            <ac:spMk id="3" creationId="{93A3CCFD-DF39-6FF1-1C55-84F69C917A52}"/>
          </ac:spMkLst>
        </pc:spChg>
        <pc:spChg chg="mod">
          <ac:chgData name="Maria Pura" userId="45387ab128642bb3" providerId="LiveId" clId="{FD92F41F-E55A-4EF3-BE2A-66D1D98F4BBC}" dt="2026-10-03T16:11:46.742" v="4464" actId="1035"/>
          <ac:spMkLst>
            <pc:docMk/>
            <pc:sldMk cId="2700887118" sldId="270"/>
            <ac:spMk id="4" creationId="{37445ED6-049B-9046-36F2-58D2454C0DE4}"/>
          </ac:spMkLst>
        </pc:spChg>
        <pc:spChg chg="add mod">
          <ac:chgData name="Maria Pura" userId="45387ab128642bb3" providerId="LiveId" clId="{FD92F41F-E55A-4EF3-BE2A-66D1D98F4BBC}" dt="2026-10-03T16:16:42.788" v="4530" actId="1038"/>
          <ac:spMkLst>
            <pc:docMk/>
            <pc:sldMk cId="2700887118" sldId="270"/>
            <ac:spMk id="7" creationId="{FAA2E14D-08DF-F07B-6EDE-7CAF78BDF0F1}"/>
          </ac:spMkLst>
        </pc:spChg>
        <pc:spChg chg="add mod">
          <ac:chgData name="Maria Pura" userId="45387ab128642bb3" providerId="LiveId" clId="{FD92F41F-E55A-4EF3-BE2A-66D1D98F4BBC}" dt="2026-10-03T16:37:14.666" v="4726" actId="1036"/>
          <ac:spMkLst>
            <pc:docMk/>
            <pc:sldMk cId="2700887118" sldId="270"/>
            <ac:spMk id="11" creationId="{4144F243-9146-B5C0-EAD2-2513DAE9472E}"/>
          </ac:spMkLst>
        </pc:spChg>
        <pc:spChg chg="add mod">
          <ac:chgData name="Maria Pura" userId="45387ab128642bb3" providerId="LiveId" clId="{FD92F41F-E55A-4EF3-BE2A-66D1D98F4BBC}" dt="2026-10-03T16:37:14.666" v="4726" actId="1036"/>
          <ac:spMkLst>
            <pc:docMk/>
            <pc:sldMk cId="2700887118" sldId="270"/>
            <ac:spMk id="15" creationId="{ABFC6D0B-0DC6-F5ED-0ABB-90BB63CF0011}"/>
          </ac:spMkLst>
        </pc:spChg>
        <pc:spChg chg="add mod">
          <ac:chgData name="Maria Pura" userId="45387ab128642bb3" providerId="LiveId" clId="{FD92F41F-E55A-4EF3-BE2A-66D1D98F4BBC}" dt="2026-10-03T16:37:14.666" v="4726" actId="1036"/>
          <ac:spMkLst>
            <pc:docMk/>
            <pc:sldMk cId="2700887118" sldId="270"/>
            <ac:spMk id="18" creationId="{13E5B313-B65F-5ADD-8468-569A56A3864C}"/>
          </ac:spMkLst>
        </pc:spChg>
        <pc:spChg chg="add mod">
          <ac:chgData name="Maria Pura" userId="45387ab128642bb3" providerId="LiveId" clId="{FD92F41F-E55A-4EF3-BE2A-66D1D98F4BBC}" dt="2026-10-03T16:37:14.666" v="4726" actId="1036"/>
          <ac:spMkLst>
            <pc:docMk/>
            <pc:sldMk cId="2700887118" sldId="270"/>
            <ac:spMk id="20" creationId="{CF2D3EEE-399C-80DA-25CF-7F037A4DF2BC}"/>
          </ac:spMkLst>
        </pc:spChg>
        <pc:spChg chg="add mod">
          <ac:chgData name="Maria Pura" userId="45387ab128642bb3" providerId="LiveId" clId="{FD92F41F-E55A-4EF3-BE2A-66D1D98F4BBC}" dt="2026-10-03T16:21:08.441" v="4565" actId="465"/>
          <ac:spMkLst>
            <pc:docMk/>
            <pc:sldMk cId="2700887118" sldId="270"/>
            <ac:spMk id="22" creationId="{0FD469BD-17D8-DFB8-4F8E-8804BF848C34}"/>
          </ac:spMkLst>
        </pc:spChg>
        <pc:spChg chg="add mod">
          <ac:chgData name="Maria Pura" userId="45387ab128642bb3" providerId="LiveId" clId="{FD92F41F-E55A-4EF3-BE2A-66D1D98F4BBC}" dt="2026-10-03T16:37:14.666" v="4726" actId="1036"/>
          <ac:spMkLst>
            <pc:docMk/>
            <pc:sldMk cId="2700887118" sldId="270"/>
            <ac:spMk id="24" creationId="{7B371390-3104-7898-90DA-2C7F7A7CB5F9}"/>
          </ac:spMkLst>
        </pc:spChg>
        <pc:spChg chg="add mod">
          <ac:chgData name="Maria Pura" userId="45387ab128642bb3" providerId="LiveId" clId="{FD92F41F-E55A-4EF3-BE2A-66D1D98F4BBC}" dt="2026-10-03T16:39:26.192" v="4752" actId="164"/>
          <ac:spMkLst>
            <pc:docMk/>
            <pc:sldMk cId="2700887118" sldId="270"/>
            <ac:spMk id="26" creationId="{9B898DE7-BF02-D5A4-3971-5FA02CE65E9A}"/>
          </ac:spMkLst>
        </pc:spChg>
        <pc:spChg chg="add mod">
          <ac:chgData name="Maria Pura" userId="45387ab128642bb3" providerId="LiveId" clId="{FD92F41F-E55A-4EF3-BE2A-66D1D98F4BBC}" dt="2026-10-03T16:37:14.666" v="4726" actId="1036"/>
          <ac:spMkLst>
            <pc:docMk/>
            <pc:sldMk cId="2700887118" sldId="270"/>
            <ac:spMk id="28" creationId="{B59EDEB9-F75C-53A9-3F8C-B7C535C1F880}"/>
          </ac:spMkLst>
        </pc:spChg>
        <pc:spChg chg="add mod">
          <ac:chgData name="Maria Pura" userId="45387ab128642bb3" providerId="LiveId" clId="{FD92F41F-E55A-4EF3-BE2A-66D1D98F4BBC}" dt="2026-10-03T16:37:14.666" v="4726" actId="1036"/>
          <ac:spMkLst>
            <pc:docMk/>
            <pc:sldMk cId="2700887118" sldId="270"/>
            <ac:spMk id="30" creationId="{3906C11B-5276-C8E6-83B8-64C517ACE869}"/>
          </ac:spMkLst>
        </pc:spChg>
        <pc:spChg chg="add mod">
          <ac:chgData name="Maria Pura" userId="45387ab128642bb3" providerId="LiveId" clId="{FD92F41F-E55A-4EF3-BE2A-66D1D98F4BBC}" dt="2026-10-03T16:22:19.694" v="4579" actId="552"/>
          <ac:spMkLst>
            <pc:docMk/>
            <pc:sldMk cId="2700887118" sldId="270"/>
            <ac:spMk id="35" creationId="{2B7E5059-953E-AD27-5FD3-15393BB118B7}"/>
          </ac:spMkLst>
        </pc:spChg>
        <pc:spChg chg="add mod">
          <ac:chgData name="Maria Pura" userId="45387ab128642bb3" providerId="LiveId" clId="{FD92F41F-E55A-4EF3-BE2A-66D1D98F4BBC}" dt="2026-10-03T16:37:14.666" v="4726" actId="1036"/>
          <ac:spMkLst>
            <pc:docMk/>
            <pc:sldMk cId="2700887118" sldId="270"/>
            <ac:spMk id="42" creationId="{60DFEA82-1A22-C5E4-5000-17FB4B0B7B1D}"/>
          </ac:spMkLst>
        </pc:spChg>
        <pc:spChg chg="add mod">
          <ac:chgData name="Maria Pura" userId="45387ab128642bb3" providerId="LiveId" clId="{FD92F41F-E55A-4EF3-BE2A-66D1D98F4BBC}" dt="2026-10-03T16:22:31.863" v="4581" actId="1076"/>
          <ac:spMkLst>
            <pc:docMk/>
            <pc:sldMk cId="2700887118" sldId="270"/>
            <ac:spMk id="49" creationId="{EF98231C-265F-9F1A-4B57-4191FF0FEA5D}"/>
          </ac:spMkLst>
        </pc:spChg>
        <pc:spChg chg="add mod">
          <ac:chgData name="Maria Pura" userId="45387ab128642bb3" providerId="LiveId" clId="{FD92F41F-E55A-4EF3-BE2A-66D1D98F4BBC}" dt="2026-10-03T16:37:14.666" v="4726" actId="1036"/>
          <ac:spMkLst>
            <pc:docMk/>
            <pc:sldMk cId="2700887118" sldId="270"/>
            <ac:spMk id="53" creationId="{7F5CAF8D-5218-FD37-1133-B71D02025F6E}"/>
          </ac:spMkLst>
        </pc:spChg>
        <pc:spChg chg="add mod">
          <ac:chgData name="Maria Pura" userId="45387ab128642bb3" providerId="LiveId" clId="{FD92F41F-E55A-4EF3-BE2A-66D1D98F4BBC}" dt="2026-10-03T16:22:31.863" v="4581" actId="1076"/>
          <ac:spMkLst>
            <pc:docMk/>
            <pc:sldMk cId="2700887118" sldId="270"/>
            <ac:spMk id="57" creationId="{14D7483C-F26B-E57B-AD4B-0C1DF442A56E}"/>
          </ac:spMkLst>
        </pc:spChg>
        <pc:spChg chg="add mod">
          <ac:chgData name="Maria Pura" userId="45387ab128642bb3" providerId="LiveId" clId="{FD92F41F-E55A-4EF3-BE2A-66D1D98F4BBC}" dt="2026-10-03T16:22:31.863" v="4581" actId="1076"/>
          <ac:spMkLst>
            <pc:docMk/>
            <pc:sldMk cId="2700887118" sldId="270"/>
            <ac:spMk id="61" creationId="{494F4C90-7E23-3BAA-BC61-03F906C97765}"/>
          </ac:spMkLst>
        </pc:spChg>
        <pc:spChg chg="add mod ord">
          <ac:chgData name="Maria Pura" userId="45387ab128642bb3" providerId="LiveId" clId="{FD92F41F-E55A-4EF3-BE2A-66D1D98F4BBC}" dt="2026-10-03T16:39:26.192" v="4752" actId="164"/>
          <ac:spMkLst>
            <pc:docMk/>
            <pc:sldMk cId="2700887118" sldId="270"/>
            <ac:spMk id="62" creationId="{1C025AA0-9983-8EEC-7398-1825D0B7A017}"/>
          </ac:spMkLst>
        </pc:spChg>
        <pc:grpChg chg="del mod">
          <ac:chgData name="Maria Pura" userId="45387ab128642bb3" providerId="LiveId" clId="{FD92F41F-E55A-4EF3-BE2A-66D1D98F4BBC}" dt="2026-10-03T16:12:19.387" v="4467" actId="478"/>
          <ac:grpSpMkLst>
            <pc:docMk/>
            <pc:sldMk cId="2700887118" sldId="270"/>
            <ac:grpSpMk id="6" creationId="{A397D821-DE4F-EBDF-1B36-6EA93500631D}"/>
          </ac:grpSpMkLst>
        </pc:grpChg>
        <pc:grpChg chg="del">
          <ac:chgData name="Maria Pura" userId="45387ab128642bb3" providerId="LiveId" clId="{FD92F41F-E55A-4EF3-BE2A-66D1D98F4BBC}" dt="2026-10-03T16:12:19.387" v="4467" actId="478"/>
          <ac:grpSpMkLst>
            <pc:docMk/>
            <pc:sldMk cId="2700887118" sldId="270"/>
            <ac:grpSpMk id="16" creationId="{9468B962-547A-9D79-04B8-30D6D6D4ADEA}"/>
          </ac:grpSpMkLst>
        </pc:grpChg>
        <pc:grpChg chg="del">
          <ac:chgData name="Maria Pura" userId="45387ab128642bb3" providerId="LiveId" clId="{FD92F41F-E55A-4EF3-BE2A-66D1D98F4BBC}" dt="2026-10-03T16:12:19.387" v="4467" actId="478"/>
          <ac:grpSpMkLst>
            <pc:docMk/>
            <pc:sldMk cId="2700887118" sldId="270"/>
            <ac:grpSpMk id="38" creationId="{758658EC-3C19-6969-89AD-EAE5B834AE2A}"/>
          </ac:grpSpMkLst>
        </pc:grpChg>
        <pc:grpChg chg="del">
          <ac:chgData name="Maria Pura" userId="45387ab128642bb3" providerId="LiveId" clId="{FD92F41F-E55A-4EF3-BE2A-66D1D98F4BBC}" dt="2026-10-03T16:12:19.387" v="4467" actId="478"/>
          <ac:grpSpMkLst>
            <pc:docMk/>
            <pc:sldMk cId="2700887118" sldId="270"/>
            <ac:grpSpMk id="45" creationId="{D76978B8-A733-F3F3-5A47-8A4D737ED5E0}"/>
          </ac:grpSpMkLst>
        </pc:grpChg>
        <pc:grpChg chg="del">
          <ac:chgData name="Maria Pura" userId="45387ab128642bb3" providerId="LiveId" clId="{FD92F41F-E55A-4EF3-BE2A-66D1D98F4BBC}" dt="2026-10-03T16:12:19.387" v="4467" actId="478"/>
          <ac:grpSpMkLst>
            <pc:docMk/>
            <pc:sldMk cId="2700887118" sldId="270"/>
            <ac:grpSpMk id="52" creationId="{FF68D9AE-5BDE-CB11-2E43-352DB5065E57}"/>
          </ac:grpSpMkLst>
        </pc:grpChg>
        <pc:grpChg chg="add mod">
          <ac:chgData name="Maria Pura" userId="45387ab128642bb3" providerId="LiveId" clId="{FD92F41F-E55A-4EF3-BE2A-66D1D98F4BBC}" dt="2026-10-03T16:39:26.192" v="4752" actId="164"/>
          <ac:grpSpMkLst>
            <pc:docMk/>
            <pc:sldMk cId="2700887118" sldId="270"/>
            <ac:grpSpMk id="63" creationId="{B86EFBF8-DF4A-449E-3525-601C5C08B79B}"/>
          </ac:grpSpMkLst>
        </pc:grpChg>
      </pc:sldChg>
      <pc:sldChg chg="addSp delSp modSp add mod">
        <pc:chgData name="Maria Pura" userId="45387ab128642bb3" providerId="LiveId" clId="{FD92F41F-E55A-4EF3-BE2A-66D1D98F4BBC}" dt="2026-10-03T16:57:11.334" v="4948" actId="14100"/>
        <pc:sldMkLst>
          <pc:docMk/>
          <pc:sldMk cId="2738046012" sldId="271"/>
        </pc:sldMkLst>
        <pc:spChg chg="del">
          <ac:chgData name="Maria Pura" userId="45387ab128642bb3" providerId="LiveId" clId="{FD92F41F-E55A-4EF3-BE2A-66D1D98F4BBC}" dt="2026-10-03T16:32:31.071" v="4647" actId="478"/>
          <ac:spMkLst>
            <pc:docMk/>
            <pc:sldMk cId="2738046012" sldId="271"/>
            <ac:spMk id="3" creationId="{86F8C81C-AD98-F631-A115-6A0D93C64604}"/>
          </ac:spMkLst>
        </pc:spChg>
        <pc:spChg chg="mod">
          <ac:chgData name="Maria Pura" userId="45387ab128642bb3" providerId="LiveId" clId="{FD92F41F-E55A-4EF3-BE2A-66D1D98F4BBC}" dt="2026-10-03T16:57:11.334" v="4948" actId="14100"/>
          <ac:spMkLst>
            <pc:docMk/>
            <pc:sldMk cId="2738046012" sldId="271"/>
            <ac:spMk id="4" creationId="{CC8FE743-30D1-96AB-349A-5AC97351D184}"/>
          </ac:spMkLst>
        </pc:spChg>
        <pc:spChg chg="add mod">
          <ac:chgData name="Maria Pura" userId="45387ab128642bb3" providerId="LiveId" clId="{FD92F41F-E55A-4EF3-BE2A-66D1D98F4BBC}" dt="2026-10-03T16:52:24.658" v="4886" actId="164"/>
          <ac:spMkLst>
            <pc:docMk/>
            <pc:sldMk cId="2738046012" sldId="271"/>
            <ac:spMk id="5" creationId="{8F772E36-FB33-582C-0A18-7035029E80BF}"/>
          </ac:spMkLst>
        </pc:spChg>
        <pc:spChg chg="del">
          <ac:chgData name="Maria Pura" userId="45387ab128642bb3" providerId="LiveId" clId="{FD92F41F-E55A-4EF3-BE2A-66D1D98F4BBC}" dt="2026-10-03T16:32:25.560" v="4646" actId="478"/>
          <ac:spMkLst>
            <pc:docMk/>
            <pc:sldMk cId="2738046012" sldId="271"/>
            <ac:spMk id="7" creationId="{8AAF213D-CF01-BEE6-CBFD-C4A229A25760}"/>
          </ac:spMkLst>
        </pc:spChg>
        <pc:spChg chg="add mod">
          <ac:chgData name="Maria Pura" userId="45387ab128642bb3" providerId="LiveId" clId="{FD92F41F-E55A-4EF3-BE2A-66D1D98F4BBC}" dt="2026-10-03T16:56:57.368" v="4943" actId="1076"/>
          <ac:spMkLst>
            <pc:docMk/>
            <pc:sldMk cId="2738046012" sldId="271"/>
            <ac:spMk id="8" creationId="{1ED95407-0504-57FC-A8A6-A649A94632C6}"/>
          </ac:spMkLst>
        </pc:spChg>
        <pc:spChg chg="add mod">
          <ac:chgData name="Maria Pura" userId="45387ab128642bb3" providerId="LiveId" clId="{FD92F41F-E55A-4EF3-BE2A-66D1D98F4BBC}" dt="2026-10-03T16:46:09.074" v="4841" actId="164"/>
          <ac:spMkLst>
            <pc:docMk/>
            <pc:sldMk cId="2738046012" sldId="271"/>
            <ac:spMk id="10" creationId="{99A58511-7647-BEB0-09F9-2C4BB872935C}"/>
          </ac:spMkLst>
        </pc:spChg>
        <pc:spChg chg="del">
          <ac:chgData name="Maria Pura" userId="45387ab128642bb3" providerId="LiveId" clId="{FD92F41F-E55A-4EF3-BE2A-66D1D98F4BBC}" dt="2026-10-03T16:32:25.560" v="4646" actId="478"/>
          <ac:spMkLst>
            <pc:docMk/>
            <pc:sldMk cId="2738046012" sldId="271"/>
            <ac:spMk id="11" creationId="{6091B708-1925-0505-3925-8436A46F654A}"/>
          </ac:spMkLst>
        </pc:spChg>
        <pc:spChg chg="add mod">
          <ac:chgData name="Maria Pura" userId="45387ab128642bb3" providerId="LiveId" clId="{FD92F41F-E55A-4EF3-BE2A-66D1D98F4BBC}" dt="2026-10-03T16:45:54.988" v="4836" actId="164"/>
          <ac:spMkLst>
            <pc:docMk/>
            <pc:sldMk cId="2738046012" sldId="271"/>
            <ac:spMk id="13" creationId="{DEFC0753-8E0B-D554-FA4E-09843B8973B0}"/>
          </ac:spMkLst>
        </pc:spChg>
        <pc:spChg chg="del">
          <ac:chgData name="Maria Pura" userId="45387ab128642bb3" providerId="LiveId" clId="{FD92F41F-E55A-4EF3-BE2A-66D1D98F4BBC}" dt="2026-10-03T16:32:25.560" v="4646" actId="478"/>
          <ac:spMkLst>
            <pc:docMk/>
            <pc:sldMk cId="2738046012" sldId="271"/>
            <ac:spMk id="15" creationId="{CE0A3CEA-8C23-48B7-3EF6-A807306AB37C}"/>
          </ac:spMkLst>
        </pc:spChg>
        <pc:spChg chg="add mod">
          <ac:chgData name="Maria Pura" userId="45387ab128642bb3" providerId="LiveId" clId="{FD92F41F-E55A-4EF3-BE2A-66D1D98F4BBC}" dt="2026-10-03T16:47:49.168" v="4856" actId="164"/>
          <ac:spMkLst>
            <pc:docMk/>
            <pc:sldMk cId="2738046012" sldId="271"/>
            <ac:spMk id="16" creationId="{975CF7BD-BE1D-213D-BDC6-32AD96660C31}"/>
          </ac:spMkLst>
        </pc:spChg>
        <pc:spChg chg="del">
          <ac:chgData name="Maria Pura" userId="45387ab128642bb3" providerId="LiveId" clId="{FD92F41F-E55A-4EF3-BE2A-66D1D98F4BBC}" dt="2026-10-03T16:32:25.560" v="4646" actId="478"/>
          <ac:spMkLst>
            <pc:docMk/>
            <pc:sldMk cId="2738046012" sldId="271"/>
            <ac:spMk id="18" creationId="{ECA79EB9-7679-91F0-6C1B-74650C194D89}"/>
          </ac:spMkLst>
        </pc:spChg>
        <pc:spChg chg="add mod">
          <ac:chgData name="Maria Pura" userId="45387ab128642bb3" providerId="LiveId" clId="{FD92F41F-E55A-4EF3-BE2A-66D1D98F4BBC}" dt="2026-10-03T16:53:39.064" v="4900" actId="164"/>
          <ac:spMkLst>
            <pc:docMk/>
            <pc:sldMk cId="2738046012" sldId="271"/>
            <ac:spMk id="19" creationId="{7154CF07-FE39-B121-B276-4710B4F571D7}"/>
          </ac:spMkLst>
        </pc:spChg>
        <pc:spChg chg="del">
          <ac:chgData name="Maria Pura" userId="45387ab128642bb3" providerId="LiveId" clId="{FD92F41F-E55A-4EF3-BE2A-66D1D98F4BBC}" dt="2026-10-03T16:32:31.071" v="4647" actId="478"/>
          <ac:spMkLst>
            <pc:docMk/>
            <pc:sldMk cId="2738046012" sldId="271"/>
            <ac:spMk id="20" creationId="{62FA2F4E-00A5-2872-B5AB-83ADBA2C6A1B}"/>
          </ac:spMkLst>
        </pc:spChg>
        <pc:spChg chg="del">
          <ac:chgData name="Maria Pura" userId="45387ab128642bb3" providerId="LiveId" clId="{FD92F41F-E55A-4EF3-BE2A-66D1D98F4BBC}" dt="2026-10-03T16:32:31.071" v="4647" actId="478"/>
          <ac:spMkLst>
            <pc:docMk/>
            <pc:sldMk cId="2738046012" sldId="271"/>
            <ac:spMk id="22" creationId="{316A279B-D4AD-8085-009D-8C4B86FB97CE}"/>
          </ac:spMkLst>
        </pc:spChg>
        <pc:spChg chg="add mod">
          <ac:chgData name="Maria Pura" userId="45387ab128642bb3" providerId="LiveId" clId="{FD92F41F-E55A-4EF3-BE2A-66D1D98F4BBC}" dt="2026-10-03T16:49:17.052" v="4869" actId="164"/>
          <ac:spMkLst>
            <pc:docMk/>
            <pc:sldMk cId="2738046012" sldId="271"/>
            <ac:spMk id="23" creationId="{250E6DD2-DAC0-037F-8B43-6D72443D6594}"/>
          </ac:spMkLst>
        </pc:spChg>
        <pc:spChg chg="del">
          <ac:chgData name="Maria Pura" userId="45387ab128642bb3" providerId="LiveId" clId="{FD92F41F-E55A-4EF3-BE2A-66D1D98F4BBC}" dt="2026-10-03T16:32:31.071" v="4647" actId="478"/>
          <ac:spMkLst>
            <pc:docMk/>
            <pc:sldMk cId="2738046012" sldId="271"/>
            <ac:spMk id="24" creationId="{E9E12706-AFC8-48AE-635D-9C4CEB7642E4}"/>
          </ac:spMkLst>
        </pc:spChg>
        <pc:spChg chg="del">
          <ac:chgData name="Maria Pura" userId="45387ab128642bb3" providerId="LiveId" clId="{FD92F41F-E55A-4EF3-BE2A-66D1D98F4BBC}" dt="2026-10-03T16:32:31.071" v="4647" actId="478"/>
          <ac:spMkLst>
            <pc:docMk/>
            <pc:sldMk cId="2738046012" sldId="271"/>
            <ac:spMk id="26" creationId="{BA8ED3CC-DFC6-73C9-06DB-CBE591E1FFBF}"/>
          </ac:spMkLst>
        </pc:spChg>
        <pc:spChg chg="add mod">
          <ac:chgData name="Maria Pura" userId="45387ab128642bb3" providerId="LiveId" clId="{FD92F41F-E55A-4EF3-BE2A-66D1D98F4BBC}" dt="2026-10-03T16:55:11.692" v="4911" actId="164"/>
          <ac:spMkLst>
            <pc:docMk/>
            <pc:sldMk cId="2738046012" sldId="271"/>
            <ac:spMk id="27" creationId="{41D39BFC-9431-0F1E-2F8A-39482F2CF97C}"/>
          </ac:spMkLst>
        </pc:spChg>
        <pc:spChg chg="del">
          <ac:chgData name="Maria Pura" userId="45387ab128642bb3" providerId="LiveId" clId="{FD92F41F-E55A-4EF3-BE2A-66D1D98F4BBC}" dt="2026-10-03T16:32:25.560" v="4646" actId="478"/>
          <ac:spMkLst>
            <pc:docMk/>
            <pc:sldMk cId="2738046012" sldId="271"/>
            <ac:spMk id="28" creationId="{EB3101E2-8ED8-07A8-1B87-7271D2B71A63}"/>
          </ac:spMkLst>
        </pc:spChg>
        <pc:spChg chg="add del mod">
          <ac:chgData name="Maria Pura" userId="45387ab128642bb3" providerId="LiveId" clId="{FD92F41F-E55A-4EF3-BE2A-66D1D98F4BBC}" dt="2026-10-03T16:56:01.548" v="4923" actId="164"/>
          <ac:spMkLst>
            <pc:docMk/>
            <pc:sldMk cId="2738046012" sldId="271"/>
            <ac:spMk id="31" creationId="{F5191329-E146-AF67-EEB8-8FFEED820E80}"/>
          </ac:spMkLst>
        </pc:spChg>
        <pc:spChg chg="add mod">
          <ac:chgData name="Maria Pura" userId="45387ab128642bb3" providerId="LiveId" clId="{FD92F41F-E55A-4EF3-BE2A-66D1D98F4BBC}" dt="2026-10-03T16:46:01.692" v="4837" actId="164"/>
          <ac:spMkLst>
            <pc:docMk/>
            <pc:sldMk cId="2738046012" sldId="271"/>
            <ac:spMk id="33" creationId="{BC9CAF5D-AB40-5E7A-15EF-CD54AA5C1A95}"/>
          </ac:spMkLst>
        </pc:spChg>
        <pc:spChg chg="del">
          <ac:chgData name="Maria Pura" userId="45387ab128642bb3" providerId="LiveId" clId="{FD92F41F-E55A-4EF3-BE2A-66D1D98F4BBC}" dt="2026-10-03T16:32:25.560" v="4646" actId="478"/>
          <ac:spMkLst>
            <pc:docMk/>
            <pc:sldMk cId="2738046012" sldId="271"/>
            <ac:spMk id="35" creationId="{71A3D8EB-3917-3CBE-55D3-A5B455CC5F38}"/>
          </ac:spMkLst>
        </pc:spChg>
        <pc:spChg chg="add mod">
          <ac:chgData name="Maria Pura" userId="45387ab128642bb3" providerId="LiveId" clId="{FD92F41F-E55A-4EF3-BE2A-66D1D98F4BBC}" dt="2026-10-03T16:45:49.110" v="4834" actId="164"/>
          <ac:spMkLst>
            <pc:docMk/>
            <pc:sldMk cId="2738046012" sldId="271"/>
            <ac:spMk id="40" creationId="{A967A09C-DA8F-A5AA-DFE1-32E5EAADC02D}"/>
          </ac:spMkLst>
        </pc:spChg>
        <pc:spChg chg="del">
          <ac:chgData name="Maria Pura" userId="45387ab128642bb3" providerId="LiveId" clId="{FD92F41F-E55A-4EF3-BE2A-66D1D98F4BBC}" dt="2026-10-03T16:32:25.560" v="4646" actId="478"/>
          <ac:spMkLst>
            <pc:docMk/>
            <pc:sldMk cId="2738046012" sldId="271"/>
            <ac:spMk id="42" creationId="{E5AB708C-514F-680A-473F-D048BB1E319F}"/>
          </ac:spMkLst>
        </pc:spChg>
        <pc:spChg chg="add mod">
          <ac:chgData name="Maria Pura" userId="45387ab128642bb3" providerId="LiveId" clId="{FD92F41F-E55A-4EF3-BE2A-66D1D98F4BBC}" dt="2026-10-03T16:47:41.969" v="4852" actId="164"/>
          <ac:spMkLst>
            <pc:docMk/>
            <pc:sldMk cId="2738046012" sldId="271"/>
            <ac:spMk id="43" creationId="{1B4FA4A8-D1A9-D05C-E4A8-74E5E431F853}"/>
          </ac:spMkLst>
        </pc:spChg>
        <pc:spChg chg="add mod">
          <ac:chgData name="Maria Pura" userId="45387ab128642bb3" providerId="LiveId" clId="{FD92F41F-E55A-4EF3-BE2A-66D1D98F4BBC}" dt="2026-10-03T16:53:30.836" v="4896" actId="164"/>
          <ac:spMkLst>
            <pc:docMk/>
            <pc:sldMk cId="2738046012" sldId="271"/>
            <ac:spMk id="45" creationId="{8B59BCEB-F850-3C69-4E42-8B2795C25059}"/>
          </ac:spMkLst>
        </pc:spChg>
        <pc:spChg chg="add mod">
          <ac:chgData name="Maria Pura" userId="45387ab128642bb3" providerId="LiveId" clId="{FD92F41F-E55A-4EF3-BE2A-66D1D98F4BBC}" dt="2026-10-03T16:52:14.797" v="4882" actId="164"/>
          <ac:spMkLst>
            <pc:docMk/>
            <pc:sldMk cId="2738046012" sldId="271"/>
            <ac:spMk id="47" creationId="{BD753F0A-4611-3E03-1CF2-07F154255774}"/>
          </ac:spMkLst>
        </pc:spChg>
        <pc:spChg chg="add mod">
          <ac:chgData name="Maria Pura" userId="45387ab128642bb3" providerId="LiveId" clId="{FD92F41F-E55A-4EF3-BE2A-66D1D98F4BBC}" dt="2026-10-03T16:55:51.859" v="4917" actId="164"/>
          <ac:spMkLst>
            <pc:docMk/>
            <pc:sldMk cId="2738046012" sldId="271"/>
            <ac:spMk id="50" creationId="{2414FD52-A77C-5C88-5AAD-33614F6A49FC}"/>
          </ac:spMkLst>
        </pc:spChg>
        <pc:spChg chg="add mod">
          <ac:chgData name="Maria Pura" userId="45387ab128642bb3" providerId="LiveId" clId="{FD92F41F-E55A-4EF3-BE2A-66D1D98F4BBC}" dt="2026-10-03T16:55:04.647" v="4909" actId="164"/>
          <ac:spMkLst>
            <pc:docMk/>
            <pc:sldMk cId="2738046012" sldId="271"/>
            <ac:spMk id="52" creationId="{716510BD-57B5-0FC3-8D86-1E93EFCF417E}"/>
          </ac:spMkLst>
        </pc:spChg>
        <pc:spChg chg="del">
          <ac:chgData name="Maria Pura" userId="45387ab128642bb3" providerId="LiveId" clId="{FD92F41F-E55A-4EF3-BE2A-66D1D98F4BBC}" dt="2026-10-03T16:32:25.560" v="4646" actId="478"/>
          <ac:spMkLst>
            <pc:docMk/>
            <pc:sldMk cId="2738046012" sldId="271"/>
            <ac:spMk id="53" creationId="{3257686C-46EF-7B71-DAAF-5E6883C19B4D}"/>
          </ac:spMkLst>
        </pc:spChg>
        <pc:spChg chg="add mod">
          <ac:chgData name="Maria Pura" userId="45387ab128642bb3" providerId="LiveId" clId="{FD92F41F-E55A-4EF3-BE2A-66D1D98F4BBC}" dt="2026-10-03T16:49:11.664" v="4867" actId="164"/>
          <ac:spMkLst>
            <pc:docMk/>
            <pc:sldMk cId="2738046012" sldId="271"/>
            <ac:spMk id="55" creationId="{11B00A9A-78EC-EC2F-BECE-6E74427CBFA1}"/>
          </ac:spMkLst>
        </pc:spChg>
        <pc:spChg chg="del">
          <ac:chgData name="Maria Pura" userId="45387ab128642bb3" providerId="LiveId" clId="{FD92F41F-E55A-4EF3-BE2A-66D1D98F4BBC}" dt="2026-10-03T16:32:25.560" v="4646" actId="478"/>
          <ac:spMkLst>
            <pc:docMk/>
            <pc:sldMk cId="2738046012" sldId="271"/>
            <ac:spMk id="57" creationId="{92E88F23-0CF4-2E15-C5A8-DBFE74EB50E4}"/>
          </ac:spMkLst>
        </pc:spChg>
        <pc:spChg chg="del">
          <ac:chgData name="Maria Pura" userId="45387ab128642bb3" providerId="LiveId" clId="{FD92F41F-E55A-4EF3-BE2A-66D1D98F4BBC}" dt="2026-10-03T16:32:25.560" v="4646" actId="478"/>
          <ac:spMkLst>
            <pc:docMk/>
            <pc:sldMk cId="2738046012" sldId="271"/>
            <ac:spMk id="61" creationId="{80197A63-6C9F-A1C4-2BD8-77C500FD5E02}"/>
          </ac:spMkLst>
        </pc:spChg>
        <pc:spChg chg="add del">
          <ac:chgData name="Maria Pura" userId="45387ab128642bb3" providerId="LiveId" clId="{FD92F41F-E55A-4EF3-BE2A-66D1D98F4BBC}" dt="2026-10-03T16:54:15.284" v="4902" actId="478"/>
          <ac:spMkLst>
            <pc:docMk/>
            <pc:sldMk cId="2738046012" sldId="271"/>
            <ac:spMk id="81" creationId="{9ABE2B88-23B3-F7AA-1037-6A81FF8513F4}"/>
          </ac:spMkLst>
        </pc:spChg>
        <pc:grpChg chg="add mod">
          <ac:chgData name="Maria Pura" userId="45387ab128642bb3" providerId="LiveId" clId="{FD92F41F-E55A-4EF3-BE2A-66D1D98F4BBC}" dt="2026-10-03T16:45:54.988" v="4836" actId="164"/>
          <ac:grpSpMkLst>
            <pc:docMk/>
            <pc:sldMk cId="2738046012" sldId="271"/>
            <ac:grpSpMk id="59" creationId="{D1E66D47-8D09-6464-2E35-C1A899D86004}"/>
          </ac:grpSpMkLst>
        </pc:grpChg>
        <pc:grpChg chg="add mod">
          <ac:chgData name="Maria Pura" userId="45387ab128642bb3" providerId="LiveId" clId="{FD92F41F-E55A-4EF3-BE2A-66D1D98F4BBC}" dt="2026-10-03T16:56:47.917" v="4941" actId="164"/>
          <ac:grpSpMkLst>
            <pc:docMk/>
            <pc:sldMk cId="2738046012" sldId="271"/>
            <ac:grpSpMk id="60" creationId="{8CA1A0CE-6629-7053-F94B-AE36B283C4FF}"/>
          </ac:grpSpMkLst>
        </pc:grpChg>
        <pc:grpChg chg="add mod">
          <ac:chgData name="Maria Pura" userId="45387ab128642bb3" providerId="LiveId" clId="{FD92F41F-E55A-4EF3-BE2A-66D1D98F4BBC}" dt="2026-10-03T16:46:09.074" v="4841" actId="164"/>
          <ac:grpSpMkLst>
            <pc:docMk/>
            <pc:sldMk cId="2738046012" sldId="271"/>
            <ac:grpSpMk id="62" creationId="{25E01301-0466-666C-3F62-EBC718B71F95}"/>
          </ac:grpSpMkLst>
        </pc:grpChg>
        <pc:grpChg chg="add mod">
          <ac:chgData name="Maria Pura" userId="45387ab128642bb3" providerId="LiveId" clId="{FD92F41F-E55A-4EF3-BE2A-66D1D98F4BBC}" dt="2026-10-03T16:56:47.917" v="4941" actId="164"/>
          <ac:grpSpMkLst>
            <pc:docMk/>
            <pc:sldMk cId="2738046012" sldId="271"/>
            <ac:grpSpMk id="63" creationId="{0D678553-DF44-3919-0E27-65DBED237DAF}"/>
          </ac:grpSpMkLst>
        </pc:grpChg>
        <pc:grpChg chg="add mod">
          <ac:chgData name="Maria Pura" userId="45387ab128642bb3" providerId="LiveId" clId="{FD92F41F-E55A-4EF3-BE2A-66D1D98F4BBC}" dt="2026-10-03T16:47:49.168" v="4856" actId="164"/>
          <ac:grpSpMkLst>
            <pc:docMk/>
            <pc:sldMk cId="2738046012" sldId="271"/>
            <ac:grpSpMk id="66" creationId="{94794AAF-B1AC-B545-2647-4D1563434FA0}"/>
          </ac:grpSpMkLst>
        </pc:grpChg>
        <pc:grpChg chg="add mod">
          <ac:chgData name="Maria Pura" userId="45387ab128642bb3" providerId="LiveId" clId="{FD92F41F-E55A-4EF3-BE2A-66D1D98F4BBC}" dt="2026-10-03T16:56:47.917" v="4941" actId="164"/>
          <ac:grpSpMkLst>
            <pc:docMk/>
            <pc:sldMk cId="2738046012" sldId="271"/>
            <ac:grpSpMk id="67" creationId="{9DC5CCE3-FFCD-A593-6A10-DE4CF8B13EEC}"/>
          </ac:grpSpMkLst>
        </pc:grpChg>
        <pc:grpChg chg="add mod">
          <ac:chgData name="Maria Pura" userId="45387ab128642bb3" providerId="LiveId" clId="{FD92F41F-E55A-4EF3-BE2A-66D1D98F4BBC}" dt="2026-10-03T16:49:17.052" v="4869" actId="164"/>
          <ac:grpSpMkLst>
            <pc:docMk/>
            <pc:sldMk cId="2738046012" sldId="271"/>
            <ac:grpSpMk id="70" creationId="{761C82A6-79EC-AB69-7752-AD58183045FB}"/>
          </ac:grpSpMkLst>
        </pc:grpChg>
        <pc:grpChg chg="add mod">
          <ac:chgData name="Maria Pura" userId="45387ab128642bb3" providerId="LiveId" clId="{FD92F41F-E55A-4EF3-BE2A-66D1D98F4BBC}" dt="2026-10-03T16:56:47.917" v="4941" actId="164"/>
          <ac:grpSpMkLst>
            <pc:docMk/>
            <pc:sldMk cId="2738046012" sldId="271"/>
            <ac:grpSpMk id="71" creationId="{1834EAA6-F8F9-5917-D682-8E24165A016E}"/>
          </ac:grpSpMkLst>
        </pc:grpChg>
        <pc:grpChg chg="add mod">
          <ac:chgData name="Maria Pura" userId="45387ab128642bb3" providerId="LiveId" clId="{FD92F41F-E55A-4EF3-BE2A-66D1D98F4BBC}" dt="2026-10-03T16:52:24.658" v="4886" actId="164"/>
          <ac:grpSpMkLst>
            <pc:docMk/>
            <pc:sldMk cId="2738046012" sldId="271"/>
            <ac:grpSpMk id="74" creationId="{331FE36D-CDAD-C73F-5387-20E1125F73F9}"/>
          </ac:grpSpMkLst>
        </pc:grpChg>
        <pc:grpChg chg="add mod">
          <ac:chgData name="Maria Pura" userId="45387ab128642bb3" providerId="LiveId" clId="{FD92F41F-E55A-4EF3-BE2A-66D1D98F4BBC}" dt="2026-10-03T16:56:47.917" v="4941" actId="164"/>
          <ac:grpSpMkLst>
            <pc:docMk/>
            <pc:sldMk cId="2738046012" sldId="271"/>
            <ac:grpSpMk id="75" creationId="{09A71D32-C4A2-682E-7B18-92913F02C706}"/>
          </ac:grpSpMkLst>
        </pc:grpChg>
        <pc:grpChg chg="add mod">
          <ac:chgData name="Maria Pura" userId="45387ab128642bb3" providerId="LiveId" clId="{FD92F41F-E55A-4EF3-BE2A-66D1D98F4BBC}" dt="2026-10-03T16:53:39.064" v="4900" actId="164"/>
          <ac:grpSpMkLst>
            <pc:docMk/>
            <pc:sldMk cId="2738046012" sldId="271"/>
            <ac:grpSpMk id="78" creationId="{003C4C06-4502-84F5-46A8-5208E3030FAB}"/>
          </ac:grpSpMkLst>
        </pc:grpChg>
        <pc:grpChg chg="add mod">
          <ac:chgData name="Maria Pura" userId="45387ab128642bb3" providerId="LiveId" clId="{FD92F41F-E55A-4EF3-BE2A-66D1D98F4BBC}" dt="2026-10-03T16:56:47.917" v="4941" actId="164"/>
          <ac:grpSpMkLst>
            <pc:docMk/>
            <pc:sldMk cId="2738046012" sldId="271"/>
            <ac:grpSpMk id="79" creationId="{696BF32C-9FD5-D95C-97DE-9DBB25D8700B}"/>
          </ac:grpSpMkLst>
        </pc:grpChg>
        <pc:grpChg chg="add mod">
          <ac:chgData name="Maria Pura" userId="45387ab128642bb3" providerId="LiveId" clId="{FD92F41F-E55A-4EF3-BE2A-66D1D98F4BBC}" dt="2026-10-03T16:55:11.692" v="4911" actId="164"/>
          <ac:grpSpMkLst>
            <pc:docMk/>
            <pc:sldMk cId="2738046012" sldId="271"/>
            <ac:grpSpMk id="84" creationId="{017AB3D6-18BA-5826-4033-C725D6E1D9D7}"/>
          </ac:grpSpMkLst>
        </pc:grpChg>
        <pc:grpChg chg="add mod">
          <ac:chgData name="Maria Pura" userId="45387ab128642bb3" providerId="LiveId" clId="{FD92F41F-E55A-4EF3-BE2A-66D1D98F4BBC}" dt="2026-10-03T16:56:47.917" v="4941" actId="164"/>
          <ac:grpSpMkLst>
            <pc:docMk/>
            <pc:sldMk cId="2738046012" sldId="271"/>
            <ac:grpSpMk id="85" creationId="{0A2C7FE5-A8BD-BDD7-A178-6B616C051BB1}"/>
          </ac:grpSpMkLst>
        </pc:grpChg>
        <pc:grpChg chg="add del mod">
          <ac:chgData name="Maria Pura" userId="45387ab128642bb3" providerId="LiveId" clId="{FD92F41F-E55A-4EF3-BE2A-66D1D98F4BBC}" dt="2026-10-03T16:56:01.548" v="4923" actId="164"/>
          <ac:grpSpMkLst>
            <pc:docMk/>
            <pc:sldMk cId="2738046012" sldId="271"/>
            <ac:grpSpMk id="88" creationId="{4883857E-7D51-E6AE-B257-891D4E64E297}"/>
          </ac:grpSpMkLst>
        </pc:grpChg>
        <pc:grpChg chg="add mod">
          <ac:chgData name="Maria Pura" userId="45387ab128642bb3" providerId="LiveId" clId="{FD92F41F-E55A-4EF3-BE2A-66D1D98F4BBC}" dt="2026-10-03T16:56:47.917" v="4941" actId="164"/>
          <ac:grpSpMkLst>
            <pc:docMk/>
            <pc:sldMk cId="2738046012" sldId="271"/>
            <ac:grpSpMk id="89" creationId="{B05CBD27-3263-754D-C55A-AAECDE6D6EF6}"/>
          </ac:grpSpMkLst>
        </pc:grpChg>
        <pc:grpChg chg="add mod">
          <ac:chgData name="Maria Pura" userId="45387ab128642bb3" providerId="LiveId" clId="{FD92F41F-E55A-4EF3-BE2A-66D1D98F4BBC}" dt="2026-10-03T16:56:53.794" v="4942" actId="1076"/>
          <ac:grpSpMkLst>
            <pc:docMk/>
            <pc:sldMk cId="2738046012" sldId="271"/>
            <ac:grpSpMk id="90" creationId="{65E29644-1468-9CD8-ADC1-DAF0227EE30C}"/>
          </ac:grpSpMkLst>
        </pc:grpChg>
        <pc:picChg chg="add mod">
          <ac:chgData name="Maria Pura" userId="45387ab128642bb3" providerId="LiveId" clId="{FD92F41F-E55A-4EF3-BE2A-66D1D98F4BBC}" dt="2026-10-03T16:46:01.692" v="4837" actId="164"/>
          <ac:picMkLst>
            <pc:docMk/>
            <pc:sldMk cId="2738046012" sldId="271"/>
            <ac:picMk id="36" creationId="{E54B73D8-06DC-6439-6C1B-1CA0BF835B46}"/>
          </ac:picMkLst>
        </pc:picChg>
        <pc:picChg chg="add del">
          <ac:chgData name="Maria Pura" userId="45387ab128642bb3" providerId="LiveId" clId="{FD92F41F-E55A-4EF3-BE2A-66D1D98F4BBC}" dt="2026-10-03T16:41:55.703" v="4771" actId="22"/>
          <ac:picMkLst>
            <pc:docMk/>
            <pc:sldMk cId="2738046012" sldId="271"/>
            <ac:picMk id="38" creationId="{03F6965E-1CF7-46BA-FF30-C1BAA5AFD329}"/>
          </ac:picMkLst>
        </pc:picChg>
        <pc:picChg chg="add mod">
          <ac:chgData name="Maria Pura" userId="45387ab128642bb3" providerId="LiveId" clId="{FD92F41F-E55A-4EF3-BE2A-66D1D98F4BBC}" dt="2026-10-03T16:45:49.110" v="4834" actId="164"/>
          <ac:picMkLst>
            <pc:docMk/>
            <pc:sldMk cId="2738046012" sldId="271"/>
            <ac:picMk id="58" creationId="{294E0FBF-DC8A-7FAE-561D-3DC0E15FFC2E}"/>
          </ac:picMkLst>
        </pc:picChg>
        <pc:picChg chg="add mod">
          <ac:chgData name="Maria Pura" userId="45387ab128642bb3" providerId="LiveId" clId="{FD92F41F-E55A-4EF3-BE2A-66D1D98F4BBC}" dt="2026-10-03T16:47:41.969" v="4852" actId="164"/>
          <ac:picMkLst>
            <pc:docMk/>
            <pc:sldMk cId="2738046012" sldId="271"/>
            <ac:picMk id="65" creationId="{69CA3749-91FF-922A-AEE2-1AB783B5E20F}"/>
          </ac:picMkLst>
        </pc:picChg>
        <pc:picChg chg="add mod">
          <ac:chgData name="Maria Pura" userId="45387ab128642bb3" providerId="LiveId" clId="{FD92F41F-E55A-4EF3-BE2A-66D1D98F4BBC}" dt="2026-10-03T16:50:40.644" v="4872" actId="1038"/>
          <ac:picMkLst>
            <pc:docMk/>
            <pc:sldMk cId="2738046012" sldId="271"/>
            <ac:picMk id="69" creationId="{D68B9AD3-BCFE-6FBE-67B0-DB64FFD717D9}"/>
          </ac:picMkLst>
        </pc:picChg>
        <pc:picChg chg="add mod">
          <ac:chgData name="Maria Pura" userId="45387ab128642bb3" providerId="LiveId" clId="{FD92F41F-E55A-4EF3-BE2A-66D1D98F4BBC}" dt="2026-10-03T16:52:14.797" v="4882" actId="164"/>
          <ac:picMkLst>
            <pc:docMk/>
            <pc:sldMk cId="2738046012" sldId="271"/>
            <ac:picMk id="73" creationId="{01059F99-3A03-B0AF-7248-E0BC86D8DBBB}"/>
          </ac:picMkLst>
        </pc:picChg>
        <pc:picChg chg="add mod">
          <ac:chgData name="Maria Pura" userId="45387ab128642bb3" providerId="LiveId" clId="{FD92F41F-E55A-4EF3-BE2A-66D1D98F4BBC}" dt="2026-10-03T16:53:30.836" v="4896" actId="164"/>
          <ac:picMkLst>
            <pc:docMk/>
            <pc:sldMk cId="2738046012" sldId="271"/>
            <ac:picMk id="77" creationId="{AA4A69EC-8D16-7AC2-FCBF-5B2448DB5012}"/>
          </ac:picMkLst>
        </pc:picChg>
        <pc:picChg chg="add mod">
          <ac:chgData name="Maria Pura" userId="45387ab128642bb3" providerId="LiveId" clId="{FD92F41F-E55A-4EF3-BE2A-66D1D98F4BBC}" dt="2026-10-03T16:55:04.647" v="4909" actId="164"/>
          <ac:picMkLst>
            <pc:docMk/>
            <pc:sldMk cId="2738046012" sldId="271"/>
            <ac:picMk id="83" creationId="{1C16EFCA-4C31-80F2-59CC-81A2349148F5}"/>
          </ac:picMkLst>
        </pc:picChg>
        <pc:picChg chg="add mod">
          <ac:chgData name="Maria Pura" userId="45387ab128642bb3" providerId="LiveId" clId="{FD92F41F-E55A-4EF3-BE2A-66D1D98F4BBC}" dt="2026-10-03T16:55:51.859" v="4917" actId="164"/>
          <ac:picMkLst>
            <pc:docMk/>
            <pc:sldMk cId="2738046012" sldId="271"/>
            <ac:picMk id="87" creationId="{EE6E467A-90EB-1FE7-C599-0419EC817F5D}"/>
          </ac:picMkLst>
        </pc:picChg>
      </pc:sldChg>
      <pc:sldChg chg="addSp delSp modSp add mod">
        <pc:chgData name="Maria Pura" userId="45387ab128642bb3" providerId="LiveId" clId="{FD92F41F-E55A-4EF3-BE2A-66D1D98F4BBC}" dt="2026-10-04T12:12:25.876" v="5806" actId="1035"/>
        <pc:sldMkLst>
          <pc:docMk/>
          <pc:sldMk cId="2393057322" sldId="272"/>
        </pc:sldMkLst>
        <pc:spChg chg="add mod">
          <ac:chgData name="Maria Pura" userId="45387ab128642bb3" providerId="LiveId" clId="{FD92F41F-E55A-4EF3-BE2A-66D1D98F4BBC}" dt="2026-10-04T12:12:25.876" v="5806" actId="1035"/>
          <ac:spMkLst>
            <pc:docMk/>
            <pc:sldMk cId="2393057322" sldId="272"/>
            <ac:spMk id="3" creationId="{C1F5A6F8-AD96-942B-8DFB-66927476E515}"/>
          </ac:spMkLst>
        </pc:spChg>
        <pc:spChg chg="mod">
          <ac:chgData name="Maria Pura" userId="45387ab128642bb3" providerId="LiveId" clId="{FD92F41F-E55A-4EF3-BE2A-66D1D98F4BBC}" dt="2026-10-04T12:12:02.466" v="5801" actId="1035"/>
          <ac:spMkLst>
            <pc:docMk/>
            <pc:sldMk cId="2393057322" sldId="272"/>
            <ac:spMk id="4" creationId="{2F5BEED9-FF47-A0BE-2684-E7348388D262}"/>
          </ac:spMkLst>
        </pc:spChg>
        <pc:spChg chg="add mod">
          <ac:chgData name="Maria Pura" userId="45387ab128642bb3" providerId="LiveId" clId="{FD92F41F-E55A-4EF3-BE2A-66D1D98F4BBC}" dt="2026-10-04T12:02:51.080" v="5654" actId="113"/>
          <ac:spMkLst>
            <pc:docMk/>
            <pc:sldMk cId="2393057322" sldId="272"/>
            <ac:spMk id="7" creationId="{628482A6-0C9A-ACF4-AE19-4FF5E7C1771D}"/>
          </ac:spMkLst>
        </pc:spChg>
        <pc:spChg chg="del">
          <ac:chgData name="Maria Pura" userId="45387ab128642bb3" providerId="LiveId" clId="{FD92F41F-E55A-4EF3-BE2A-66D1D98F4BBC}" dt="2026-10-04T11:22:30.424" v="5001" actId="478"/>
          <ac:spMkLst>
            <pc:docMk/>
            <pc:sldMk cId="2393057322" sldId="272"/>
            <ac:spMk id="8" creationId="{A8765BAC-8DA0-4D20-9802-4CBDBCE2CC50}"/>
          </ac:spMkLst>
        </pc:spChg>
        <pc:spChg chg="add mod">
          <ac:chgData name="Maria Pura" userId="45387ab128642bb3" providerId="LiveId" clId="{FD92F41F-E55A-4EF3-BE2A-66D1D98F4BBC}" dt="2026-10-04T12:02:48.532" v="5652" actId="113"/>
          <ac:spMkLst>
            <pc:docMk/>
            <pc:sldMk cId="2393057322" sldId="272"/>
            <ac:spMk id="11" creationId="{45291906-898A-EB66-112C-EF7B323EEA69}"/>
          </ac:spMkLst>
        </pc:spChg>
        <pc:spChg chg="add mod">
          <ac:chgData name="Maria Pura" userId="45387ab128642bb3" providerId="LiveId" clId="{FD92F41F-E55A-4EF3-BE2A-66D1D98F4BBC}" dt="2026-10-04T12:02:43.293" v="5648" actId="1035"/>
          <ac:spMkLst>
            <pc:docMk/>
            <pc:sldMk cId="2393057322" sldId="272"/>
            <ac:spMk id="14" creationId="{CB008726-A851-41B0-15A8-9961CBE0321E}"/>
          </ac:spMkLst>
        </pc:spChg>
        <pc:spChg chg="add mod">
          <ac:chgData name="Maria Pura" userId="45387ab128642bb3" providerId="LiveId" clId="{FD92F41F-E55A-4EF3-BE2A-66D1D98F4BBC}" dt="2026-10-04T12:12:21.317" v="5805" actId="1035"/>
          <ac:spMkLst>
            <pc:docMk/>
            <pc:sldMk cId="2393057322" sldId="272"/>
            <ac:spMk id="17" creationId="{5A2B336A-A1F1-50D3-D814-AA1924CBFF8F}"/>
          </ac:spMkLst>
        </pc:spChg>
        <pc:spChg chg="add mod">
          <ac:chgData name="Maria Pura" userId="45387ab128642bb3" providerId="LiveId" clId="{FD92F41F-E55A-4EF3-BE2A-66D1D98F4BBC}" dt="2026-10-04T12:02:34.814" v="5643" actId="113"/>
          <ac:spMkLst>
            <pc:docMk/>
            <pc:sldMk cId="2393057322" sldId="272"/>
            <ac:spMk id="20" creationId="{FE83EA63-CCD3-38B3-7195-1986D0D2C98F}"/>
          </ac:spMkLst>
        </pc:spChg>
        <pc:spChg chg="add mod">
          <ac:chgData name="Maria Pura" userId="45387ab128642bb3" providerId="LiveId" clId="{FD92F41F-E55A-4EF3-BE2A-66D1D98F4BBC}" dt="2026-10-04T12:02:27.301" v="5639" actId="1036"/>
          <ac:spMkLst>
            <pc:docMk/>
            <pc:sldMk cId="2393057322" sldId="272"/>
            <ac:spMk id="22" creationId="{7BE327B5-0E6F-1236-FD1C-E4C3B80B1984}"/>
          </ac:spMkLst>
        </pc:spChg>
        <pc:spChg chg="add mod">
          <ac:chgData name="Maria Pura" userId="45387ab128642bb3" providerId="LiveId" clId="{FD92F41F-E55A-4EF3-BE2A-66D1D98F4BBC}" dt="2026-10-04T12:02:05.022" v="5627" actId="113"/>
          <ac:spMkLst>
            <pc:docMk/>
            <pc:sldMk cId="2393057322" sldId="272"/>
            <ac:spMk id="25" creationId="{57CBF148-6009-D338-3F8B-9D7E2A09555D}"/>
          </ac:spMkLst>
        </pc:spChg>
        <pc:spChg chg="add mod">
          <ac:chgData name="Maria Pura" userId="45387ab128642bb3" providerId="LiveId" clId="{FD92F41F-E55A-4EF3-BE2A-66D1D98F4BBC}" dt="2026-10-04T12:02:05.022" v="5627" actId="113"/>
          <ac:spMkLst>
            <pc:docMk/>
            <pc:sldMk cId="2393057322" sldId="272"/>
            <ac:spMk id="28" creationId="{40143E15-0882-EC49-1194-A3205B49945F}"/>
          </ac:spMkLst>
        </pc:spChg>
        <pc:spChg chg="add mod">
          <ac:chgData name="Maria Pura" userId="45387ab128642bb3" providerId="LiveId" clId="{FD92F41F-E55A-4EF3-BE2A-66D1D98F4BBC}" dt="2026-10-04T11:31:12.664" v="5114" actId="164"/>
          <ac:spMkLst>
            <pc:docMk/>
            <pc:sldMk cId="2393057322" sldId="272"/>
            <ac:spMk id="30" creationId="{CA886BE2-BAA1-FB6C-B20B-0F3DD591564E}"/>
          </ac:spMkLst>
        </pc:spChg>
        <pc:spChg chg="add mod topLvl">
          <ac:chgData name="Maria Pura" userId="45387ab128642bb3" providerId="LiveId" clId="{FD92F41F-E55A-4EF3-BE2A-66D1D98F4BBC}" dt="2026-10-04T11:31:24.931" v="5118" actId="164"/>
          <ac:spMkLst>
            <pc:docMk/>
            <pc:sldMk cId="2393057322" sldId="272"/>
            <ac:spMk id="34" creationId="{C6F0EED8-5817-CC64-404A-0B14890D24DC}"/>
          </ac:spMkLst>
        </pc:spChg>
        <pc:spChg chg="add mod">
          <ac:chgData name="Maria Pura" userId="45387ab128642bb3" providerId="LiveId" clId="{FD92F41F-E55A-4EF3-BE2A-66D1D98F4BBC}" dt="2026-10-04T12:02:05.022" v="5627" actId="113"/>
          <ac:spMkLst>
            <pc:docMk/>
            <pc:sldMk cId="2393057322" sldId="272"/>
            <ac:spMk id="37" creationId="{35BC5B1B-8531-3EE5-7E13-CFBC58538318}"/>
          </ac:spMkLst>
        </pc:spChg>
        <pc:spChg chg="add mod">
          <ac:chgData name="Maria Pura" userId="45387ab128642bb3" providerId="LiveId" clId="{FD92F41F-E55A-4EF3-BE2A-66D1D98F4BBC}" dt="2026-10-04T12:02:05.022" v="5627" actId="113"/>
          <ac:spMkLst>
            <pc:docMk/>
            <pc:sldMk cId="2393057322" sldId="272"/>
            <ac:spMk id="39" creationId="{2043CDDA-A1B7-97B3-48AB-A0E5E4CA6D6E}"/>
          </ac:spMkLst>
        </pc:spChg>
        <pc:spChg chg="add mod">
          <ac:chgData name="Maria Pura" userId="45387ab128642bb3" providerId="LiveId" clId="{FD92F41F-E55A-4EF3-BE2A-66D1D98F4BBC}" dt="2026-10-04T12:02:05.022" v="5627" actId="113"/>
          <ac:spMkLst>
            <pc:docMk/>
            <pc:sldMk cId="2393057322" sldId="272"/>
            <ac:spMk id="42" creationId="{212CE9B1-4A90-5B27-62A0-AFD6A814877B}"/>
          </ac:spMkLst>
        </pc:spChg>
        <pc:grpChg chg="add mod">
          <ac:chgData name="Maria Pura" userId="45387ab128642bb3" providerId="LiveId" clId="{FD92F41F-E55A-4EF3-BE2A-66D1D98F4BBC}" dt="2026-10-04T11:30:33.727" v="5105" actId="164"/>
          <ac:grpSpMkLst>
            <pc:docMk/>
            <pc:sldMk cId="2393057322" sldId="272"/>
            <ac:grpSpMk id="80" creationId="{78A1518B-8F3F-B1C7-DA74-56B4B72BC899}"/>
          </ac:grpSpMkLst>
        </pc:grpChg>
        <pc:grpChg chg="add mod">
          <ac:chgData name="Maria Pura" userId="45387ab128642bb3" providerId="LiveId" clId="{FD92F41F-E55A-4EF3-BE2A-66D1D98F4BBC}" dt="2026-10-04T12:12:04.501" v="5802" actId="1035"/>
          <ac:grpSpMkLst>
            <pc:docMk/>
            <pc:sldMk cId="2393057322" sldId="272"/>
            <ac:grpSpMk id="81" creationId="{F7FCADE3-96F1-9520-432A-570B2611217F}"/>
          </ac:grpSpMkLst>
        </pc:grpChg>
        <pc:grpChg chg="add mod">
          <ac:chgData name="Maria Pura" userId="45387ab128642bb3" providerId="LiveId" clId="{FD92F41F-E55A-4EF3-BE2A-66D1D98F4BBC}" dt="2026-10-04T11:31:07.165" v="5111" actId="164"/>
          <ac:grpSpMkLst>
            <pc:docMk/>
            <pc:sldMk cId="2393057322" sldId="272"/>
            <ac:grpSpMk id="82" creationId="{7478176D-B8A5-4033-5EBB-3EF466B885CE}"/>
          </ac:grpSpMkLst>
        </pc:grpChg>
        <pc:grpChg chg="add mod">
          <ac:chgData name="Maria Pura" userId="45387ab128642bb3" providerId="LiveId" clId="{FD92F41F-E55A-4EF3-BE2A-66D1D98F4BBC}" dt="2026-10-04T12:12:14.757" v="5804" actId="465"/>
          <ac:grpSpMkLst>
            <pc:docMk/>
            <pc:sldMk cId="2393057322" sldId="272"/>
            <ac:grpSpMk id="86" creationId="{64C1068F-D5A5-E158-8CE0-7F587C07F976}"/>
          </ac:grpSpMkLst>
        </pc:grpChg>
        <pc:grpChg chg="del">
          <ac:chgData name="Maria Pura" userId="45387ab128642bb3" providerId="LiveId" clId="{FD92F41F-E55A-4EF3-BE2A-66D1D98F4BBC}" dt="2026-10-04T11:22:35.132" v="5002" actId="478"/>
          <ac:grpSpMkLst>
            <pc:docMk/>
            <pc:sldMk cId="2393057322" sldId="272"/>
            <ac:grpSpMk id="90" creationId="{C272F5E4-313A-7149-1DBF-6B6D9C95681F}"/>
          </ac:grpSpMkLst>
        </pc:grpChg>
        <pc:grpChg chg="add mod">
          <ac:chgData name="Maria Pura" userId="45387ab128642bb3" providerId="LiveId" clId="{FD92F41F-E55A-4EF3-BE2A-66D1D98F4BBC}" dt="2026-10-04T11:31:14.927" v="5115" actId="164"/>
          <ac:grpSpMkLst>
            <pc:docMk/>
            <pc:sldMk cId="2393057322" sldId="272"/>
            <ac:grpSpMk id="91" creationId="{21B1421B-6983-578A-E78B-952CDD7AE936}"/>
          </ac:grpSpMkLst>
        </pc:grpChg>
        <pc:grpChg chg="add mod">
          <ac:chgData name="Maria Pura" userId="45387ab128642bb3" providerId="LiveId" clId="{FD92F41F-E55A-4EF3-BE2A-66D1D98F4BBC}" dt="2026-10-04T12:12:14.757" v="5804" actId="465"/>
          <ac:grpSpMkLst>
            <pc:docMk/>
            <pc:sldMk cId="2393057322" sldId="272"/>
            <ac:grpSpMk id="92" creationId="{AA97977F-CEA5-5472-5FF5-9F350C12DB3F}"/>
          </ac:grpSpMkLst>
        </pc:grpChg>
        <pc:grpChg chg="add del mod">
          <ac:chgData name="Maria Pura" userId="45387ab128642bb3" providerId="LiveId" clId="{FD92F41F-E55A-4EF3-BE2A-66D1D98F4BBC}" dt="2026-10-04T11:31:22.479" v="5117" actId="165"/>
          <ac:grpSpMkLst>
            <pc:docMk/>
            <pc:sldMk cId="2393057322" sldId="272"/>
            <ac:grpSpMk id="93" creationId="{C6ABEE81-1E1B-31BB-D8F8-2C542366843D}"/>
          </ac:grpSpMkLst>
        </pc:grpChg>
        <pc:grpChg chg="add mod">
          <ac:chgData name="Maria Pura" userId="45387ab128642bb3" providerId="LiveId" clId="{FD92F41F-E55A-4EF3-BE2A-66D1D98F4BBC}" dt="2026-10-04T11:31:26.970" v="5119" actId="164"/>
          <ac:grpSpMkLst>
            <pc:docMk/>
            <pc:sldMk cId="2393057322" sldId="272"/>
            <ac:grpSpMk id="94" creationId="{CC32B7BF-5737-DE3C-3220-37A82C311333}"/>
          </ac:grpSpMkLst>
        </pc:grpChg>
        <pc:grpChg chg="add mod">
          <ac:chgData name="Maria Pura" userId="45387ab128642bb3" providerId="LiveId" clId="{FD92F41F-E55A-4EF3-BE2A-66D1D98F4BBC}" dt="2026-10-04T12:12:14.757" v="5804" actId="465"/>
          <ac:grpSpMkLst>
            <pc:docMk/>
            <pc:sldMk cId="2393057322" sldId="272"/>
            <ac:grpSpMk id="95" creationId="{2F079646-90AA-11A5-8E72-42F1FCB685BF}"/>
          </ac:grpSpMkLst>
        </pc:grpChg>
        <pc:grpChg chg="add mod">
          <ac:chgData name="Maria Pura" userId="45387ab128642bb3" providerId="LiveId" clId="{FD92F41F-E55A-4EF3-BE2A-66D1D98F4BBC}" dt="2026-10-04T11:31:36.527" v="5121" actId="164"/>
          <ac:grpSpMkLst>
            <pc:docMk/>
            <pc:sldMk cId="2393057322" sldId="272"/>
            <ac:grpSpMk id="96" creationId="{742B264A-6B37-6E56-1F43-8DEF845E6E3B}"/>
          </ac:grpSpMkLst>
        </pc:grpChg>
        <pc:grpChg chg="add mod">
          <ac:chgData name="Maria Pura" userId="45387ab128642bb3" providerId="LiveId" clId="{FD92F41F-E55A-4EF3-BE2A-66D1D98F4BBC}" dt="2026-10-04T12:12:14.757" v="5804" actId="465"/>
          <ac:grpSpMkLst>
            <pc:docMk/>
            <pc:sldMk cId="2393057322" sldId="272"/>
            <ac:grpSpMk id="97" creationId="{A7CA1883-6649-6478-DE0A-FED181E0379C}"/>
          </ac:grpSpMkLst>
        </pc:grpChg>
        <pc:grpChg chg="add mod">
          <ac:chgData name="Maria Pura" userId="45387ab128642bb3" providerId="LiveId" clId="{FD92F41F-E55A-4EF3-BE2A-66D1D98F4BBC}" dt="2026-10-04T11:31:47.866" v="5123" actId="164"/>
          <ac:grpSpMkLst>
            <pc:docMk/>
            <pc:sldMk cId="2393057322" sldId="272"/>
            <ac:grpSpMk id="98" creationId="{DA80504E-19E6-67F0-61B3-C44797FDEA71}"/>
          </ac:grpSpMkLst>
        </pc:grpChg>
        <pc:grpChg chg="add mod">
          <ac:chgData name="Maria Pura" userId="45387ab128642bb3" providerId="LiveId" clId="{FD92F41F-E55A-4EF3-BE2A-66D1D98F4BBC}" dt="2026-10-04T12:12:14.757" v="5804" actId="465"/>
          <ac:grpSpMkLst>
            <pc:docMk/>
            <pc:sldMk cId="2393057322" sldId="272"/>
            <ac:grpSpMk id="99" creationId="{660C0C58-6AEF-808E-9612-933FBF86FB8C}"/>
          </ac:grpSpMkLst>
        </pc:grpChg>
        <pc:grpChg chg="add mod">
          <ac:chgData name="Maria Pura" userId="45387ab128642bb3" providerId="LiveId" clId="{FD92F41F-E55A-4EF3-BE2A-66D1D98F4BBC}" dt="2026-10-04T11:33:21.597" v="5125" actId="164"/>
          <ac:grpSpMkLst>
            <pc:docMk/>
            <pc:sldMk cId="2393057322" sldId="272"/>
            <ac:grpSpMk id="100" creationId="{C4700C23-BC02-5494-23D3-E746D5712438}"/>
          </ac:grpSpMkLst>
        </pc:grpChg>
        <pc:grpChg chg="add mod">
          <ac:chgData name="Maria Pura" userId="45387ab128642bb3" providerId="LiveId" clId="{FD92F41F-E55A-4EF3-BE2A-66D1D98F4BBC}" dt="2026-10-04T12:12:08.932" v="5803" actId="1036"/>
          <ac:grpSpMkLst>
            <pc:docMk/>
            <pc:sldMk cId="2393057322" sldId="272"/>
            <ac:grpSpMk id="101" creationId="{6391C416-C872-0AC7-6F56-7F608B9E43E5}"/>
          </ac:grpSpMkLst>
        </pc:grpChg>
        <pc:picChg chg="add mod">
          <ac:chgData name="Maria Pura" userId="45387ab128642bb3" providerId="LiveId" clId="{FD92F41F-E55A-4EF3-BE2A-66D1D98F4BBC}" dt="2026-10-04T11:30:57.218" v="5109" actId="1035"/>
          <ac:picMkLst>
            <pc:docMk/>
            <pc:sldMk cId="2393057322" sldId="272"/>
            <ac:picMk id="46" creationId="{B5C02AE9-1631-9DAA-17D8-18AA3CCB6EFA}"/>
          </ac:picMkLst>
        </pc:picChg>
        <pc:picChg chg="add mod">
          <ac:chgData name="Maria Pura" userId="45387ab128642bb3" providerId="LiveId" clId="{FD92F41F-E55A-4EF3-BE2A-66D1D98F4BBC}" dt="2026-10-04T11:31:04.679" v="5110" actId="164"/>
          <ac:picMkLst>
            <pc:docMk/>
            <pc:sldMk cId="2393057322" sldId="272"/>
            <ac:picMk id="49" creationId="{40AED6E7-AB7E-222C-3FA1-89A4E5DA5CA1}"/>
          </ac:picMkLst>
        </pc:picChg>
        <pc:picChg chg="add mod">
          <ac:chgData name="Maria Pura" userId="45387ab128642bb3" providerId="LiveId" clId="{FD92F41F-E55A-4EF3-BE2A-66D1D98F4BBC}" dt="2026-10-04T11:31:12.664" v="5114" actId="164"/>
          <ac:picMkLst>
            <pc:docMk/>
            <pc:sldMk cId="2393057322" sldId="272"/>
            <ac:picMk id="53" creationId="{ED7934E8-10D5-9C72-F859-2033002B42BC}"/>
          </ac:picMkLst>
        </pc:picChg>
        <pc:picChg chg="add mod topLvl">
          <ac:chgData name="Maria Pura" userId="45387ab128642bb3" providerId="LiveId" clId="{FD92F41F-E55A-4EF3-BE2A-66D1D98F4BBC}" dt="2026-10-04T11:31:24.931" v="5118" actId="164"/>
          <ac:picMkLst>
            <pc:docMk/>
            <pc:sldMk cId="2393057322" sldId="272"/>
            <ac:picMk id="56" creationId="{211CF576-A1D8-6998-8BEE-979A86849AEF}"/>
          </ac:picMkLst>
        </pc:picChg>
        <pc:picChg chg="add mod">
          <ac:chgData name="Maria Pura" userId="45387ab128642bb3" providerId="LiveId" clId="{FD92F41F-E55A-4EF3-BE2A-66D1D98F4BBC}" dt="2026-10-04T11:31:32.018" v="5120" actId="164"/>
          <ac:picMkLst>
            <pc:docMk/>
            <pc:sldMk cId="2393057322" sldId="272"/>
            <ac:picMk id="61" creationId="{D800960E-D335-8CDD-ED79-FC174FBD6B53}"/>
          </ac:picMkLst>
        </pc:picChg>
        <pc:picChg chg="add mod">
          <ac:chgData name="Maria Pura" userId="45387ab128642bb3" providerId="LiveId" clId="{FD92F41F-E55A-4EF3-BE2A-66D1D98F4BBC}" dt="2026-10-04T11:31:42.948" v="5122" actId="164"/>
          <ac:picMkLst>
            <pc:docMk/>
            <pc:sldMk cId="2393057322" sldId="272"/>
            <ac:picMk id="68" creationId="{45E420E1-9948-2B1F-0579-A20BC774178B}"/>
          </ac:picMkLst>
        </pc:picChg>
        <pc:picChg chg="add mod">
          <ac:chgData name="Maria Pura" userId="45387ab128642bb3" providerId="LiveId" clId="{FD92F41F-E55A-4EF3-BE2A-66D1D98F4BBC}" dt="2026-10-04T11:33:19.077" v="5124" actId="164"/>
          <ac:picMkLst>
            <pc:docMk/>
            <pc:sldMk cId="2393057322" sldId="272"/>
            <ac:picMk id="76" creationId="{2DEEF538-5D60-3094-82A9-59554000F0C8}"/>
          </ac:picMkLst>
        </pc:picChg>
      </pc:sldChg>
      <pc:sldChg chg="addSp delSp modSp add mod">
        <pc:chgData name="Maria Pura" userId="45387ab128642bb3" providerId="LiveId" clId="{FD92F41F-E55A-4EF3-BE2A-66D1D98F4BBC}" dt="2026-10-04T16:33:44.613" v="9525" actId="113"/>
        <pc:sldMkLst>
          <pc:docMk/>
          <pc:sldMk cId="2484858928" sldId="273"/>
        </pc:sldMkLst>
        <pc:spChg chg="mod">
          <ac:chgData name="Maria Pura" userId="45387ab128642bb3" providerId="LiveId" clId="{FD92F41F-E55A-4EF3-BE2A-66D1D98F4BBC}" dt="2026-10-04T14:49:14.525" v="8173" actId="1035"/>
          <ac:spMkLst>
            <pc:docMk/>
            <pc:sldMk cId="2484858928" sldId="273"/>
            <ac:spMk id="4" creationId="{328D4DFE-B150-4C0D-3E03-A6F487E9316C}"/>
          </ac:spMkLst>
        </pc:spChg>
        <pc:spChg chg="add mod">
          <ac:chgData name="Maria Pura" userId="45387ab128642bb3" providerId="LiveId" clId="{FD92F41F-E55A-4EF3-BE2A-66D1D98F4BBC}" dt="2026-10-04T12:01:23.570" v="5614" actId="255"/>
          <ac:spMkLst>
            <pc:docMk/>
            <pc:sldMk cId="2484858928" sldId="273"/>
            <ac:spMk id="5" creationId="{933D6D6F-867E-44F1-2202-3728931FA823}"/>
          </ac:spMkLst>
        </pc:spChg>
        <pc:spChg chg="add mod">
          <ac:chgData name="Maria Pura" userId="45387ab128642bb3" providerId="LiveId" clId="{FD92F41F-E55A-4EF3-BE2A-66D1D98F4BBC}" dt="2026-10-04T12:01:05.497" v="5607" actId="403"/>
          <ac:spMkLst>
            <pc:docMk/>
            <pc:sldMk cId="2484858928" sldId="273"/>
            <ac:spMk id="8" creationId="{ADAF93F2-F8AD-2435-36CA-2E2F318F76DD}"/>
          </ac:spMkLst>
        </pc:spChg>
        <pc:spChg chg="add mod">
          <ac:chgData name="Maria Pura" userId="45387ab128642bb3" providerId="LiveId" clId="{FD92F41F-E55A-4EF3-BE2A-66D1D98F4BBC}" dt="2026-10-04T12:01:10.285" v="5609" actId="14100"/>
          <ac:spMkLst>
            <pc:docMk/>
            <pc:sldMk cId="2484858928" sldId="273"/>
            <ac:spMk id="10" creationId="{BC9E964B-C0DE-F632-DD77-F2FFB9A52A55}"/>
          </ac:spMkLst>
        </pc:spChg>
        <pc:spChg chg="add mod">
          <ac:chgData name="Maria Pura" userId="45387ab128642bb3" providerId="LiveId" clId="{FD92F41F-E55A-4EF3-BE2A-66D1D98F4BBC}" dt="2026-10-04T16:33:44.613" v="9525" actId="113"/>
          <ac:spMkLst>
            <pc:docMk/>
            <pc:sldMk cId="2484858928" sldId="273"/>
            <ac:spMk id="13" creationId="{5F4379C4-379E-1188-C7A5-DC567F087B23}"/>
          </ac:spMkLst>
        </pc:spChg>
        <pc:spChg chg="add mod">
          <ac:chgData name="Maria Pura" userId="45387ab128642bb3" providerId="LiveId" clId="{FD92F41F-E55A-4EF3-BE2A-66D1D98F4BBC}" dt="2026-10-04T12:01:14.899" v="5611" actId="403"/>
          <ac:spMkLst>
            <pc:docMk/>
            <pc:sldMk cId="2484858928" sldId="273"/>
            <ac:spMk id="16" creationId="{23D9F7C1-3BB3-3258-9494-0858F723DA77}"/>
          </ac:spMkLst>
        </pc:spChg>
        <pc:spChg chg="add mod">
          <ac:chgData name="Maria Pura" userId="45387ab128642bb3" providerId="LiveId" clId="{FD92F41F-E55A-4EF3-BE2A-66D1D98F4BBC}" dt="2026-10-04T12:01:19.155" v="5613" actId="14100"/>
          <ac:spMkLst>
            <pc:docMk/>
            <pc:sldMk cId="2484858928" sldId="273"/>
            <ac:spMk id="19" creationId="{E24C097C-3C52-4748-FF4D-D71C1A09AAF8}"/>
          </ac:spMkLst>
        </pc:spChg>
        <pc:spChg chg="add mod">
          <ac:chgData name="Maria Pura" userId="45387ab128642bb3" providerId="LiveId" clId="{FD92F41F-E55A-4EF3-BE2A-66D1D98F4BBC}" dt="2026-10-04T12:01:02.243" v="5606" actId="255"/>
          <ac:spMkLst>
            <pc:docMk/>
            <pc:sldMk cId="2484858928" sldId="273"/>
            <ac:spMk id="23" creationId="{758F9270-1E0F-9599-E15D-1C67C0E10F82}"/>
          </ac:spMkLst>
        </pc:spChg>
        <pc:spChg chg="add mod">
          <ac:chgData name="Maria Pura" userId="45387ab128642bb3" providerId="LiveId" clId="{FD92F41F-E55A-4EF3-BE2A-66D1D98F4BBC}" dt="2026-10-04T12:01:02.243" v="5606" actId="255"/>
          <ac:spMkLst>
            <pc:docMk/>
            <pc:sldMk cId="2484858928" sldId="273"/>
            <ac:spMk id="26" creationId="{99FF083C-FF84-77C5-1505-BCDBB42320B3}"/>
          </ac:spMkLst>
        </pc:spChg>
        <pc:spChg chg="add mod">
          <ac:chgData name="Maria Pura" userId="45387ab128642bb3" providerId="LiveId" clId="{FD92F41F-E55A-4EF3-BE2A-66D1D98F4BBC}" dt="2026-10-04T12:01:02.243" v="5606" actId="255"/>
          <ac:spMkLst>
            <pc:docMk/>
            <pc:sldMk cId="2484858928" sldId="273"/>
            <ac:spMk id="29" creationId="{2C7EDCB4-CFEA-B7D0-BEFF-F698B344D147}"/>
          </ac:spMkLst>
        </pc:spChg>
        <pc:spChg chg="add mod">
          <ac:chgData name="Maria Pura" userId="45387ab128642bb3" providerId="LiveId" clId="{FD92F41F-E55A-4EF3-BE2A-66D1D98F4BBC}" dt="2026-10-04T12:01:02.243" v="5606" actId="255"/>
          <ac:spMkLst>
            <pc:docMk/>
            <pc:sldMk cId="2484858928" sldId="273"/>
            <ac:spMk id="32" creationId="{7060B4A4-D9E1-AA52-38F1-847105345B34}"/>
          </ac:spMkLst>
        </pc:spChg>
        <pc:spChg chg="add mod">
          <ac:chgData name="Maria Pura" userId="45387ab128642bb3" providerId="LiveId" clId="{FD92F41F-E55A-4EF3-BE2A-66D1D98F4BBC}" dt="2026-10-04T12:01:02.243" v="5606" actId="255"/>
          <ac:spMkLst>
            <pc:docMk/>
            <pc:sldMk cId="2484858928" sldId="273"/>
            <ac:spMk id="35" creationId="{97A8419E-87C8-6DC2-A5E8-35FE7FB997D5}"/>
          </ac:spMkLst>
        </pc:spChg>
        <pc:spChg chg="add mod">
          <ac:chgData name="Maria Pura" userId="45387ab128642bb3" providerId="LiveId" clId="{FD92F41F-E55A-4EF3-BE2A-66D1D98F4BBC}" dt="2026-10-04T12:01:02.243" v="5606" actId="255"/>
          <ac:spMkLst>
            <pc:docMk/>
            <pc:sldMk cId="2484858928" sldId="273"/>
            <ac:spMk id="38" creationId="{8F014C15-70F6-77AE-0E7F-F7744E8C7F89}"/>
          </ac:spMkLst>
        </pc:spChg>
        <pc:grpChg chg="add mod">
          <ac:chgData name="Maria Pura" userId="45387ab128642bb3" providerId="LiveId" clId="{FD92F41F-E55A-4EF3-BE2A-66D1D98F4BBC}" dt="2026-10-04T14:49:14.525" v="8173" actId="1035"/>
          <ac:grpSpMkLst>
            <pc:docMk/>
            <pc:sldMk cId="2484858928" sldId="273"/>
            <ac:grpSpMk id="40" creationId="{D9353C39-ACD3-8940-7949-1F8121582C53}"/>
          </ac:grpSpMkLst>
        </pc:grpChg>
        <pc:grpChg chg="add mod">
          <ac:chgData name="Maria Pura" userId="45387ab128642bb3" providerId="LiveId" clId="{FD92F41F-E55A-4EF3-BE2A-66D1D98F4BBC}" dt="2026-10-04T14:49:14.525" v="8173" actId="1035"/>
          <ac:grpSpMkLst>
            <pc:docMk/>
            <pc:sldMk cId="2484858928" sldId="273"/>
            <ac:grpSpMk id="41" creationId="{8131E48D-B1A1-E12E-BAE7-BBE79ACE6546}"/>
          </ac:grpSpMkLst>
        </pc:grpChg>
        <pc:grpChg chg="add mod">
          <ac:chgData name="Maria Pura" userId="45387ab128642bb3" providerId="LiveId" clId="{FD92F41F-E55A-4EF3-BE2A-66D1D98F4BBC}" dt="2026-10-04T14:49:14.525" v="8173" actId="1035"/>
          <ac:grpSpMkLst>
            <pc:docMk/>
            <pc:sldMk cId="2484858928" sldId="273"/>
            <ac:grpSpMk id="43" creationId="{EF711E33-0C0A-7CE2-EEBF-4C84DB4CFDCB}"/>
          </ac:grpSpMkLst>
        </pc:grpChg>
        <pc:grpChg chg="add mod">
          <ac:chgData name="Maria Pura" userId="45387ab128642bb3" providerId="LiveId" clId="{FD92F41F-E55A-4EF3-BE2A-66D1D98F4BBC}" dt="2026-10-04T14:49:14.525" v="8173" actId="1035"/>
          <ac:grpSpMkLst>
            <pc:docMk/>
            <pc:sldMk cId="2484858928" sldId="273"/>
            <ac:grpSpMk id="44" creationId="{1D082533-3920-3B00-55E7-EDF38CBB4085}"/>
          </ac:grpSpMkLst>
        </pc:grpChg>
        <pc:grpChg chg="add mod">
          <ac:chgData name="Maria Pura" userId="45387ab128642bb3" providerId="LiveId" clId="{FD92F41F-E55A-4EF3-BE2A-66D1D98F4BBC}" dt="2026-10-04T14:49:14.525" v="8173" actId="1035"/>
          <ac:grpSpMkLst>
            <pc:docMk/>
            <pc:sldMk cId="2484858928" sldId="273"/>
            <ac:grpSpMk id="45" creationId="{D639D5D0-B42A-6A43-E15A-F08F36CD7956}"/>
          </ac:grpSpMkLst>
        </pc:grpChg>
        <pc:grpChg chg="add mod">
          <ac:chgData name="Maria Pura" userId="45387ab128642bb3" providerId="LiveId" clId="{FD92F41F-E55A-4EF3-BE2A-66D1D98F4BBC}" dt="2026-10-04T14:49:14.525" v="8173" actId="1035"/>
          <ac:grpSpMkLst>
            <pc:docMk/>
            <pc:sldMk cId="2484858928" sldId="273"/>
            <ac:grpSpMk id="47" creationId="{5A0E10C7-6BE2-265C-4E50-6095872BBF93}"/>
          </ac:grpSpMkLst>
        </pc:grpChg>
        <pc:grpChg chg="del mod">
          <ac:chgData name="Maria Pura" userId="45387ab128642bb3" providerId="LiveId" clId="{FD92F41F-E55A-4EF3-BE2A-66D1D98F4BBC}" dt="2026-10-04T11:35:10.944" v="5145" actId="478"/>
          <ac:grpSpMkLst>
            <pc:docMk/>
            <pc:sldMk cId="2484858928" sldId="273"/>
            <ac:grpSpMk id="81" creationId="{972D9DD3-2F12-F187-E092-F56089D00232}"/>
          </ac:grpSpMkLst>
        </pc:grpChg>
        <pc:grpChg chg="del mod">
          <ac:chgData name="Maria Pura" userId="45387ab128642bb3" providerId="LiveId" clId="{FD92F41F-E55A-4EF3-BE2A-66D1D98F4BBC}" dt="2026-10-04T11:35:10.944" v="5145" actId="478"/>
          <ac:grpSpMkLst>
            <pc:docMk/>
            <pc:sldMk cId="2484858928" sldId="273"/>
            <ac:grpSpMk id="86" creationId="{F4D25ED2-289F-0B2C-A016-4E2C2DCBA017}"/>
          </ac:grpSpMkLst>
        </pc:grpChg>
        <pc:grpChg chg="del mod">
          <ac:chgData name="Maria Pura" userId="45387ab128642bb3" providerId="LiveId" clId="{FD92F41F-E55A-4EF3-BE2A-66D1D98F4BBC}" dt="2026-10-04T11:35:10.944" v="5145" actId="478"/>
          <ac:grpSpMkLst>
            <pc:docMk/>
            <pc:sldMk cId="2484858928" sldId="273"/>
            <ac:grpSpMk id="92" creationId="{D887058D-B5AF-5433-AFA2-E22A1DB04875}"/>
          </ac:grpSpMkLst>
        </pc:grpChg>
        <pc:grpChg chg="del mod">
          <ac:chgData name="Maria Pura" userId="45387ab128642bb3" providerId="LiveId" clId="{FD92F41F-E55A-4EF3-BE2A-66D1D98F4BBC}" dt="2026-10-04T11:35:10.944" v="5145" actId="478"/>
          <ac:grpSpMkLst>
            <pc:docMk/>
            <pc:sldMk cId="2484858928" sldId="273"/>
            <ac:grpSpMk id="95" creationId="{28F8B3FA-9559-CAC4-8E4A-C9D9E6E30CA0}"/>
          </ac:grpSpMkLst>
        </pc:grpChg>
        <pc:grpChg chg="del">
          <ac:chgData name="Maria Pura" userId="45387ab128642bb3" providerId="LiveId" clId="{FD92F41F-E55A-4EF3-BE2A-66D1D98F4BBC}" dt="2026-10-04T11:35:10.944" v="5145" actId="478"/>
          <ac:grpSpMkLst>
            <pc:docMk/>
            <pc:sldMk cId="2484858928" sldId="273"/>
            <ac:grpSpMk id="97" creationId="{F06CD518-2BB4-B661-8091-22F101607253}"/>
          </ac:grpSpMkLst>
        </pc:grpChg>
        <pc:grpChg chg="del">
          <ac:chgData name="Maria Pura" userId="45387ab128642bb3" providerId="LiveId" clId="{FD92F41F-E55A-4EF3-BE2A-66D1D98F4BBC}" dt="2026-10-04T11:35:10.944" v="5145" actId="478"/>
          <ac:grpSpMkLst>
            <pc:docMk/>
            <pc:sldMk cId="2484858928" sldId="273"/>
            <ac:grpSpMk id="99" creationId="{64AEC12B-31C5-B175-7CE0-246615053F37}"/>
          </ac:grpSpMkLst>
        </pc:grpChg>
        <pc:grpChg chg="del">
          <ac:chgData name="Maria Pura" userId="45387ab128642bb3" providerId="LiveId" clId="{FD92F41F-E55A-4EF3-BE2A-66D1D98F4BBC}" dt="2026-10-04T11:35:10.944" v="5145" actId="478"/>
          <ac:grpSpMkLst>
            <pc:docMk/>
            <pc:sldMk cId="2484858928" sldId="273"/>
            <ac:grpSpMk id="101" creationId="{7B7BD142-7DCE-3A9B-6B29-76A5F0413FB2}"/>
          </ac:grpSpMkLst>
        </pc:grpChg>
      </pc:sldChg>
      <pc:sldChg chg="addSp delSp modSp add mod">
        <pc:chgData name="Maria Pura" userId="45387ab128642bb3" providerId="LiveId" clId="{FD92F41F-E55A-4EF3-BE2A-66D1D98F4BBC}" dt="2026-10-04T12:12:39.699" v="5807" actId="14100"/>
        <pc:sldMkLst>
          <pc:docMk/>
          <pc:sldMk cId="1540418318" sldId="274"/>
        </pc:sldMkLst>
        <pc:spChg chg="add mod">
          <ac:chgData name="Maria Pura" userId="45387ab128642bb3" providerId="LiveId" clId="{FD92F41F-E55A-4EF3-BE2A-66D1D98F4BBC}" dt="2026-10-04T12:00:47.343" v="5604" actId="403"/>
          <ac:spMkLst>
            <pc:docMk/>
            <pc:sldMk cId="1540418318" sldId="274"/>
            <ac:spMk id="3" creationId="{C55E8CD7-D989-55E8-C290-24DFF6CA731A}"/>
          </ac:spMkLst>
        </pc:spChg>
        <pc:spChg chg="mod">
          <ac:chgData name="Maria Pura" userId="45387ab128642bb3" providerId="LiveId" clId="{FD92F41F-E55A-4EF3-BE2A-66D1D98F4BBC}" dt="2026-10-04T11:59:46.633" v="5596" actId="1035"/>
          <ac:spMkLst>
            <pc:docMk/>
            <pc:sldMk cId="1540418318" sldId="274"/>
            <ac:spMk id="4" creationId="{8ED65736-006F-E3CE-8EC0-388DFC8B3355}"/>
          </ac:spMkLst>
        </pc:spChg>
        <pc:spChg chg="add mod">
          <ac:chgData name="Maria Pura" userId="45387ab128642bb3" providerId="LiveId" clId="{FD92F41F-E55A-4EF3-BE2A-66D1D98F4BBC}" dt="2026-10-04T12:00:47.343" v="5604" actId="403"/>
          <ac:spMkLst>
            <pc:docMk/>
            <pc:sldMk cId="1540418318" sldId="274"/>
            <ac:spMk id="7" creationId="{544D1D01-0CBC-29CA-E12D-DB22F56ED910}"/>
          </ac:spMkLst>
        </pc:spChg>
        <pc:spChg chg="add mod">
          <ac:chgData name="Maria Pura" userId="45387ab128642bb3" providerId="LiveId" clId="{FD92F41F-E55A-4EF3-BE2A-66D1D98F4BBC}" dt="2026-10-04T12:00:47.343" v="5604" actId="403"/>
          <ac:spMkLst>
            <pc:docMk/>
            <pc:sldMk cId="1540418318" sldId="274"/>
            <ac:spMk id="11" creationId="{55F25826-28E1-D053-27DE-34859D595245}"/>
          </ac:spMkLst>
        </pc:spChg>
        <pc:spChg chg="add mod">
          <ac:chgData name="Maria Pura" userId="45387ab128642bb3" providerId="LiveId" clId="{FD92F41F-E55A-4EF3-BE2A-66D1D98F4BBC}" dt="2026-10-04T12:00:47.343" v="5604" actId="403"/>
          <ac:spMkLst>
            <pc:docMk/>
            <pc:sldMk cId="1540418318" sldId="274"/>
            <ac:spMk id="14" creationId="{2E8E2749-61FC-25FA-33AB-083873D71A5C}"/>
          </ac:spMkLst>
        </pc:spChg>
        <pc:spChg chg="add mod">
          <ac:chgData name="Maria Pura" userId="45387ab128642bb3" providerId="LiveId" clId="{FD92F41F-E55A-4EF3-BE2A-66D1D98F4BBC}" dt="2026-10-04T12:00:47.343" v="5604" actId="403"/>
          <ac:spMkLst>
            <pc:docMk/>
            <pc:sldMk cId="1540418318" sldId="274"/>
            <ac:spMk id="17" creationId="{368EBC59-516E-90A7-D2BA-CB6C33B41FF9}"/>
          </ac:spMkLst>
        </pc:spChg>
        <pc:spChg chg="add mod">
          <ac:chgData name="Maria Pura" userId="45387ab128642bb3" providerId="LiveId" clId="{FD92F41F-E55A-4EF3-BE2A-66D1D98F4BBC}" dt="2026-10-04T12:12:39.699" v="5807" actId="14100"/>
          <ac:spMkLst>
            <pc:docMk/>
            <pc:sldMk cId="1540418318" sldId="274"/>
            <ac:spMk id="20" creationId="{62293D76-DAB5-B959-9DF8-9DD0E5A1E4F4}"/>
          </ac:spMkLst>
        </pc:spChg>
        <pc:spChg chg="add mod">
          <ac:chgData name="Maria Pura" userId="45387ab128642bb3" providerId="LiveId" clId="{FD92F41F-E55A-4EF3-BE2A-66D1D98F4BBC}" dt="2026-10-04T12:00:47.343" v="5604" actId="403"/>
          <ac:spMkLst>
            <pc:docMk/>
            <pc:sldMk cId="1540418318" sldId="274"/>
            <ac:spMk id="22" creationId="{6B1DB41D-F572-3439-BDA0-2464710792D0}"/>
          </ac:spMkLst>
        </pc:spChg>
        <pc:spChg chg="add mod">
          <ac:chgData name="Maria Pura" userId="45387ab128642bb3" providerId="LiveId" clId="{FD92F41F-E55A-4EF3-BE2A-66D1D98F4BBC}" dt="2026-10-04T11:59:46.633" v="5596" actId="1035"/>
          <ac:spMkLst>
            <pc:docMk/>
            <pc:sldMk cId="1540418318" sldId="274"/>
            <ac:spMk id="25" creationId="{46AA69DB-8E6F-4AA9-F219-B0E31CA5EAE4}"/>
          </ac:spMkLst>
        </pc:spChg>
        <pc:spChg chg="add mod">
          <ac:chgData name="Maria Pura" userId="45387ab128642bb3" providerId="LiveId" clId="{FD92F41F-E55A-4EF3-BE2A-66D1D98F4BBC}" dt="2026-10-04T11:46:30.866" v="5395" actId="1076"/>
          <ac:spMkLst>
            <pc:docMk/>
            <pc:sldMk cId="1540418318" sldId="274"/>
            <ac:spMk id="28" creationId="{8C47E243-06BB-FFD9-FFF8-94EC6A52EC7E}"/>
          </ac:spMkLst>
        </pc:spChg>
        <pc:spChg chg="add mod">
          <ac:chgData name="Maria Pura" userId="45387ab128642bb3" providerId="LiveId" clId="{FD92F41F-E55A-4EF3-BE2A-66D1D98F4BBC}" dt="2026-10-04T11:59:46.633" v="5596" actId="1035"/>
          <ac:spMkLst>
            <pc:docMk/>
            <pc:sldMk cId="1540418318" sldId="274"/>
            <ac:spMk id="31" creationId="{01BC13CE-3860-5420-2D34-85CF6B56D8B2}"/>
          </ac:spMkLst>
        </pc:spChg>
        <pc:spChg chg="add mod">
          <ac:chgData name="Maria Pura" userId="45387ab128642bb3" providerId="LiveId" clId="{FD92F41F-E55A-4EF3-BE2A-66D1D98F4BBC}" dt="2026-10-04T11:46:41.272" v="5399" actId="1076"/>
          <ac:spMkLst>
            <pc:docMk/>
            <pc:sldMk cId="1540418318" sldId="274"/>
            <ac:spMk id="34" creationId="{40759862-F352-B643-F3F7-9EA9F704D99E}"/>
          </ac:spMkLst>
        </pc:spChg>
        <pc:spChg chg="add mod">
          <ac:chgData name="Maria Pura" userId="45387ab128642bb3" providerId="LiveId" clId="{FD92F41F-E55A-4EF3-BE2A-66D1D98F4BBC}" dt="2026-10-04T11:59:46.633" v="5596" actId="1035"/>
          <ac:spMkLst>
            <pc:docMk/>
            <pc:sldMk cId="1540418318" sldId="274"/>
            <ac:spMk id="37" creationId="{F7035F5C-D8AC-560C-BA98-F3AB19565757}"/>
          </ac:spMkLst>
        </pc:spChg>
        <pc:spChg chg="add mod">
          <ac:chgData name="Maria Pura" userId="45387ab128642bb3" providerId="LiveId" clId="{FD92F41F-E55A-4EF3-BE2A-66D1D98F4BBC}" dt="2026-10-04T11:46:49.988" v="5403" actId="1076"/>
          <ac:spMkLst>
            <pc:docMk/>
            <pc:sldMk cId="1540418318" sldId="274"/>
            <ac:spMk id="42" creationId="{96440BA2-A78C-C9E3-1966-18D7620475EB}"/>
          </ac:spMkLst>
        </pc:spChg>
        <pc:spChg chg="add mod">
          <ac:chgData name="Maria Pura" userId="45387ab128642bb3" providerId="LiveId" clId="{FD92F41F-E55A-4EF3-BE2A-66D1D98F4BBC}" dt="2026-10-04T11:59:46.633" v="5596" actId="1035"/>
          <ac:spMkLst>
            <pc:docMk/>
            <pc:sldMk cId="1540418318" sldId="274"/>
            <ac:spMk id="48" creationId="{C634140E-D350-D65F-2435-0EAFAC4CF3CE}"/>
          </ac:spMkLst>
        </pc:spChg>
        <pc:grpChg chg="del mod">
          <ac:chgData name="Maria Pura" userId="45387ab128642bb3" providerId="LiveId" clId="{FD92F41F-E55A-4EF3-BE2A-66D1D98F4BBC}" dt="2026-10-04T11:43:54.809" v="5353" actId="478"/>
          <ac:grpSpMkLst>
            <pc:docMk/>
            <pc:sldMk cId="1540418318" sldId="274"/>
            <ac:grpSpMk id="40" creationId="{AD8C47CA-5F10-4F10-B3DB-0D492CCBD26B}"/>
          </ac:grpSpMkLst>
        </pc:grpChg>
        <pc:grpChg chg="del mod">
          <ac:chgData name="Maria Pura" userId="45387ab128642bb3" providerId="LiveId" clId="{FD92F41F-E55A-4EF3-BE2A-66D1D98F4BBC}" dt="2026-10-04T11:43:54.809" v="5353" actId="478"/>
          <ac:grpSpMkLst>
            <pc:docMk/>
            <pc:sldMk cId="1540418318" sldId="274"/>
            <ac:grpSpMk id="41" creationId="{265D47CB-0B2B-96B7-35ED-CAA9E2E333B8}"/>
          </ac:grpSpMkLst>
        </pc:grpChg>
        <pc:grpChg chg="del mod">
          <ac:chgData name="Maria Pura" userId="45387ab128642bb3" providerId="LiveId" clId="{FD92F41F-E55A-4EF3-BE2A-66D1D98F4BBC}" dt="2026-10-04T11:43:54.809" v="5353" actId="478"/>
          <ac:grpSpMkLst>
            <pc:docMk/>
            <pc:sldMk cId="1540418318" sldId="274"/>
            <ac:grpSpMk id="43" creationId="{EA24D601-5829-4AD4-18FB-9D8BA376FA06}"/>
          </ac:grpSpMkLst>
        </pc:grpChg>
        <pc:grpChg chg="del">
          <ac:chgData name="Maria Pura" userId="45387ab128642bb3" providerId="LiveId" clId="{FD92F41F-E55A-4EF3-BE2A-66D1D98F4BBC}" dt="2026-10-04T11:43:54.809" v="5353" actId="478"/>
          <ac:grpSpMkLst>
            <pc:docMk/>
            <pc:sldMk cId="1540418318" sldId="274"/>
            <ac:grpSpMk id="44" creationId="{643C7F02-65A3-75C0-23DB-4349B9DE99E9}"/>
          </ac:grpSpMkLst>
        </pc:grpChg>
        <pc:grpChg chg="del">
          <ac:chgData name="Maria Pura" userId="45387ab128642bb3" providerId="LiveId" clId="{FD92F41F-E55A-4EF3-BE2A-66D1D98F4BBC}" dt="2026-10-04T11:43:54.809" v="5353" actId="478"/>
          <ac:grpSpMkLst>
            <pc:docMk/>
            <pc:sldMk cId="1540418318" sldId="274"/>
            <ac:grpSpMk id="45" creationId="{45765903-D4D0-19F9-F1A5-7C2DE63C1E8C}"/>
          </ac:grpSpMkLst>
        </pc:grpChg>
        <pc:grpChg chg="del mod">
          <ac:chgData name="Maria Pura" userId="45387ab128642bb3" providerId="LiveId" clId="{FD92F41F-E55A-4EF3-BE2A-66D1D98F4BBC}" dt="2026-10-04T11:43:54.809" v="5353" actId="478"/>
          <ac:grpSpMkLst>
            <pc:docMk/>
            <pc:sldMk cId="1540418318" sldId="274"/>
            <ac:grpSpMk id="47" creationId="{634446C0-088C-3243-2444-4B93E73F815D}"/>
          </ac:grpSpMkLst>
        </pc:grpChg>
        <pc:picChg chg="add mod">
          <ac:chgData name="Maria Pura" userId="45387ab128642bb3" providerId="LiveId" clId="{FD92F41F-E55A-4EF3-BE2A-66D1D98F4BBC}" dt="2026-10-04T11:54:27.217" v="5582" actId="208"/>
          <ac:picMkLst>
            <pc:docMk/>
            <pc:sldMk cId="1540418318" sldId="274"/>
            <ac:picMk id="50" creationId="{F1DFB920-E96B-53A1-D753-0490E0DC9E76}"/>
          </ac:picMkLst>
        </pc:picChg>
        <pc:picChg chg="add mod">
          <ac:chgData name="Maria Pura" userId="45387ab128642bb3" providerId="LiveId" clId="{FD92F41F-E55A-4EF3-BE2A-66D1D98F4BBC}" dt="2026-10-04T11:50:48.251" v="5435" actId="1035"/>
          <ac:picMkLst>
            <pc:docMk/>
            <pc:sldMk cId="1540418318" sldId="274"/>
            <ac:picMk id="52" creationId="{678B35CA-9CF6-8FE9-9234-61530F055D8D}"/>
          </ac:picMkLst>
        </pc:picChg>
        <pc:picChg chg="add mod">
          <ac:chgData name="Maria Pura" userId="45387ab128642bb3" providerId="LiveId" clId="{FD92F41F-E55A-4EF3-BE2A-66D1D98F4BBC}" dt="2026-10-04T11:51:49.410" v="5564" actId="1038"/>
          <ac:picMkLst>
            <pc:docMk/>
            <pc:sldMk cId="1540418318" sldId="274"/>
            <ac:picMk id="54" creationId="{BFE1747E-0B85-2026-D72E-B861C4F63E79}"/>
          </ac:picMkLst>
        </pc:picChg>
        <pc:picChg chg="add mod">
          <ac:chgData name="Maria Pura" userId="45387ab128642bb3" providerId="LiveId" clId="{FD92F41F-E55A-4EF3-BE2A-66D1D98F4BBC}" dt="2026-10-04T11:53:12.024" v="5573" actId="1076"/>
          <ac:picMkLst>
            <pc:docMk/>
            <pc:sldMk cId="1540418318" sldId="274"/>
            <ac:picMk id="56" creationId="{E761CA3C-B133-F142-2A26-A1544BE7F2CC}"/>
          </ac:picMkLst>
        </pc:picChg>
        <pc:picChg chg="add mod">
          <ac:chgData name="Maria Pura" userId="45387ab128642bb3" providerId="LiveId" clId="{FD92F41F-E55A-4EF3-BE2A-66D1D98F4BBC}" dt="2026-10-04T11:54:21.025" v="5581" actId="208"/>
          <ac:picMkLst>
            <pc:docMk/>
            <pc:sldMk cId="1540418318" sldId="274"/>
            <ac:picMk id="58" creationId="{A6262D63-4952-59A8-618A-6E244C7477F9}"/>
          </ac:picMkLst>
        </pc:picChg>
        <pc:picChg chg="add mod">
          <ac:chgData name="Maria Pura" userId="45387ab128642bb3" providerId="LiveId" clId="{FD92F41F-E55A-4EF3-BE2A-66D1D98F4BBC}" dt="2026-10-04T11:56:11.806" v="5587" actId="1076"/>
          <ac:picMkLst>
            <pc:docMk/>
            <pc:sldMk cId="1540418318" sldId="274"/>
            <ac:picMk id="60" creationId="{8D06A505-F36A-5399-CFA7-D2FC1D47B4BD}"/>
          </ac:picMkLst>
        </pc:picChg>
        <pc:picChg chg="add mod">
          <ac:chgData name="Maria Pura" userId="45387ab128642bb3" providerId="LiveId" clId="{FD92F41F-E55A-4EF3-BE2A-66D1D98F4BBC}" dt="2026-10-04T12:00:40.928" v="5603" actId="1076"/>
          <ac:picMkLst>
            <pc:docMk/>
            <pc:sldMk cId="1540418318" sldId="274"/>
            <ac:picMk id="62" creationId="{744DDA1F-1F60-4401-8A17-FCD7F4595823}"/>
          </ac:picMkLst>
        </pc:picChg>
      </pc:sldChg>
      <pc:sldChg chg="addSp delSp modSp add mod ord">
        <pc:chgData name="Maria Pura" userId="45387ab128642bb3" providerId="LiveId" clId="{FD92F41F-E55A-4EF3-BE2A-66D1D98F4BBC}" dt="2026-10-04T13:45:52.362" v="7054" actId="1035"/>
        <pc:sldMkLst>
          <pc:docMk/>
          <pc:sldMk cId="2938943352" sldId="275"/>
        </pc:sldMkLst>
        <pc:spChg chg="del">
          <ac:chgData name="Maria Pura" userId="45387ab128642bb3" providerId="LiveId" clId="{FD92F41F-E55A-4EF3-BE2A-66D1D98F4BBC}" dt="2026-10-04T12:14:56.097" v="5906" actId="478"/>
          <ac:spMkLst>
            <pc:docMk/>
            <pc:sldMk cId="2938943352" sldId="275"/>
            <ac:spMk id="3" creationId="{0FB27DBF-88DB-5B81-2D1E-B55DFBA71F14}"/>
          </ac:spMkLst>
        </pc:spChg>
        <pc:spChg chg="mod">
          <ac:chgData name="Maria Pura" userId="45387ab128642bb3" providerId="LiveId" clId="{FD92F41F-E55A-4EF3-BE2A-66D1D98F4BBC}" dt="2026-10-04T13:45:52.362" v="7054" actId="1035"/>
          <ac:spMkLst>
            <pc:docMk/>
            <pc:sldMk cId="2938943352" sldId="275"/>
            <ac:spMk id="4" creationId="{AE13261A-E0FC-51C3-A79D-66F707101A95}"/>
          </ac:spMkLst>
        </pc:spChg>
        <pc:spChg chg="add mod">
          <ac:chgData name="Maria Pura" userId="45387ab128642bb3" providerId="LiveId" clId="{FD92F41F-E55A-4EF3-BE2A-66D1D98F4BBC}" dt="2026-10-04T12:15:23.557" v="5912" actId="164"/>
          <ac:spMkLst>
            <pc:docMk/>
            <pc:sldMk cId="2938943352" sldId="275"/>
            <ac:spMk id="5" creationId="{56B44CDE-53C0-6711-E620-C776DD346EAA}"/>
          </ac:spMkLst>
        </pc:spChg>
        <pc:spChg chg="del mod">
          <ac:chgData name="Maria Pura" userId="45387ab128642bb3" providerId="LiveId" clId="{FD92F41F-E55A-4EF3-BE2A-66D1D98F4BBC}" dt="2026-10-04T12:14:52.962" v="5905" actId="478"/>
          <ac:spMkLst>
            <pc:docMk/>
            <pc:sldMk cId="2938943352" sldId="275"/>
            <ac:spMk id="7" creationId="{3F5BCD89-C83E-FF8F-1BE6-46968D1EE6A3}"/>
          </ac:spMkLst>
        </pc:spChg>
        <pc:spChg chg="add mod">
          <ac:chgData name="Maria Pura" userId="45387ab128642bb3" providerId="LiveId" clId="{FD92F41F-E55A-4EF3-BE2A-66D1D98F4BBC}" dt="2026-10-04T12:15:23.557" v="5912" actId="164"/>
          <ac:spMkLst>
            <pc:docMk/>
            <pc:sldMk cId="2938943352" sldId="275"/>
            <ac:spMk id="8" creationId="{6A55EBBD-4029-195C-45E7-815D970B263F}"/>
          </ac:spMkLst>
        </pc:spChg>
        <pc:spChg chg="del mod">
          <ac:chgData name="Maria Pura" userId="45387ab128642bb3" providerId="LiveId" clId="{FD92F41F-E55A-4EF3-BE2A-66D1D98F4BBC}" dt="2026-10-04T12:14:52.962" v="5905" actId="478"/>
          <ac:spMkLst>
            <pc:docMk/>
            <pc:sldMk cId="2938943352" sldId="275"/>
            <ac:spMk id="11" creationId="{30F96D9F-E676-E635-BFA9-29222EDD10CE}"/>
          </ac:spMkLst>
        </pc:spChg>
        <pc:spChg chg="add del">
          <ac:chgData name="Maria Pura" userId="45387ab128642bb3" providerId="LiveId" clId="{FD92F41F-E55A-4EF3-BE2A-66D1D98F4BBC}" dt="2026-10-04T12:15:40.349" v="5927" actId="22"/>
          <ac:spMkLst>
            <pc:docMk/>
            <pc:sldMk cId="2938943352" sldId="275"/>
            <ac:spMk id="12" creationId="{423A1833-5FB5-C24A-E3A9-724FA2DE2EF8}"/>
          </ac:spMkLst>
        </pc:spChg>
        <pc:spChg chg="del mod">
          <ac:chgData name="Maria Pura" userId="45387ab128642bb3" providerId="LiveId" clId="{FD92F41F-E55A-4EF3-BE2A-66D1D98F4BBC}" dt="2026-10-04T12:14:52.962" v="5905" actId="478"/>
          <ac:spMkLst>
            <pc:docMk/>
            <pc:sldMk cId="2938943352" sldId="275"/>
            <ac:spMk id="14" creationId="{88809984-79ED-9CA6-D917-5682A7DDDCFB}"/>
          </ac:spMkLst>
        </pc:spChg>
        <pc:spChg chg="del mod topLvl">
          <ac:chgData name="Maria Pura" userId="45387ab128642bb3" providerId="LiveId" clId="{FD92F41F-E55A-4EF3-BE2A-66D1D98F4BBC}" dt="2026-10-04T12:22:47.178" v="6087" actId="478"/>
          <ac:spMkLst>
            <pc:docMk/>
            <pc:sldMk cId="2938943352" sldId="275"/>
            <ac:spMk id="15" creationId="{D942D4AA-F16D-7D82-F0BD-EEF50D94F477}"/>
          </ac:spMkLst>
        </pc:spChg>
        <pc:spChg chg="mod topLvl">
          <ac:chgData name="Maria Pura" userId="45387ab128642bb3" providerId="LiveId" clId="{FD92F41F-E55A-4EF3-BE2A-66D1D98F4BBC}" dt="2026-10-04T12:33:11.473" v="6145" actId="164"/>
          <ac:spMkLst>
            <pc:docMk/>
            <pc:sldMk cId="2938943352" sldId="275"/>
            <ac:spMk id="16" creationId="{7BD13F5E-6C16-C148-D702-52A8B462C20D}"/>
          </ac:spMkLst>
        </pc:spChg>
        <pc:spChg chg="del mod">
          <ac:chgData name="Maria Pura" userId="45387ab128642bb3" providerId="LiveId" clId="{FD92F41F-E55A-4EF3-BE2A-66D1D98F4BBC}" dt="2026-10-04T12:14:56.097" v="5906" actId="478"/>
          <ac:spMkLst>
            <pc:docMk/>
            <pc:sldMk cId="2938943352" sldId="275"/>
            <ac:spMk id="17" creationId="{3F8F23DA-E11D-CCC8-2D34-86E04B0F9AB2}"/>
          </ac:spMkLst>
        </pc:spChg>
        <pc:spChg chg="mod">
          <ac:chgData name="Maria Pura" userId="45387ab128642bb3" providerId="LiveId" clId="{FD92F41F-E55A-4EF3-BE2A-66D1D98F4BBC}" dt="2026-10-04T12:16:49.775" v="5960"/>
          <ac:spMkLst>
            <pc:docMk/>
            <pc:sldMk cId="2938943352" sldId="275"/>
            <ac:spMk id="19" creationId="{A6EF205F-B53D-7861-9CFB-48A0D8A1D098}"/>
          </ac:spMkLst>
        </pc:spChg>
        <pc:spChg chg="del">
          <ac:chgData name="Maria Pura" userId="45387ab128642bb3" providerId="LiveId" clId="{FD92F41F-E55A-4EF3-BE2A-66D1D98F4BBC}" dt="2026-10-04T12:14:56.097" v="5906" actId="478"/>
          <ac:spMkLst>
            <pc:docMk/>
            <pc:sldMk cId="2938943352" sldId="275"/>
            <ac:spMk id="20" creationId="{24997E4F-658F-9B01-C52E-FD138B00E017}"/>
          </ac:spMkLst>
        </pc:spChg>
        <pc:spChg chg="mod">
          <ac:chgData name="Maria Pura" userId="45387ab128642bb3" providerId="LiveId" clId="{FD92F41F-E55A-4EF3-BE2A-66D1D98F4BBC}" dt="2026-10-04T12:22:55.363" v="6089" actId="20577"/>
          <ac:spMkLst>
            <pc:docMk/>
            <pc:sldMk cId="2938943352" sldId="275"/>
            <ac:spMk id="21" creationId="{F003AA9F-4929-ADD9-5159-34B59F5A4FA3}"/>
          </ac:spMkLst>
        </pc:spChg>
        <pc:spChg chg="del">
          <ac:chgData name="Maria Pura" userId="45387ab128642bb3" providerId="LiveId" clId="{FD92F41F-E55A-4EF3-BE2A-66D1D98F4BBC}" dt="2026-10-04T12:14:52.962" v="5905" actId="478"/>
          <ac:spMkLst>
            <pc:docMk/>
            <pc:sldMk cId="2938943352" sldId="275"/>
            <ac:spMk id="22" creationId="{553C9D6D-631A-E56B-66F1-146947389022}"/>
          </ac:spMkLst>
        </pc:spChg>
        <pc:spChg chg="add mod">
          <ac:chgData name="Maria Pura" userId="45387ab128642bb3" providerId="LiveId" clId="{FD92F41F-E55A-4EF3-BE2A-66D1D98F4BBC}" dt="2026-10-04T12:32:01.482" v="6128" actId="165"/>
          <ac:spMkLst>
            <pc:docMk/>
            <pc:sldMk cId="2938943352" sldId="275"/>
            <ac:spMk id="24" creationId="{F78DBECD-B3A6-D8BE-5E46-7898C3D93445}"/>
          </ac:spMkLst>
        </pc:spChg>
        <pc:spChg chg="del">
          <ac:chgData name="Maria Pura" userId="45387ab128642bb3" providerId="LiveId" clId="{FD92F41F-E55A-4EF3-BE2A-66D1D98F4BBC}" dt="2026-10-04T12:14:52.962" v="5905" actId="478"/>
          <ac:spMkLst>
            <pc:docMk/>
            <pc:sldMk cId="2938943352" sldId="275"/>
            <ac:spMk id="25" creationId="{77C1DA58-ECA6-F567-7914-C474ACEFE0BB}"/>
          </ac:spMkLst>
        </pc:spChg>
        <pc:spChg chg="add mod">
          <ac:chgData name="Maria Pura" userId="45387ab128642bb3" providerId="LiveId" clId="{FD92F41F-E55A-4EF3-BE2A-66D1D98F4BBC}" dt="2026-10-04T12:32:01.482" v="6128" actId="165"/>
          <ac:spMkLst>
            <pc:docMk/>
            <pc:sldMk cId="2938943352" sldId="275"/>
            <ac:spMk id="27" creationId="{AA331B01-C26C-4DA8-BFD1-D922AFEABA6E}"/>
          </ac:spMkLst>
        </pc:spChg>
        <pc:spChg chg="del">
          <ac:chgData name="Maria Pura" userId="45387ab128642bb3" providerId="LiveId" clId="{FD92F41F-E55A-4EF3-BE2A-66D1D98F4BBC}" dt="2026-10-04T12:14:52.962" v="5905" actId="478"/>
          <ac:spMkLst>
            <pc:docMk/>
            <pc:sldMk cId="2938943352" sldId="275"/>
            <ac:spMk id="28" creationId="{832F30A7-E565-1BCB-4201-4DFB2E61D570}"/>
          </ac:spMkLst>
        </pc:spChg>
        <pc:spChg chg="add mod">
          <ac:chgData name="Maria Pura" userId="45387ab128642bb3" providerId="LiveId" clId="{FD92F41F-E55A-4EF3-BE2A-66D1D98F4BBC}" dt="2026-10-04T12:24:28.149" v="6107" actId="14100"/>
          <ac:spMkLst>
            <pc:docMk/>
            <pc:sldMk cId="2938943352" sldId="275"/>
            <ac:spMk id="30" creationId="{A1DFD5A7-DD1B-BD12-0F4F-297179AE5420}"/>
          </ac:spMkLst>
        </pc:spChg>
        <pc:spChg chg="del">
          <ac:chgData name="Maria Pura" userId="45387ab128642bb3" providerId="LiveId" clId="{FD92F41F-E55A-4EF3-BE2A-66D1D98F4BBC}" dt="2026-10-04T12:14:52.962" v="5905" actId="478"/>
          <ac:spMkLst>
            <pc:docMk/>
            <pc:sldMk cId="2938943352" sldId="275"/>
            <ac:spMk id="31" creationId="{F9B63A8C-5F87-E823-2D70-B4FB23A161AA}"/>
          </ac:spMkLst>
        </pc:spChg>
        <pc:spChg chg="add mod">
          <ac:chgData name="Maria Pura" userId="45387ab128642bb3" providerId="LiveId" clId="{FD92F41F-E55A-4EF3-BE2A-66D1D98F4BBC}" dt="2026-10-04T12:32:01.482" v="6128" actId="165"/>
          <ac:spMkLst>
            <pc:docMk/>
            <pc:sldMk cId="2938943352" sldId="275"/>
            <ac:spMk id="33" creationId="{C9A96241-1B61-37D6-DBC5-864695ED83BF}"/>
          </ac:spMkLst>
        </pc:spChg>
        <pc:spChg chg="mod">
          <ac:chgData name="Maria Pura" userId="45387ab128642bb3" providerId="LiveId" clId="{FD92F41F-E55A-4EF3-BE2A-66D1D98F4BBC}" dt="2026-10-04T12:32:01.482" v="6128" actId="165"/>
          <ac:spMkLst>
            <pc:docMk/>
            <pc:sldMk cId="2938943352" sldId="275"/>
            <ac:spMk id="36" creationId="{C3776DDA-D311-B7C5-0E61-C6F22CA1D6B3}"/>
          </ac:spMkLst>
        </pc:spChg>
        <pc:spChg chg="del">
          <ac:chgData name="Maria Pura" userId="45387ab128642bb3" providerId="LiveId" clId="{FD92F41F-E55A-4EF3-BE2A-66D1D98F4BBC}" dt="2026-10-04T12:14:52.962" v="5905" actId="478"/>
          <ac:spMkLst>
            <pc:docMk/>
            <pc:sldMk cId="2938943352" sldId="275"/>
            <ac:spMk id="37" creationId="{1E56DDC8-C6F9-B3ED-3D03-5AD740F164B5}"/>
          </ac:spMkLst>
        </pc:spChg>
        <pc:spChg chg="mod">
          <ac:chgData name="Maria Pura" userId="45387ab128642bb3" providerId="LiveId" clId="{FD92F41F-E55A-4EF3-BE2A-66D1D98F4BBC}" dt="2026-10-04T12:32:01.482" v="6128" actId="165"/>
          <ac:spMkLst>
            <pc:docMk/>
            <pc:sldMk cId="2938943352" sldId="275"/>
            <ac:spMk id="38" creationId="{E0BC6837-AFDC-F6FC-EFAC-F80593BE781F}"/>
          </ac:spMkLst>
        </pc:spChg>
        <pc:spChg chg="add mod">
          <ac:chgData name="Maria Pura" userId="45387ab128642bb3" providerId="LiveId" clId="{FD92F41F-E55A-4EF3-BE2A-66D1D98F4BBC}" dt="2026-10-04T12:32:01.482" v="6128" actId="165"/>
          <ac:spMkLst>
            <pc:docMk/>
            <pc:sldMk cId="2938943352" sldId="275"/>
            <ac:spMk id="40" creationId="{C867ED99-9C07-3F44-706F-E428645D3410}"/>
          </ac:spMkLst>
        </pc:spChg>
        <pc:spChg chg="del">
          <ac:chgData name="Maria Pura" userId="45387ab128642bb3" providerId="LiveId" clId="{FD92F41F-E55A-4EF3-BE2A-66D1D98F4BBC}" dt="2026-10-04T12:14:52.962" v="5905" actId="478"/>
          <ac:spMkLst>
            <pc:docMk/>
            <pc:sldMk cId="2938943352" sldId="275"/>
            <ac:spMk id="42" creationId="{16CC038C-7551-0243-D4B9-E4D59F38ED8F}"/>
          </ac:spMkLst>
        </pc:spChg>
        <pc:spChg chg="mod">
          <ac:chgData name="Maria Pura" userId="45387ab128642bb3" providerId="LiveId" clId="{FD92F41F-E55A-4EF3-BE2A-66D1D98F4BBC}" dt="2026-10-04T12:32:01.482" v="6128" actId="165"/>
          <ac:spMkLst>
            <pc:docMk/>
            <pc:sldMk cId="2938943352" sldId="275"/>
            <ac:spMk id="43" creationId="{A4308B84-CEBC-AA70-1536-64DE4FC009D3}"/>
          </ac:spMkLst>
        </pc:spChg>
        <pc:spChg chg="mod">
          <ac:chgData name="Maria Pura" userId="45387ab128642bb3" providerId="LiveId" clId="{FD92F41F-E55A-4EF3-BE2A-66D1D98F4BBC}" dt="2026-10-04T12:22:59.435" v="6091" actId="20577"/>
          <ac:spMkLst>
            <pc:docMk/>
            <pc:sldMk cId="2938943352" sldId="275"/>
            <ac:spMk id="44" creationId="{04A2044B-BB85-BB16-205A-96341CE63A62}"/>
          </ac:spMkLst>
        </pc:spChg>
        <pc:spChg chg="del">
          <ac:chgData name="Maria Pura" userId="45387ab128642bb3" providerId="LiveId" clId="{FD92F41F-E55A-4EF3-BE2A-66D1D98F4BBC}" dt="2026-10-04T12:14:52.962" v="5905" actId="478"/>
          <ac:spMkLst>
            <pc:docMk/>
            <pc:sldMk cId="2938943352" sldId="275"/>
            <ac:spMk id="48" creationId="{6E2DB335-C8F9-4CA6-4896-104E79110A48}"/>
          </ac:spMkLst>
        </pc:spChg>
        <pc:spChg chg="mod">
          <ac:chgData name="Maria Pura" userId="45387ab128642bb3" providerId="LiveId" clId="{FD92F41F-E55A-4EF3-BE2A-66D1D98F4BBC}" dt="2026-10-04T12:18:54.079" v="5992"/>
          <ac:spMkLst>
            <pc:docMk/>
            <pc:sldMk cId="2938943352" sldId="275"/>
            <ac:spMk id="53" creationId="{98EF3AA8-AF91-9751-B827-9C979A8880CC}"/>
          </ac:spMkLst>
        </pc:spChg>
        <pc:spChg chg="mod">
          <ac:chgData name="Maria Pura" userId="45387ab128642bb3" providerId="LiveId" clId="{FD92F41F-E55A-4EF3-BE2A-66D1D98F4BBC}" dt="2026-10-04T12:23:01.915" v="6092" actId="20577"/>
          <ac:spMkLst>
            <pc:docMk/>
            <pc:sldMk cId="2938943352" sldId="275"/>
            <ac:spMk id="55" creationId="{5B31CD69-700E-36BD-1DFE-E237F9A6BEC3}"/>
          </ac:spMkLst>
        </pc:spChg>
        <pc:spChg chg="add mod">
          <ac:chgData name="Maria Pura" userId="45387ab128642bb3" providerId="LiveId" clId="{FD92F41F-E55A-4EF3-BE2A-66D1D98F4BBC}" dt="2026-10-04T12:32:17.111" v="6134" actId="1035"/>
          <ac:spMkLst>
            <pc:docMk/>
            <pc:sldMk cId="2938943352" sldId="275"/>
            <ac:spMk id="59" creationId="{503E5EE9-F81B-A34D-CB49-5C5D71C47DAD}"/>
          </ac:spMkLst>
        </pc:spChg>
        <pc:spChg chg="add del">
          <ac:chgData name="Maria Pura" userId="45387ab128642bb3" providerId="LiveId" clId="{FD92F41F-E55A-4EF3-BE2A-66D1D98F4BBC}" dt="2026-10-04T12:19:10.064" v="5998" actId="22"/>
          <ac:spMkLst>
            <pc:docMk/>
            <pc:sldMk cId="2938943352" sldId="275"/>
            <ac:spMk id="63" creationId="{E3A91E02-33E7-DA7C-3C4B-55EC57E85B44}"/>
          </ac:spMkLst>
        </pc:spChg>
        <pc:spChg chg="mod">
          <ac:chgData name="Maria Pura" userId="45387ab128642bb3" providerId="LiveId" clId="{FD92F41F-E55A-4EF3-BE2A-66D1D98F4BBC}" dt="2026-10-04T12:19:15.579" v="5999"/>
          <ac:spMkLst>
            <pc:docMk/>
            <pc:sldMk cId="2938943352" sldId="275"/>
            <ac:spMk id="65" creationId="{943A58FF-191B-56B3-9AE3-72AF2DF11028}"/>
          </ac:spMkLst>
        </pc:spChg>
        <pc:spChg chg="mod">
          <ac:chgData name="Maria Pura" userId="45387ab128642bb3" providerId="LiveId" clId="{FD92F41F-E55A-4EF3-BE2A-66D1D98F4BBC}" dt="2026-10-04T12:23:06.599" v="6093" actId="20577"/>
          <ac:spMkLst>
            <pc:docMk/>
            <pc:sldMk cId="2938943352" sldId="275"/>
            <ac:spMk id="66" creationId="{80CBBE12-7634-20D8-387A-FF8B1DCF928F}"/>
          </ac:spMkLst>
        </pc:spChg>
        <pc:spChg chg="add mod">
          <ac:chgData name="Maria Pura" userId="45387ab128642bb3" providerId="LiveId" clId="{FD92F41F-E55A-4EF3-BE2A-66D1D98F4BBC}" dt="2026-10-04T12:21:59.409" v="6045" actId="164"/>
          <ac:spMkLst>
            <pc:docMk/>
            <pc:sldMk cId="2938943352" sldId="275"/>
            <ac:spMk id="69" creationId="{5A43EF2F-39DA-973B-7C96-BF81217AEC60}"/>
          </ac:spMkLst>
        </pc:spChg>
        <pc:spChg chg="mod">
          <ac:chgData name="Maria Pura" userId="45387ab128642bb3" providerId="LiveId" clId="{FD92F41F-E55A-4EF3-BE2A-66D1D98F4BBC}" dt="2026-10-04T12:32:01.482" v="6128" actId="165"/>
          <ac:spMkLst>
            <pc:docMk/>
            <pc:sldMk cId="2938943352" sldId="275"/>
            <ac:spMk id="71" creationId="{64168EBB-D495-2892-49C7-1908D2F578DC}"/>
          </ac:spMkLst>
        </pc:spChg>
        <pc:spChg chg="mod">
          <ac:chgData name="Maria Pura" userId="45387ab128642bb3" providerId="LiveId" clId="{FD92F41F-E55A-4EF3-BE2A-66D1D98F4BBC}" dt="2026-10-04T12:23:08.860" v="6094" actId="20577"/>
          <ac:spMkLst>
            <pc:docMk/>
            <pc:sldMk cId="2938943352" sldId="275"/>
            <ac:spMk id="72" creationId="{8829BE1B-D690-31C8-0AEF-4F79EED24460}"/>
          </ac:spMkLst>
        </pc:spChg>
        <pc:spChg chg="mod">
          <ac:chgData name="Maria Pura" userId="45387ab128642bb3" providerId="LiveId" clId="{FD92F41F-E55A-4EF3-BE2A-66D1D98F4BBC}" dt="2026-10-04T12:32:01.482" v="6128" actId="165"/>
          <ac:spMkLst>
            <pc:docMk/>
            <pc:sldMk cId="2938943352" sldId="275"/>
            <ac:spMk id="74" creationId="{6B45023C-86E5-CF65-08FC-39F4EA0BAC90}"/>
          </ac:spMkLst>
        </pc:spChg>
        <pc:spChg chg="mod">
          <ac:chgData name="Maria Pura" userId="45387ab128642bb3" providerId="LiveId" clId="{FD92F41F-E55A-4EF3-BE2A-66D1D98F4BBC}" dt="2026-10-04T12:32:01.482" v="6128" actId="165"/>
          <ac:spMkLst>
            <pc:docMk/>
            <pc:sldMk cId="2938943352" sldId="275"/>
            <ac:spMk id="75" creationId="{30EFD39F-1D12-876B-DAC8-F11FFEC197A0}"/>
          </ac:spMkLst>
        </pc:spChg>
        <pc:spChg chg="add mod">
          <ac:chgData name="Maria Pura" userId="45387ab128642bb3" providerId="LiveId" clId="{FD92F41F-E55A-4EF3-BE2A-66D1D98F4BBC}" dt="2026-10-04T12:22:02.052" v="6046" actId="164"/>
          <ac:spMkLst>
            <pc:docMk/>
            <pc:sldMk cId="2938943352" sldId="275"/>
            <ac:spMk id="77" creationId="{434F0265-F319-6CD3-BF64-20439C3560A0}"/>
          </ac:spMkLst>
        </pc:spChg>
        <pc:spChg chg="mod">
          <ac:chgData name="Maria Pura" userId="45387ab128642bb3" providerId="LiveId" clId="{FD92F41F-E55A-4EF3-BE2A-66D1D98F4BBC}" dt="2026-10-04T12:22:26.850" v="6050" actId="14100"/>
          <ac:spMkLst>
            <pc:docMk/>
            <pc:sldMk cId="2938943352" sldId="275"/>
            <ac:spMk id="82" creationId="{5BBEFEC9-1A28-D400-8BCA-02E8F1C9C964}"/>
          </ac:spMkLst>
        </pc:spChg>
        <pc:spChg chg="mod">
          <ac:chgData name="Maria Pura" userId="45387ab128642bb3" providerId="LiveId" clId="{FD92F41F-E55A-4EF3-BE2A-66D1D98F4BBC}" dt="2026-10-04T12:22:44.110" v="6085" actId="1076"/>
          <ac:spMkLst>
            <pc:docMk/>
            <pc:sldMk cId="2938943352" sldId="275"/>
            <ac:spMk id="83" creationId="{F0A1487C-4393-0ACE-E457-E3F6D37F92DD}"/>
          </ac:spMkLst>
        </pc:spChg>
        <pc:spChg chg="add del mod">
          <ac:chgData name="Maria Pura" userId="45387ab128642bb3" providerId="LiveId" clId="{FD92F41F-E55A-4EF3-BE2A-66D1D98F4BBC}" dt="2026-10-04T12:54:51.987" v="6554" actId="478"/>
          <ac:spMkLst>
            <pc:docMk/>
            <pc:sldMk cId="2938943352" sldId="275"/>
            <ac:spMk id="89" creationId="{09907B9A-81E1-3617-0FF4-466D5BFA96EC}"/>
          </ac:spMkLst>
        </pc:spChg>
        <pc:spChg chg="add mod">
          <ac:chgData name="Maria Pura" userId="45387ab128642bb3" providerId="LiveId" clId="{FD92F41F-E55A-4EF3-BE2A-66D1D98F4BBC}" dt="2026-10-04T12:46:02.722" v="6351" actId="14100"/>
          <ac:spMkLst>
            <pc:docMk/>
            <pc:sldMk cId="2938943352" sldId="275"/>
            <ac:spMk id="90" creationId="{C580F665-7CE9-5E8B-C9FC-EA478FED089C}"/>
          </ac:spMkLst>
        </pc:spChg>
        <pc:spChg chg="add del mod">
          <ac:chgData name="Maria Pura" userId="45387ab128642bb3" providerId="LiveId" clId="{FD92F41F-E55A-4EF3-BE2A-66D1D98F4BBC}" dt="2026-10-04T12:36:26.383" v="6210"/>
          <ac:spMkLst>
            <pc:docMk/>
            <pc:sldMk cId="2938943352" sldId="275"/>
            <ac:spMk id="91" creationId="{96D6DEF5-1CF7-6472-029A-80F3877B92A0}"/>
          </ac:spMkLst>
        </pc:spChg>
        <pc:spChg chg="add mod">
          <ac:chgData name="Maria Pura" userId="45387ab128642bb3" providerId="LiveId" clId="{FD92F41F-E55A-4EF3-BE2A-66D1D98F4BBC}" dt="2026-10-04T12:51:18.125" v="6448" actId="1076"/>
          <ac:spMkLst>
            <pc:docMk/>
            <pc:sldMk cId="2938943352" sldId="275"/>
            <ac:spMk id="92" creationId="{38378C32-E61C-6031-EC12-A63E03638E13}"/>
          </ac:spMkLst>
        </pc:spChg>
        <pc:spChg chg="add mod ord">
          <ac:chgData name="Maria Pura" userId="45387ab128642bb3" providerId="LiveId" clId="{FD92F41F-E55A-4EF3-BE2A-66D1D98F4BBC}" dt="2026-10-04T12:50:17.966" v="6437" actId="14100"/>
          <ac:spMkLst>
            <pc:docMk/>
            <pc:sldMk cId="2938943352" sldId="275"/>
            <ac:spMk id="94" creationId="{B0C12B11-3A02-18C8-8B8A-0377A0C837DE}"/>
          </ac:spMkLst>
        </pc:spChg>
        <pc:spChg chg="add mod">
          <ac:chgData name="Maria Pura" userId="45387ab128642bb3" providerId="LiveId" clId="{FD92F41F-E55A-4EF3-BE2A-66D1D98F4BBC}" dt="2026-10-04T12:48:29.373" v="6393" actId="164"/>
          <ac:spMkLst>
            <pc:docMk/>
            <pc:sldMk cId="2938943352" sldId="275"/>
            <ac:spMk id="96" creationId="{FE8B6414-E096-81E7-22BD-2E68EAA7ABD9}"/>
          </ac:spMkLst>
        </pc:spChg>
        <pc:spChg chg="add mod">
          <ac:chgData name="Maria Pura" userId="45387ab128642bb3" providerId="LiveId" clId="{FD92F41F-E55A-4EF3-BE2A-66D1D98F4BBC}" dt="2026-10-04T12:46:11.372" v="6352" actId="164"/>
          <ac:spMkLst>
            <pc:docMk/>
            <pc:sldMk cId="2938943352" sldId="275"/>
            <ac:spMk id="98" creationId="{EDA3288F-404F-05B7-B986-721AAD4B8079}"/>
          </ac:spMkLst>
        </pc:spChg>
        <pc:spChg chg="mod">
          <ac:chgData name="Maria Pura" userId="45387ab128642bb3" providerId="LiveId" clId="{FD92F41F-E55A-4EF3-BE2A-66D1D98F4BBC}" dt="2026-10-04T12:41:38.440" v="6289"/>
          <ac:spMkLst>
            <pc:docMk/>
            <pc:sldMk cId="2938943352" sldId="275"/>
            <ac:spMk id="101" creationId="{0044EAA6-3162-F1BF-23D5-B9BE0EBDCC30}"/>
          </ac:spMkLst>
        </pc:spChg>
        <pc:spChg chg="mod">
          <ac:chgData name="Maria Pura" userId="45387ab128642bb3" providerId="LiveId" clId="{FD92F41F-E55A-4EF3-BE2A-66D1D98F4BBC}" dt="2026-10-04T12:41:38.440" v="6289"/>
          <ac:spMkLst>
            <pc:docMk/>
            <pc:sldMk cId="2938943352" sldId="275"/>
            <ac:spMk id="102" creationId="{51DA5D7E-4C48-5FEB-B21C-EBA7F19F5E46}"/>
          </ac:spMkLst>
        </pc:spChg>
        <pc:spChg chg="mod">
          <ac:chgData name="Maria Pura" userId="45387ab128642bb3" providerId="LiveId" clId="{FD92F41F-E55A-4EF3-BE2A-66D1D98F4BBC}" dt="2026-10-04T12:41:44.602" v="6291"/>
          <ac:spMkLst>
            <pc:docMk/>
            <pc:sldMk cId="2938943352" sldId="275"/>
            <ac:spMk id="104" creationId="{393660CB-C5D7-B761-64EE-3BD6F1850D63}"/>
          </ac:spMkLst>
        </pc:spChg>
        <pc:spChg chg="mod">
          <ac:chgData name="Maria Pura" userId="45387ab128642bb3" providerId="LiveId" clId="{FD92F41F-E55A-4EF3-BE2A-66D1D98F4BBC}" dt="2026-10-04T12:41:44.602" v="6291"/>
          <ac:spMkLst>
            <pc:docMk/>
            <pc:sldMk cId="2938943352" sldId="275"/>
            <ac:spMk id="105" creationId="{40EA8D05-28C9-0671-1CC4-21DACE85B6B5}"/>
          </ac:spMkLst>
        </pc:spChg>
        <pc:spChg chg="add mod">
          <ac:chgData name="Maria Pura" userId="45387ab128642bb3" providerId="LiveId" clId="{FD92F41F-E55A-4EF3-BE2A-66D1D98F4BBC}" dt="2026-10-04T12:47:12.546" v="6379" actId="164"/>
          <ac:spMkLst>
            <pc:docMk/>
            <pc:sldMk cId="2938943352" sldId="275"/>
            <ac:spMk id="108" creationId="{9F8D8F41-C48D-219D-D45A-08F50559E49B}"/>
          </ac:spMkLst>
        </pc:spChg>
        <pc:spChg chg="add mod">
          <ac:chgData name="Maria Pura" userId="45387ab128642bb3" providerId="LiveId" clId="{FD92F41F-E55A-4EF3-BE2A-66D1D98F4BBC}" dt="2026-10-04T12:47:23.425" v="6382" actId="164"/>
          <ac:spMkLst>
            <pc:docMk/>
            <pc:sldMk cId="2938943352" sldId="275"/>
            <ac:spMk id="110" creationId="{776C6102-E9B2-66E0-0FAC-90B0D6374613}"/>
          </ac:spMkLst>
        </pc:spChg>
        <pc:spChg chg="add mod">
          <ac:chgData name="Maria Pura" userId="45387ab128642bb3" providerId="LiveId" clId="{FD92F41F-E55A-4EF3-BE2A-66D1D98F4BBC}" dt="2026-10-04T12:48:07.984" v="6387" actId="164"/>
          <ac:spMkLst>
            <pc:docMk/>
            <pc:sldMk cId="2938943352" sldId="275"/>
            <ac:spMk id="112" creationId="{5AF3AEEA-467B-502C-2F5C-6923D689D479}"/>
          </ac:spMkLst>
        </pc:spChg>
        <pc:spChg chg="add mod">
          <ac:chgData name="Maria Pura" userId="45387ab128642bb3" providerId="LiveId" clId="{FD92F41F-E55A-4EF3-BE2A-66D1D98F4BBC}" dt="2026-10-04T12:48:32.479" v="6394" actId="164"/>
          <ac:spMkLst>
            <pc:docMk/>
            <pc:sldMk cId="2938943352" sldId="275"/>
            <ac:spMk id="114" creationId="{601856F9-FA04-044E-85EA-CEDF3BB63EE1}"/>
          </ac:spMkLst>
        </pc:spChg>
        <pc:spChg chg="add mod">
          <ac:chgData name="Maria Pura" userId="45387ab128642bb3" providerId="LiveId" clId="{FD92F41F-E55A-4EF3-BE2A-66D1D98F4BBC}" dt="2026-10-04T12:46:59.326" v="6376" actId="208"/>
          <ac:spMkLst>
            <pc:docMk/>
            <pc:sldMk cId="2938943352" sldId="275"/>
            <ac:spMk id="116" creationId="{DE18CCD7-8A68-F6BB-9DC3-086605720BC3}"/>
          </ac:spMkLst>
        </pc:spChg>
        <pc:spChg chg="add mod">
          <ac:chgData name="Maria Pura" userId="45387ab128642bb3" providerId="LiveId" clId="{FD92F41F-E55A-4EF3-BE2A-66D1D98F4BBC}" dt="2026-10-04T12:47:12.546" v="6379" actId="164"/>
          <ac:spMkLst>
            <pc:docMk/>
            <pc:sldMk cId="2938943352" sldId="275"/>
            <ac:spMk id="119" creationId="{7F4EACC9-5E00-8D07-18C3-A94B91A0EFE4}"/>
          </ac:spMkLst>
        </pc:spChg>
        <pc:spChg chg="add mod">
          <ac:chgData name="Maria Pura" userId="45387ab128642bb3" providerId="LiveId" clId="{FD92F41F-E55A-4EF3-BE2A-66D1D98F4BBC}" dt="2026-10-04T12:47:23.425" v="6382" actId="164"/>
          <ac:spMkLst>
            <pc:docMk/>
            <pc:sldMk cId="2938943352" sldId="275"/>
            <ac:spMk id="122" creationId="{E5F2DFA2-FF74-22A8-B439-9319EFC56F54}"/>
          </ac:spMkLst>
        </pc:spChg>
        <pc:spChg chg="add mod">
          <ac:chgData name="Maria Pura" userId="45387ab128642bb3" providerId="LiveId" clId="{FD92F41F-E55A-4EF3-BE2A-66D1D98F4BBC}" dt="2026-10-04T12:56:17.426" v="6569" actId="1076"/>
          <ac:spMkLst>
            <pc:docMk/>
            <pc:sldMk cId="2938943352" sldId="275"/>
            <ac:spMk id="125" creationId="{B7F007B7-CA11-0B92-4756-B523E768DE3B}"/>
          </ac:spMkLst>
        </pc:spChg>
        <pc:spChg chg="add mod">
          <ac:chgData name="Maria Pura" userId="45387ab128642bb3" providerId="LiveId" clId="{FD92F41F-E55A-4EF3-BE2A-66D1D98F4BBC}" dt="2026-10-04T12:56:14.086" v="6568" actId="1076"/>
          <ac:spMkLst>
            <pc:docMk/>
            <pc:sldMk cId="2938943352" sldId="275"/>
            <ac:spMk id="128" creationId="{20910F45-3F3C-B38E-CEA6-C93C34D56352}"/>
          </ac:spMkLst>
        </pc:spChg>
        <pc:spChg chg="add mod">
          <ac:chgData name="Maria Pura" userId="45387ab128642bb3" providerId="LiveId" clId="{FD92F41F-E55A-4EF3-BE2A-66D1D98F4BBC}" dt="2026-10-04T12:56:08.263" v="6567" actId="1076"/>
          <ac:spMkLst>
            <pc:docMk/>
            <pc:sldMk cId="2938943352" sldId="275"/>
            <ac:spMk id="130" creationId="{629BF908-4B50-BC5E-ECE9-64860F6A5E16}"/>
          </ac:spMkLst>
        </pc:spChg>
        <pc:spChg chg="del">
          <ac:chgData name="Maria Pura" userId="45387ab128642bb3" providerId="LiveId" clId="{FD92F41F-E55A-4EF3-BE2A-66D1D98F4BBC}" dt="2026-10-04T12:52:17.589" v="6514" actId="478"/>
          <ac:spMkLst>
            <pc:docMk/>
            <pc:sldMk cId="2938943352" sldId="275"/>
            <ac:spMk id="144" creationId="{A37AF5D9-F084-449F-9A4D-5B041F1DCFB1}"/>
          </ac:spMkLst>
        </pc:spChg>
        <pc:spChg chg="del mod">
          <ac:chgData name="Maria Pura" userId="45387ab128642bb3" providerId="LiveId" clId="{FD92F41F-E55A-4EF3-BE2A-66D1D98F4BBC}" dt="2026-10-04T12:52:20.099" v="6515" actId="478"/>
          <ac:spMkLst>
            <pc:docMk/>
            <pc:sldMk cId="2938943352" sldId="275"/>
            <ac:spMk id="145" creationId="{7BA3E2B3-2F23-7EF5-189D-40EFA403A4B1}"/>
          </ac:spMkLst>
        </pc:spChg>
        <pc:spChg chg="del mod">
          <ac:chgData name="Maria Pura" userId="45387ab128642bb3" providerId="LiveId" clId="{FD92F41F-E55A-4EF3-BE2A-66D1D98F4BBC}" dt="2026-10-04T12:52:17.589" v="6514" actId="478"/>
          <ac:spMkLst>
            <pc:docMk/>
            <pc:sldMk cId="2938943352" sldId="275"/>
            <ac:spMk id="146" creationId="{AD5D3A90-F329-EBC4-6DAE-2BF555231CA8}"/>
          </ac:spMkLst>
        </pc:spChg>
        <pc:spChg chg="del mod">
          <ac:chgData name="Maria Pura" userId="45387ab128642bb3" providerId="LiveId" clId="{FD92F41F-E55A-4EF3-BE2A-66D1D98F4BBC}" dt="2026-10-04T12:52:21.678" v="6516" actId="478"/>
          <ac:spMkLst>
            <pc:docMk/>
            <pc:sldMk cId="2938943352" sldId="275"/>
            <ac:spMk id="147" creationId="{64A111E6-0FE6-D670-DD06-7B7BEA0397B4}"/>
          </ac:spMkLst>
        </pc:spChg>
        <pc:spChg chg="del">
          <ac:chgData name="Maria Pura" userId="45387ab128642bb3" providerId="LiveId" clId="{FD92F41F-E55A-4EF3-BE2A-66D1D98F4BBC}" dt="2026-10-04T12:52:17.589" v="6514" actId="478"/>
          <ac:spMkLst>
            <pc:docMk/>
            <pc:sldMk cId="2938943352" sldId="275"/>
            <ac:spMk id="148" creationId="{E128BF8F-9E0A-AC5C-4027-18C600EA3C98}"/>
          </ac:spMkLst>
        </pc:spChg>
        <pc:spChg chg="del mod">
          <ac:chgData name="Maria Pura" userId="45387ab128642bb3" providerId="LiveId" clId="{FD92F41F-E55A-4EF3-BE2A-66D1D98F4BBC}" dt="2026-10-04T12:52:26.358" v="6517" actId="478"/>
          <ac:spMkLst>
            <pc:docMk/>
            <pc:sldMk cId="2938943352" sldId="275"/>
            <ac:spMk id="149" creationId="{674BCE9A-DE2B-85F6-2DF7-9495F28C40F6}"/>
          </ac:spMkLst>
        </pc:spChg>
        <pc:spChg chg="mod">
          <ac:chgData name="Maria Pura" userId="45387ab128642bb3" providerId="LiveId" clId="{FD92F41F-E55A-4EF3-BE2A-66D1D98F4BBC}" dt="2026-10-04T12:52:29.500" v="6518" actId="14100"/>
          <ac:spMkLst>
            <pc:docMk/>
            <pc:sldMk cId="2938943352" sldId="275"/>
            <ac:spMk id="150" creationId="{EB1C7753-DCEC-3E97-F519-28983C27073D}"/>
          </ac:spMkLst>
        </pc:spChg>
        <pc:spChg chg="mod">
          <ac:chgData name="Maria Pura" userId="45387ab128642bb3" providerId="LiveId" clId="{FD92F41F-E55A-4EF3-BE2A-66D1D98F4BBC}" dt="2026-10-04T12:50:50.708" v="6441" actId="208"/>
          <ac:spMkLst>
            <pc:docMk/>
            <pc:sldMk cId="2938943352" sldId="275"/>
            <ac:spMk id="151" creationId="{EEED8557-EDE3-A1C5-802A-B34654CEF5C2}"/>
          </ac:spMkLst>
        </pc:spChg>
        <pc:spChg chg="mod">
          <ac:chgData name="Maria Pura" userId="45387ab128642bb3" providerId="LiveId" clId="{FD92F41F-E55A-4EF3-BE2A-66D1D98F4BBC}" dt="2026-10-04T12:51:57.425" v="6479" actId="20577"/>
          <ac:spMkLst>
            <pc:docMk/>
            <pc:sldMk cId="2938943352" sldId="275"/>
            <ac:spMk id="152" creationId="{7C4EE9F3-C2BB-8FFE-C985-ED4C092A35FF}"/>
          </ac:spMkLst>
        </pc:spChg>
        <pc:spChg chg="mod">
          <ac:chgData name="Maria Pura" userId="45387ab128642bb3" providerId="LiveId" clId="{FD92F41F-E55A-4EF3-BE2A-66D1D98F4BBC}" dt="2026-10-04T12:50:50.708" v="6441" actId="208"/>
          <ac:spMkLst>
            <pc:docMk/>
            <pc:sldMk cId="2938943352" sldId="275"/>
            <ac:spMk id="153" creationId="{AB54CD3C-B116-6774-C3E6-104A87DEC1AE}"/>
          </ac:spMkLst>
        </pc:spChg>
        <pc:spChg chg="mod">
          <ac:chgData name="Maria Pura" userId="45387ab128642bb3" providerId="LiveId" clId="{FD92F41F-E55A-4EF3-BE2A-66D1D98F4BBC}" dt="2026-10-04T12:51:52.219" v="6462" actId="20577"/>
          <ac:spMkLst>
            <pc:docMk/>
            <pc:sldMk cId="2938943352" sldId="275"/>
            <ac:spMk id="154" creationId="{AABD4248-EB2F-9FCD-E8D7-160FD58CEDE1}"/>
          </ac:spMkLst>
        </pc:spChg>
        <pc:spChg chg="mod">
          <ac:chgData name="Maria Pura" userId="45387ab128642bb3" providerId="LiveId" clId="{FD92F41F-E55A-4EF3-BE2A-66D1D98F4BBC}" dt="2026-10-04T12:50:50.708" v="6441" actId="208"/>
          <ac:spMkLst>
            <pc:docMk/>
            <pc:sldMk cId="2938943352" sldId="275"/>
            <ac:spMk id="155" creationId="{320A186E-E95B-FC38-793E-5E4D6A554F54}"/>
          </ac:spMkLst>
        </pc:spChg>
        <pc:spChg chg="mod">
          <ac:chgData name="Maria Pura" userId="45387ab128642bb3" providerId="LiveId" clId="{FD92F41F-E55A-4EF3-BE2A-66D1D98F4BBC}" dt="2026-10-04T12:53:46.321" v="6533" actId="1035"/>
          <ac:spMkLst>
            <pc:docMk/>
            <pc:sldMk cId="2938943352" sldId="275"/>
            <ac:spMk id="157" creationId="{A9A829A6-AE8D-1033-666D-2C0C279ABC09}"/>
          </ac:spMkLst>
        </pc:spChg>
        <pc:spChg chg="mod">
          <ac:chgData name="Maria Pura" userId="45387ab128642bb3" providerId="LiveId" clId="{FD92F41F-E55A-4EF3-BE2A-66D1D98F4BBC}" dt="2026-10-04T12:50:24.365" v="6438" actId="14100"/>
          <ac:spMkLst>
            <pc:docMk/>
            <pc:sldMk cId="2938943352" sldId="275"/>
            <ac:spMk id="158" creationId="{238F9FD4-6100-7F6B-A911-A6D1BB817062}"/>
          </ac:spMkLst>
        </pc:spChg>
        <pc:spChg chg="mod">
          <ac:chgData name="Maria Pura" userId="45387ab128642bb3" providerId="LiveId" clId="{FD92F41F-E55A-4EF3-BE2A-66D1D98F4BBC}" dt="2026-10-04T12:49:40.307" v="6422" actId="207"/>
          <ac:spMkLst>
            <pc:docMk/>
            <pc:sldMk cId="2938943352" sldId="275"/>
            <ac:spMk id="159" creationId="{608843F0-1054-7841-E827-C121211DB09A}"/>
          </ac:spMkLst>
        </pc:spChg>
        <pc:spChg chg="del">
          <ac:chgData name="Maria Pura" userId="45387ab128642bb3" providerId="LiveId" clId="{FD92F41F-E55A-4EF3-BE2A-66D1D98F4BBC}" dt="2026-10-04T12:53:18.993" v="6523" actId="478"/>
          <ac:spMkLst>
            <pc:docMk/>
            <pc:sldMk cId="2938943352" sldId="275"/>
            <ac:spMk id="169" creationId="{6295CE7F-527F-0CD6-2463-F79E4438FB2B}"/>
          </ac:spMkLst>
        </pc:spChg>
        <pc:spChg chg="del mod">
          <ac:chgData name="Maria Pura" userId="45387ab128642bb3" providerId="LiveId" clId="{FD92F41F-E55A-4EF3-BE2A-66D1D98F4BBC}" dt="2026-10-04T12:53:29.211" v="6526" actId="478"/>
          <ac:spMkLst>
            <pc:docMk/>
            <pc:sldMk cId="2938943352" sldId="275"/>
            <ac:spMk id="170" creationId="{8868D74A-DB66-28BC-A1F0-54E3C4EB18AF}"/>
          </ac:spMkLst>
        </pc:spChg>
        <pc:spChg chg="del">
          <ac:chgData name="Maria Pura" userId="45387ab128642bb3" providerId="LiveId" clId="{FD92F41F-E55A-4EF3-BE2A-66D1D98F4BBC}" dt="2026-10-04T12:53:18.993" v="6523" actId="478"/>
          <ac:spMkLst>
            <pc:docMk/>
            <pc:sldMk cId="2938943352" sldId="275"/>
            <ac:spMk id="171" creationId="{98DDA582-A4E2-837E-60C4-D547849B147C}"/>
          </ac:spMkLst>
        </pc:spChg>
        <pc:spChg chg="del mod">
          <ac:chgData name="Maria Pura" userId="45387ab128642bb3" providerId="LiveId" clId="{FD92F41F-E55A-4EF3-BE2A-66D1D98F4BBC}" dt="2026-10-04T12:53:25.047" v="6525" actId="478"/>
          <ac:spMkLst>
            <pc:docMk/>
            <pc:sldMk cId="2938943352" sldId="275"/>
            <ac:spMk id="172" creationId="{A71D01C7-DEAB-47B9-2D32-C49AFF9D614B}"/>
          </ac:spMkLst>
        </pc:spChg>
        <pc:spChg chg="del mod">
          <ac:chgData name="Maria Pura" userId="45387ab128642bb3" providerId="LiveId" clId="{FD92F41F-E55A-4EF3-BE2A-66D1D98F4BBC}" dt="2026-10-04T12:53:18.993" v="6523" actId="478"/>
          <ac:spMkLst>
            <pc:docMk/>
            <pc:sldMk cId="2938943352" sldId="275"/>
            <ac:spMk id="173" creationId="{F226EC3B-CCA3-35FF-5C54-CAD5B688D95E}"/>
          </ac:spMkLst>
        </pc:spChg>
        <pc:spChg chg="del mod">
          <ac:chgData name="Maria Pura" userId="45387ab128642bb3" providerId="LiveId" clId="{FD92F41F-E55A-4EF3-BE2A-66D1D98F4BBC}" dt="2026-10-04T12:53:23.523" v="6524" actId="478"/>
          <ac:spMkLst>
            <pc:docMk/>
            <pc:sldMk cId="2938943352" sldId="275"/>
            <ac:spMk id="174" creationId="{F8C841C0-1684-0D08-72F5-7360DD62D8BF}"/>
          </ac:spMkLst>
        </pc:spChg>
        <pc:spChg chg="mod">
          <ac:chgData name="Maria Pura" userId="45387ab128642bb3" providerId="LiveId" clId="{FD92F41F-E55A-4EF3-BE2A-66D1D98F4BBC}" dt="2026-10-04T12:55:10.079" v="6559" actId="113"/>
          <ac:spMkLst>
            <pc:docMk/>
            <pc:sldMk cId="2938943352" sldId="275"/>
            <ac:spMk id="175" creationId="{F9D01CA8-232C-D3A2-609F-1CEACF0785BE}"/>
          </ac:spMkLst>
        </pc:spChg>
        <pc:spChg chg="mod">
          <ac:chgData name="Maria Pura" userId="45387ab128642bb3" providerId="LiveId" clId="{FD92F41F-E55A-4EF3-BE2A-66D1D98F4BBC}" dt="2026-10-04T12:51:01.136" v="6442" actId="208"/>
          <ac:spMkLst>
            <pc:docMk/>
            <pc:sldMk cId="2938943352" sldId="275"/>
            <ac:spMk id="176" creationId="{96018515-822F-CDEA-1947-43320C2BECD5}"/>
          </ac:spMkLst>
        </pc:spChg>
        <pc:spChg chg="mod">
          <ac:chgData name="Maria Pura" userId="45387ab128642bb3" providerId="LiveId" clId="{FD92F41F-E55A-4EF3-BE2A-66D1D98F4BBC}" dt="2026-10-04T12:55:03.130" v="6556" actId="113"/>
          <ac:spMkLst>
            <pc:docMk/>
            <pc:sldMk cId="2938943352" sldId="275"/>
            <ac:spMk id="177" creationId="{B05F5593-FFC7-1535-ECD8-67302445DE05}"/>
          </ac:spMkLst>
        </pc:spChg>
        <pc:spChg chg="mod">
          <ac:chgData name="Maria Pura" userId="45387ab128642bb3" providerId="LiveId" clId="{FD92F41F-E55A-4EF3-BE2A-66D1D98F4BBC}" dt="2026-10-04T12:51:01.136" v="6442" actId="208"/>
          <ac:spMkLst>
            <pc:docMk/>
            <pc:sldMk cId="2938943352" sldId="275"/>
            <ac:spMk id="178" creationId="{021F2C59-42E8-9D63-D17D-05DE9988EA7C}"/>
          </ac:spMkLst>
        </pc:spChg>
        <pc:spChg chg="mod">
          <ac:chgData name="Maria Pura" userId="45387ab128642bb3" providerId="LiveId" clId="{FD92F41F-E55A-4EF3-BE2A-66D1D98F4BBC}" dt="2026-10-04T12:55:00.574" v="6555" actId="113"/>
          <ac:spMkLst>
            <pc:docMk/>
            <pc:sldMk cId="2938943352" sldId="275"/>
            <ac:spMk id="179" creationId="{8B23C27A-0F5D-7839-8B60-5BBCA06564FA}"/>
          </ac:spMkLst>
        </pc:spChg>
        <pc:spChg chg="mod">
          <ac:chgData name="Maria Pura" userId="45387ab128642bb3" providerId="LiveId" clId="{FD92F41F-E55A-4EF3-BE2A-66D1D98F4BBC}" dt="2026-10-04T12:51:01.136" v="6442" actId="208"/>
          <ac:spMkLst>
            <pc:docMk/>
            <pc:sldMk cId="2938943352" sldId="275"/>
            <ac:spMk id="180" creationId="{5286D447-E35E-188D-7DCE-5AA995F31E75}"/>
          </ac:spMkLst>
        </pc:spChg>
        <pc:spChg chg="mod">
          <ac:chgData name="Maria Pura" userId="45387ab128642bb3" providerId="LiveId" clId="{FD92F41F-E55A-4EF3-BE2A-66D1D98F4BBC}" dt="2026-10-04T12:51:08.263" v="6443" actId="1076"/>
          <ac:spMkLst>
            <pc:docMk/>
            <pc:sldMk cId="2938943352" sldId="275"/>
            <ac:spMk id="182" creationId="{5CCB6C21-76CE-C8FE-EA22-85F60F9728B5}"/>
          </ac:spMkLst>
        </pc:spChg>
        <pc:spChg chg="mod">
          <ac:chgData name="Maria Pura" userId="45387ab128642bb3" providerId="LiveId" clId="{FD92F41F-E55A-4EF3-BE2A-66D1D98F4BBC}" dt="2026-10-04T12:50:30.504" v="6439" actId="14100"/>
          <ac:spMkLst>
            <pc:docMk/>
            <pc:sldMk cId="2938943352" sldId="275"/>
            <ac:spMk id="183" creationId="{3D99792E-561B-ADDB-ED18-3A9754692C7C}"/>
          </ac:spMkLst>
        </pc:spChg>
        <pc:spChg chg="mod">
          <ac:chgData name="Maria Pura" userId="45387ab128642bb3" providerId="LiveId" clId="{FD92F41F-E55A-4EF3-BE2A-66D1D98F4BBC}" dt="2026-10-04T12:49:57.394" v="6425" actId="207"/>
          <ac:spMkLst>
            <pc:docMk/>
            <pc:sldMk cId="2938943352" sldId="275"/>
            <ac:spMk id="184" creationId="{A484DCAB-189A-C5FE-DEB9-FCB41A70784A}"/>
          </ac:spMkLst>
        </pc:spChg>
        <pc:grpChg chg="add mod">
          <ac:chgData name="Maria Pura" userId="45387ab128642bb3" providerId="LiveId" clId="{FD92F41F-E55A-4EF3-BE2A-66D1D98F4BBC}" dt="2026-10-04T12:18:44.549" v="5988" actId="164"/>
          <ac:grpSpMkLst>
            <pc:docMk/>
            <pc:sldMk cId="2938943352" sldId="275"/>
            <ac:grpSpMk id="9" creationId="{BCAB3E16-E44F-F686-F519-AE998BA3667A}"/>
          </ac:grpSpMkLst>
        </pc:grpChg>
        <pc:grpChg chg="add del mod">
          <ac:chgData name="Maria Pura" userId="45387ab128642bb3" providerId="LiveId" clId="{FD92F41F-E55A-4EF3-BE2A-66D1D98F4BBC}" dt="2026-10-04T12:22:47.178" v="6087" actId="478"/>
          <ac:grpSpMkLst>
            <pc:docMk/>
            <pc:sldMk cId="2938943352" sldId="275"/>
            <ac:grpSpMk id="13" creationId="{66C94789-DA8E-F850-9BE0-22A2185E8576}"/>
          </ac:grpSpMkLst>
        </pc:grpChg>
        <pc:grpChg chg="add mod">
          <ac:chgData name="Maria Pura" userId="45387ab128642bb3" providerId="LiveId" clId="{FD92F41F-E55A-4EF3-BE2A-66D1D98F4BBC}" dt="2026-10-04T12:18:46.954" v="5989" actId="164"/>
          <ac:grpSpMkLst>
            <pc:docMk/>
            <pc:sldMk cId="2938943352" sldId="275"/>
            <ac:grpSpMk id="18" creationId="{FF0EC9A5-C562-29F6-37C3-C41FDF113DD0}"/>
          </ac:grpSpMkLst>
        </pc:grpChg>
        <pc:grpChg chg="add mod">
          <ac:chgData name="Maria Pura" userId="45387ab128642bb3" providerId="LiveId" clId="{FD92F41F-E55A-4EF3-BE2A-66D1D98F4BBC}" dt="2026-10-04T12:18:49.548" v="5990" actId="164"/>
          <ac:grpSpMkLst>
            <pc:docMk/>
            <pc:sldMk cId="2938943352" sldId="275"/>
            <ac:grpSpMk id="35" creationId="{372FBC86-E5A0-D438-DC0E-5880C5DA62D2}"/>
          </ac:grpSpMkLst>
        </pc:grpChg>
        <pc:grpChg chg="add mod">
          <ac:chgData name="Maria Pura" userId="45387ab128642bb3" providerId="LiveId" clId="{FD92F41F-E55A-4EF3-BE2A-66D1D98F4BBC}" dt="2026-10-04T12:18:52.080" v="5991" actId="164"/>
          <ac:grpSpMkLst>
            <pc:docMk/>
            <pc:sldMk cId="2938943352" sldId="275"/>
            <ac:grpSpMk id="41" creationId="{A62881BB-AEA6-BF2B-541B-A43BAA44DEC7}"/>
          </ac:grpSpMkLst>
        </pc:grpChg>
        <pc:grpChg chg="add mod">
          <ac:chgData name="Maria Pura" userId="45387ab128642bb3" providerId="LiveId" clId="{FD92F41F-E55A-4EF3-BE2A-66D1D98F4BBC}" dt="2026-10-04T12:32:51.931" v="6140" actId="164"/>
          <ac:grpSpMkLst>
            <pc:docMk/>
            <pc:sldMk cId="2938943352" sldId="275"/>
            <ac:grpSpMk id="45" creationId="{FE9F06CC-B5A7-6BEB-8123-0B150D8A168F}"/>
          </ac:grpSpMkLst>
        </pc:grpChg>
        <pc:grpChg chg="add mod">
          <ac:chgData name="Maria Pura" userId="45387ab128642bb3" providerId="LiveId" clId="{FD92F41F-E55A-4EF3-BE2A-66D1D98F4BBC}" dt="2026-10-04T12:32:51.931" v="6140" actId="164"/>
          <ac:grpSpMkLst>
            <pc:docMk/>
            <pc:sldMk cId="2938943352" sldId="275"/>
            <ac:grpSpMk id="46" creationId="{D8D1A53A-40A8-C4BC-2037-FCD5AD428398}"/>
          </ac:grpSpMkLst>
        </pc:grpChg>
        <pc:grpChg chg="add mod">
          <ac:chgData name="Maria Pura" userId="45387ab128642bb3" providerId="LiveId" clId="{FD92F41F-E55A-4EF3-BE2A-66D1D98F4BBC}" dt="2026-10-04T12:32:51.931" v="6140" actId="164"/>
          <ac:grpSpMkLst>
            <pc:docMk/>
            <pc:sldMk cId="2938943352" sldId="275"/>
            <ac:grpSpMk id="47" creationId="{E3D08D1D-832E-FCA5-DEFF-D1491632B30C}"/>
          </ac:grpSpMkLst>
        </pc:grpChg>
        <pc:grpChg chg="add mod">
          <ac:chgData name="Maria Pura" userId="45387ab128642bb3" providerId="LiveId" clId="{FD92F41F-E55A-4EF3-BE2A-66D1D98F4BBC}" dt="2026-10-04T12:32:51.931" v="6140" actId="164"/>
          <ac:grpSpMkLst>
            <pc:docMk/>
            <pc:sldMk cId="2938943352" sldId="275"/>
            <ac:grpSpMk id="49" creationId="{8D5C1878-7670-F437-BB21-B80D2D9718A7}"/>
          </ac:grpSpMkLst>
        </pc:grpChg>
        <pc:grpChg chg="add mod">
          <ac:chgData name="Maria Pura" userId="45387ab128642bb3" providerId="LiveId" clId="{FD92F41F-E55A-4EF3-BE2A-66D1D98F4BBC}" dt="2026-10-04T12:20:10.591" v="6012" actId="164"/>
          <ac:grpSpMkLst>
            <pc:docMk/>
            <pc:sldMk cId="2938943352" sldId="275"/>
            <ac:grpSpMk id="51" creationId="{D8081739-812F-672F-CEE7-F431710DE6D6}"/>
          </ac:grpSpMkLst>
        </pc:grpChg>
        <pc:grpChg chg="add mod">
          <ac:chgData name="Maria Pura" userId="45387ab128642bb3" providerId="LiveId" clId="{FD92F41F-E55A-4EF3-BE2A-66D1D98F4BBC}" dt="2026-10-04T12:21:59.409" v="6045" actId="164"/>
          <ac:grpSpMkLst>
            <pc:docMk/>
            <pc:sldMk cId="2938943352" sldId="275"/>
            <ac:grpSpMk id="64" creationId="{AA2DE857-94E5-922A-305C-2A8E346F947B}"/>
          </ac:grpSpMkLst>
        </pc:grpChg>
        <pc:grpChg chg="add mod">
          <ac:chgData name="Maria Pura" userId="45387ab128642bb3" providerId="LiveId" clId="{FD92F41F-E55A-4EF3-BE2A-66D1D98F4BBC}" dt="2026-10-04T12:32:51.931" v="6140" actId="164"/>
          <ac:grpSpMkLst>
            <pc:docMk/>
            <pc:sldMk cId="2938943352" sldId="275"/>
            <ac:grpSpMk id="67" creationId="{424676D3-1382-66F6-D9A0-331F5A81A0AB}"/>
          </ac:grpSpMkLst>
        </pc:grpChg>
        <pc:grpChg chg="add mod">
          <ac:chgData name="Maria Pura" userId="45387ab128642bb3" providerId="LiveId" clId="{FD92F41F-E55A-4EF3-BE2A-66D1D98F4BBC}" dt="2026-10-04T12:22:02.052" v="6046" actId="164"/>
          <ac:grpSpMkLst>
            <pc:docMk/>
            <pc:sldMk cId="2938943352" sldId="275"/>
            <ac:grpSpMk id="70" creationId="{60511EDE-6098-E5D9-67DE-9219C3C7C283}"/>
          </ac:grpSpMkLst>
        </pc:grpChg>
        <pc:grpChg chg="add mod">
          <ac:chgData name="Maria Pura" userId="45387ab128642bb3" providerId="LiveId" clId="{FD92F41F-E55A-4EF3-BE2A-66D1D98F4BBC}" dt="2026-10-04T12:22:04.233" v="6047" actId="164"/>
          <ac:grpSpMkLst>
            <pc:docMk/>
            <pc:sldMk cId="2938943352" sldId="275"/>
            <ac:grpSpMk id="73" creationId="{B525A519-D5B1-FBDD-2524-4AC0BCACE887}"/>
          </ac:grpSpMkLst>
        </pc:grpChg>
        <pc:grpChg chg="add mod">
          <ac:chgData name="Maria Pura" userId="45387ab128642bb3" providerId="LiveId" clId="{FD92F41F-E55A-4EF3-BE2A-66D1D98F4BBC}" dt="2026-10-04T12:32:51.931" v="6140" actId="164"/>
          <ac:grpSpMkLst>
            <pc:docMk/>
            <pc:sldMk cId="2938943352" sldId="275"/>
            <ac:grpSpMk id="78" creationId="{36C51B1A-DB8E-ED18-5682-F4FB54811EDF}"/>
          </ac:grpSpMkLst>
        </pc:grpChg>
        <pc:grpChg chg="add mod">
          <ac:chgData name="Maria Pura" userId="45387ab128642bb3" providerId="LiveId" clId="{FD92F41F-E55A-4EF3-BE2A-66D1D98F4BBC}" dt="2026-10-04T12:32:51.931" v="6140" actId="164"/>
          <ac:grpSpMkLst>
            <pc:docMk/>
            <pc:sldMk cId="2938943352" sldId="275"/>
            <ac:grpSpMk id="79" creationId="{4E7F5B3F-C6DB-8A28-E7CB-D16C4D18573E}"/>
          </ac:grpSpMkLst>
        </pc:grpChg>
        <pc:grpChg chg="add mod">
          <ac:chgData name="Maria Pura" userId="45387ab128642bb3" providerId="LiveId" clId="{FD92F41F-E55A-4EF3-BE2A-66D1D98F4BBC}" dt="2026-10-04T12:32:51.931" v="6140" actId="164"/>
          <ac:grpSpMkLst>
            <pc:docMk/>
            <pc:sldMk cId="2938943352" sldId="275"/>
            <ac:grpSpMk id="80" creationId="{3AC06CD5-D0E8-2443-4EF1-A4266AA4E877}"/>
          </ac:grpSpMkLst>
        </pc:grpChg>
        <pc:grpChg chg="add del mod">
          <ac:chgData name="Maria Pura" userId="45387ab128642bb3" providerId="LiveId" clId="{FD92F41F-E55A-4EF3-BE2A-66D1D98F4BBC}" dt="2026-10-04T12:34:28.501" v="6194" actId="478"/>
          <ac:grpSpMkLst>
            <pc:docMk/>
            <pc:sldMk cId="2938943352" sldId="275"/>
            <ac:grpSpMk id="81" creationId="{614903EA-C43F-CACB-2A65-2F6D2864477F}"/>
          </ac:grpSpMkLst>
        </pc:grpChg>
        <pc:grpChg chg="add mod">
          <ac:chgData name="Maria Pura" userId="45387ab128642bb3" providerId="LiveId" clId="{FD92F41F-E55A-4EF3-BE2A-66D1D98F4BBC}" dt="2026-10-04T12:26:20.097" v="6114" actId="164"/>
          <ac:grpSpMkLst>
            <pc:docMk/>
            <pc:sldMk cId="2938943352" sldId="275"/>
            <ac:grpSpMk id="84" creationId="{EBAE52DC-BC30-841A-7DA9-7E7E0F48C383}"/>
          </ac:grpSpMkLst>
        </pc:grpChg>
        <pc:grpChg chg="add mod">
          <ac:chgData name="Maria Pura" userId="45387ab128642bb3" providerId="LiveId" clId="{FD92F41F-E55A-4EF3-BE2A-66D1D98F4BBC}" dt="2026-10-04T12:26:36.995" v="6120" actId="1035"/>
          <ac:grpSpMkLst>
            <pc:docMk/>
            <pc:sldMk cId="2938943352" sldId="275"/>
            <ac:grpSpMk id="85" creationId="{0A018CDF-F98C-023D-C54F-570F8649A198}"/>
          </ac:grpSpMkLst>
        </pc:grpChg>
        <pc:grpChg chg="add mod">
          <ac:chgData name="Maria Pura" userId="45387ab128642bb3" providerId="LiveId" clId="{FD92F41F-E55A-4EF3-BE2A-66D1D98F4BBC}" dt="2026-10-04T12:33:11.473" v="6145" actId="164"/>
          <ac:grpSpMkLst>
            <pc:docMk/>
            <pc:sldMk cId="2938943352" sldId="275"/>
            <ac:grpSpMk id="86" creationId="{B2B43BE8-0FB9-E80D-82C6-43266FCA2DDE}"/>
          </ac:grpSpMkLst>
        </pc:grpChg>
        <pc:grpChg chg="add del mod">
          <ac:chgData name="Maria Pura" userId="45387ab128642bb3" providerId="LiveId" clId="{FD92F41F-E55A-4EF3-BE2A-66D1D98F4BBC}" dt="2026-10-04T12:34:27.319" v="6193" actId="478"/>
          <ac:grpSpMkLst>
            <pc:docMk/>
            <pc:sldMk cId="2938943352" sldId="275"/>
            <ac:grpSpMk id="87" creationId="{21AF5DCA-D41F-7E10-8303-CB57CBA73F71}"/>
          </ac:grpSpMkLst>
        </pc:grpChg>
        <pc:grpChg chg="add mod">
          <ac:chgData name="Maria Pura" userId="45387ab128642bb3" providerId="LiveId" clId="{FD92F41F-E55A-4EF3-BE2A-66D1D98F4BBC}" dt="2026-10-04T12:42:22.996" v="6304" actId="20578"/>
          <ac:grpSpMkLst>
            <pc:docMk/>
            <pc:sldMk cId="2938943352" sldId="275"/>
            <ac:grpSpMk id="99" creationId="{A9E7776C-405F-8CAB-30B7-3C18A7DF1122}"/>
          </ac:grpSpMkLst>
        </pc:grpChg>
        <pc:grpChg chg="add del mod">
          <ac:chgData name="Maria Pura" userId="45387ab128642bb3" providerId="LiveId" clId="{FD92F41F-E55A-4EF3-BE2A-66D1D98F4BBC}" dt="2026-10-04T12:42:35.111" v="6309" actId="478"/>
          <ac:grpSpMkLst>
            <pc:docMk/>
            <pc:sldMk cId="2938943352" sldId="275"/>
            <ac:grpSpMk id="100" creationId="{06DE2150-8D16-A2E4-CCEA-DD91DC4B205B}"/>
          </ac:grpSpMkLst>
        </pc:grpChg>
        <pc:grpChg chg="add del mod">
          <ac:chgData name="Maria Pura" userId="45387ab128642bb3" providerId="LiveId" clId="{FD92F41F-E55A-4EF3-BE2A-66D1D98F4BBC}" dt="2026-10-04T12:49:02.690" v="6402" actId="478"/>
          <ac:grpSpMkLst>
            <pc:docMk/>
            <pc:sldMk cId="2938943352" sldId="275"/>
            <ac:grpSpMk id="103" creationId="{DD7F3630-406C-D76B-D6FF-91D58E87FDA3}"/>
          </ac:grpSpMkLst>
        </pc:grpChg>
        <pc:grpChg chg="add mod">
          <ac:chgData name="Maria Pura" userId="45387ab128642bb3" providerId="LiveId" clId="{FD92F41F-E55A-4EF3-BE2A-66D1D98F4BBC}" dt="2026-10-04T12:48:55.378" v="6400" actId="164"/>
          <ac:grpSpMkLst>
            <pc:docMk/>
            <pc:sldMk cId="2938943352" sldId="275"/>
            <ac:grpSpMk id="106" creationId="{18B49114-B848-923B-3DEF-1D963601DE8B}"/>
          </ac:grpSpMkLst>
        </pc:grpChg>
        <pc:grpChg chg="add mod">
          <ac:chgData name="Maria Pura" userId="45387ab128642bb3" providerId="LiveId" clId="{FD92F41F-E55A-4EF3-BE2A-66D1D98F4BBC}" dt="2026-10-04T12:48:48.295" v="6399" actId="164"/>
          <ac:grpSpMkLst>
            <pc:docMk/>
            <pc:sldMk cId="2938943352" sldId="275"/>
            <ac:grpSpMk id="117" creationId="{396E53DE-23E8-61F4-4A08-75E60A7B3395}"/>
          </ac:grpSpMkLst>
        </pc:grpChg>
        <pc:grpChg chg="add mod">
          <ac:chgData name="Maria Pura" userId="45387ab128642bb3" providerId="LiveId" clId="{FD92F41F-E55A-4EF3-BE2A-66D1D98F4BBC}" dt="2026-10-04T12:48:48.295" v="6399" actId="164"/>
          <ac:grpSpMkLst>
            <pc:docMk/>
            <pc:sldMk cId="2938943352" sldId="275"/>
            <ac:grpSpMk id="120" creationId="{250682EE-6AEB-D788-2F51-681A70424BAC}"/>
          </ac:grpSpMkLst>
        </pc:grpChg>
        <pc:grpChg chg="add mod">
          <ac:chgData name="Maria Pura" userId="45387ab128642bb3" providerId="LiveId" clId="{FD92F41F-E55A-4EF3-BE2A-66D1D98F4BBC}" dt="2026-10-04T12:48:48.295" v="6399" actId="164"/>
          <ac:grpSpMkLst>
            <pc:docMk/>
            <pc:sldMk cId="2938943352" sldId="275"/>
            <ac:grpSpMk id="123" creationId="{EF24D0A7-388B-24FC-E9BF-981A91CF932F}"/>
          </ac:grpSpMkLst>
        </pc:grpChg>
        <pc:grpChg chg="add mod">
          <ac:chgData name="Maria Pura" userId="45387ab128642bb3" providerId="LiveId" clId="{FD92F41F-E55A-4EF3-BE2A-66D1D98F4BBC}" dt="2026-10-04T12:48:48.295" v="6399" actId="164"/>
          <ac:grpSpMkLst>
            <pc:docMk/>
            <pc:sldMk cId="2938943352" sldId="275"/>
            <ac:grpSpMk id="126" creationId="{5BCFD3F1-F567-87B9-307C-17899E8D3A62}"/>
          </ac:grpSpMkLst>
        </pc:grpChg>
        <pc:grpChg chg="add mod">
          <ac:chgData name="Maria Pura" userId="45387ab128642bb3" providerId="LiveId" clId="{FD92F41F-E55A-4EF3-BE2A-66D1D98F4BBC}" dt="2026-10-04T12:48:48.295" v="6399" actId="164"/>
          <ac:grpSpMkLst>
            <pc:docMk/>
            <pc:sldMk cId="2938943352" sldId="275"/>
            <ac:grpSpMk id="131" creationId="{19D83499-3F87-8403-9584-909D8E72A582}"/>
          </ac:grpSpMkLst>
        </pc:grpChg>
        <pc:grpChg chg="add mod">
          <ac:chgData name="Maria Pura" userId="45387ab128642bb3" providerId="LiveId" clId="{FD92F41F-E55A-4EF3-BE2A-66D1D98F4BBC}" dt="2026-10-04T12:48:48.295" v="6399" actId="164"/>
          <ac:grpSpMkLst>
            <pc:docMk/>
            <pc:sldMk cId="2938943352" sldId="275"/>
            <ac:grpSpMk id="132" creationId="{DADF5248-6EA2-0998-F566-6B621A055316}"/>
          </ac:grpSpMkLst>
        </pc:grpChg>
        <pc:grpChg chg="add mod">
          <ac:chgData name="Maria Pura" userId="45387ab128642bb3" providerId="LiveId" clId="{FD92F41F-E55A-4EF3-BE2A-66D1D98F4BBC}" dt="2026-10-04T12:48:55.378" v="6400" actId="164"/>
          <ac:grpSpMkLst>
            <pc:docMk/>
            <pc:sldMk cId="2938943352" sldId="275"/>
            <ac:grpSpMk id="133" creationId="{E3E9BC1C-119F-22BA-3AD8-AFB153BCE92C}"/>
          </ac:grpSpMkLst>
        </pc:grpChg>
        <pc:grpChg chg="add mod">
          <ac:chgData name="Maria Pura" userId="45387ab128642bb3" providerId="LiveId" clId="{FD92F41F-E55A-4EF3-BE2A-66D1D98F4BBC}" dt="2026-10-04T12:56:04.839" v="6566" actId="1076"/>
          <ac:grpSpMkLst>
            <pc:docMk/>
            <pc:sldMk cId="2938943352" sldId="275"/>
            <ac:grpSpMk id="134" creationId="{AA2F46A4-02E8-5669-C22A-9E2210EE72EE}"/>
          </ac:grpSpMkLst>
        </pc:grpChg>
        <pc:grpChg chg="mod">
          <ac:chgData name="Maria Pura" userId="45387ab128642bb3" providerId="LiveId" clId="{FD92F41F-E55A-4EF3-BE2A-66D1D98F4BBC}" dt="2026-10-04T12:54:23.827" v="6546" actId="465"/>
          <ac:grpSpMkLst>
            <pc:docMk/>
            <pc:sldMk cId="2938943352" sldId="275"/>
            <ac:grpSpMk id="135" creationId="{F253E2BE-31FD-4F3C-44DD-F60DBE09E8FD}"/>
          </ac:grpSpMkLst>
        </pc:grpChg>
        <pc:grpChg chg="del">
          <ac:chgData name="Maria Pura" userId="45387ab128642bb3" providerId="LiveId" clId="{FD92F41F-E55A-4EF3-BE2A-66D1D98F4BBC}" dt="2026-10-04T12:52:17.589" v="6514" actId="478"/>
          <ac:grpSpMkLst>
            <pc:docMk/>
            <pc:sldMk cId="2938943352" sldId="275"/>
            <ac:grpSpMk id="141" creationId="{4644A2B5-40C5-DD21-DD11-267CE5801A31}"/>
          </ac:grpSpMkLst>
        </pc:grpChg>
        <pc:grpChg chg="del">
          <ac:chgData name="Maria Pura" userId="45387ab128642bb3" providerId="LiveId" clId="{FD92F41F-E55A-4EF3-BE2A-66D1D98F4BBC}" dt="2026-10-04T12:52:17.589" v="6514" actId="478"/>
          <ac:grpSpMkLst>
            <pc:docMk/>
            <pc:sldMk cId="2938943352" sldId="275"/>
            <ac:grpSpMk id="142" creationId="{8F568B94-E0BD-BF1B-5EA8-07C7C07F0C57}"/>
          </ac:grpSpMkLst>
        </pc:grpChg>
        <pc:grpChg chg="del">
          <ac:chgData name="Maria Pura" userId="45387ab128642bb3" providerId="LiveId" clId="{FD92F41F-E55A-4EF3-BE2A-66D1D98F4BBC}" dt="2026-10-04T12:52:17.589" v="6514" actId="478"/>
          <ac:grpSpMkLst>
            <pc:docMk/>
            <pc:sldMk cId="2938943352" sldId="275"/>
            <ac:grpSpMk id="143" creationId="{F5000B06-7CDC-EBD2-FAC3-D13D35F4ED38}"/>
          </ac:grpSpMkLst>
        </pc:grpChg>
        <pc:grpChg chg="mod">
          <ac:chgData name="Maria Pura" userId="45387ab128642bb3" providerId="LiveId" clId="{FD92F41F-E55A-4EF3-BE2A-66D1D98F4BBC}" dt="2026-10-04T12:54:19.001" v="6545" actId="465"/>
          <ac:grpSpMkLst>
            <pc:docMk/>
            <pc:sldMk cId="2938943352" sldId="275"/>
            <ac:grpSpMk id="160" creationId="{06DED8A5-BD44-4EE7-C049-C57CC57F99F1}"/>
          </ac:grpSpMkLst>
        </pc:grpChg>
        <pc:grpChg chg="del">
          <ac:chgData name="Maria Pura" userId="45387ab128642bb3" providerId="LiveId" clId="{FD92F41F-E55A-4EF3-BE2A-66D1D98F4BBC}" dt="2026-10-04T12:53:18.993" v="6523" actId="478"/>
          <ac:grpSpMkLst>
            <pc:docMk/>
            <pc:sldMk cId="2938943352" sldId="275"/>
            <ac:grpSpMk id="166" creationId="{BD135E85-61DB-4C7D-1F0E-B535688C9ADB}"/>
          </ac:grpSpMkLst>
        </pc:grpChg>
        <pc:grpChg chg="del">
          <ac:chgData name="Maria Pura" userId="45387ab128642bb3" providerId="LiveId" clId="{FD92F41F-E55A-4EF3-BE2A-66D1D98F4BBC}" dt="2026-10-04T12:53:18.993" v="6523" actId="478"/>
          <ac:grpSpMkLst>
            <pc:docMk/>
            <pc:sldMk cId="2938943352" sldId="275"/>
            <ac:grpSpMk id="167" creationId="{9489B75A-34D3-DD33-D6C6-60BD0778A8B3}"/>
          </ac:grpSpMkLst>
        </pc:grpChg>
        <pc:grpChg chg="del">
          <ac:chgData name="Maria Pura" userId="45387ab128642bb3" providerId="LiveId" clId="{FD92F41F-E55A-4EF3-BE2A-66D1D98F4BBC}" dt="2026-10-04T12:53:18.993" v="6523" actId="478"/>
          <ac:grpSpMkLst>
            <pc:docMk/>
            <pc:sldMk cId="2938943352" sldId="275"/>
            <ac:grpSpMk id="168" creationId="{0D3872F4-6D19-C3FF-FB79-9FE047EF89D0}"/>
          </ac:grpSpMkLst>
        </pc:grpChg>
        <pc:picChg chg="mod">
          <ac:chgData name="Maria Pura" userId="45387ab128642bb3" providerId="LiveId" clId="{FD92F41F-E55A-4EF3-BE2A-66D1D98F4BBC}" dt="2026-10-04T12:14:50.185" v="5904" actId="1076"/>
          <ac:picMkLst>
            <pc:docMk/>
            <pc:sldMk cId="2938943352" sldId="275"/>
            <ac:picMk id="58" creationId="{4DBB090B-BAA0-2C9B-143F-F1620ECC5D12}"/>
          </ac:picMkLst>
        </pc:picChg>
      </pc:sldChg>
      <pc:sldChg chg="add">
        <pc:chgData name="Maria Pura" userId="45387ab128642bb3" providerId="LiveId" clId="{FD92F41F-E55A-4EF3-BE2A-66D1D98F4BBC}" dt="2026-10-04T12:33:21.411" v="6147" actId="2890"/>
        <pc:sldMkLst>
          <pc:docMk/>
          <pc:sldMk cId="1930573482" sldId="276"/>
        </pc:sldMkLst>
      </pc:sldChg>
      <pc:sldChg chg="addSp delSp modSp add del mod">
        <pc:chgData name="Maria Pura" userId="45387ab128642bb3" providerId="LiveId" clId="{FD92F41F-E55A-4EF3-BE2A-66D1D98F4BBC}" dt="2026-10-04T13:18:34.833" v="6615" actId="47"/>
        <pc:sldMkLst>
          <pc:docMk/>
          <pc:sldMk cId="1293060049" sldId="277"/>
        </pc:sldMkLst>
        <pc:grpChg chg="del">
          <ac:chgData name="Maria Pura" userId="45387ab128642bb3" providerId="LiveId" clId="{FD92F41F-E55A-4EF3-BE2A-66D1D98F4BBC}" dt="2026-10-04T13:06:52.282" v="6572" actId="478"/>
          <ac:grpSpMkLst>
            <pc:docMk/>
            <pc:sldMk cId="1293060049" sldId="277"/>
            <ac:grpSpMk id="134" creationId="{0E8D08EE-08C8-62B9-C6D3-EECFD7D3E368}"/>
          </ac:grpSpMkLst>
        </pc:grpChg>
        <pc:grpChg chg="del">
          <ac:chgData name="Maria Pura" userId="45387ab128642bb3" providerId="LiveId" clId="{FD92F41F-E55A-4EF3-BE2A-66D1D98F4BBC}" dt="2026-10-04T13:06:53.702" v="6573" actId="478"/>
          <ac:grpSpMkLst>
            <pc:docMk/>
            <pc:sldMk cId="1293060049" sldId="277"/>
            <ac:grpSpMk id="135" creationId="{0DA682FD-9004-8182-3BD2-E4F2F901CF66}"/>
          </ac:grpSpMkLst>
        </pc:grpChg>
        <pc:grpChg chg="del">
          <ac:chgData name="Maria Pura" userId="45387ab128642bb3" providerId="LiveId" clId="{FD92F41F-E55A-4EF3-BE2A-66D1D98F4BBC}" dt="2026-10-04T13:06:54.979" v="6574" actId="478"/>
          <ac:grpSpMkLst>
            <pc:docMk/>
            <pc:sldMk cId="1293060049" sldId="277"/>
            <ac:grpSpMk id="160" creationId="{07E4DAD6-8D54-9761-B042-3970BAE98BD2}"/>
          </ac:grpSpMkLst>
        </pc:grpChg>
        <pc:picChg chg="add mod">
          <ac:chgData name="Maria Pura" userId="45387ab128642bb3" providerId="LiveId" clId="{FD92F41F-E55A-4EF3-BE2A-66D1D98F4BBC}" dt="2026-10-04T13:14:55.204" v="6599" actId="1076"/>
          <ac:picMkLst>
            <pc:docMk/>
            <pc:sldMk cId="1293060049" sldId="277"/>
            <ac:picMk id="3" creationId="{0D391CD9-034E-3740-5B39-C5FD0ED7B094}"/>
          </ac:picMkLst>
        </pc:picChg>
        <pc:picChg chg="add del mod">
          <ac:chgData name="Maria Pura" userId="45387ab128642bb3" providerId="LiveId" clId="{FD92F41F-E55A-4EF3-BE2A-66D1D98F4BBC}" dt="2026-10-04T13:11:33.537" v="6584" actId="478"/>
          <ac:picMkLst>
            <pc:docMk/>
            <pc:sldMk cId="1293060049" sldId="277"/>
            <ac:picMk id="6" creationId="{1A729656-F35D-B224-AE93-56E41ED62BDD}"/>
          </ac:picMkLst>
        </pc:picChg>
        <pc:picChg chg="add mod">
          <ac:chgData name="Maria Pura" userId="45387ab128642bb3" providerId="LiveId" clId="{FD92F41F-E55A-4EF3-BE2A-66D1D98F4BBC}" dt="2026-10-04T13:15:08.661" v="6605" actId="1076"/>
          <ac:picMkLst>
            <pc:docMk/>
            <pc:sldMk cId="1293060049" sldId="277"/>
            <ac:picMk id="8" creationId="{46CDE1BA-C810-8465-39E1-7350E90170F2}"/>
          </ac:picMkLst>
        </pc:picChg>
      </pc:sldChg>
      <pc:sldChg chg="delSp modSp add del mod">
        <pc:chgData name="Maria Pura" userId="45387ab128642bb3" providerId="LiveId" clId="{FD92F41F-E55A-4EF3-BE2A-66D1D98F4BBC}" dt="2026-10-04T13:18:37.612" v="6617" actId="47"/>
        <pc:sldMkLst>
          <pc:docMk/>
          <pc:sldMk cId="2997848982" sldId="278"/>
        </pc:sldMkLst>
        <pc:picChg chg="del">
          <ac:chgData name="Maria Pura" userId="45387ab128642bb3" providerId="LiveId" clId="{FD92F41F-E55A-4EF3-BE2A-66D1D98F4BBC}" dt="2026-10-04T13:11:35.466" v="6585" actId="478"/>
          <ac:picMkLst>
            <pc:docMk/>
            <pc:sldMk cId="2997848982" sldId="278"/>
            <ac:picMk id="3" creationId="{3121E3F3-C8C3-F5CF-48B7-8D4419DE665E}"/>
          </ac:picMkLst>
        </pc:picChg>
        <pc:picChg chg="mod">
          <ac:chgData name="Maria Pura" userId="45387ab128642bb3" providerId="LiveId" clId="{FD92F41F-E55A-4EF3-BE2A-66D1D98F4BBC}" dt="2026-10-04T13:11:54.263" v="6593" actId="1076"/>
          <ac:picMkLst>
            <pc:docMk/>
            <pc:sldMk cId="2997848982" sldId="278"/>
            <ac:picMk id="6" creationId="{F27ABCC0-B2BB-E7D2-A747-52AA11E69C63}"/>
          </ac:picMkLst>
        </pc:picChg>
      </pc:sldChg>
      <pc:sldChg chg="add del">
        <pc:chgData name="Maria Pura" userId="45387ab128642bb3" providerId="LiveId" clId="{FD92F41F-E55A-4EF3-BE2A-66D1D98F4BBC}" dt="2026-10-04T13:18:36.189" v="6616" actId="47"/>
        <pc:sldMkLst>
          <pc:docMk/>
          <pc:sldMk cId="439757267" sldId="279"/>
        </pc:sldMkLst>
      </pc:sldChg>
      <pc:sldChg chg="addSp delSp modSp add mod">
        <pc:chgData name="Maria Pura" userId="45387ab128642bb3" providerId="LiveId" clId="{FD92F41F-E55A-4EF3-BE2A-66D1D98F4BBC}" dt="2026-10-04T13:20:19.255" v="6635" actId="14100"/>
        <pc:sldMkLst>
          <pc:docMk/>
          <pc:sldMk cId="2725262249" sldId="280"/>
        </pc:sldMkLst>
        <pc:spChg chg="mod">
          <ac:chgData name="Maria Pura" userId="45387ab128642bb3" providerId="LiveId" clId="{FD92F41F-E55A-4EF3-BE2A-66D1D98F4BBC}" dt="2026-10-04T13:20:10.863" v="6632" actId="1076"/>
          <ac:spMkLst>
            <pc:docMk/>
            <pc:sldMk cId="2725262249" sldId="280"/>
            <ac:spMk id="4" creationId="{26A42572-5FEF-62CC-918C-568FDDCFC0F0}"/>
          </ac:spMkLst>
        </pc:spChg>
        <pc:spChg chg="mod">
          <ac:chgData name="Maria Pura" userId="45387ab128642bb3" providerId="LiveId" clId="{FD92F41F-E55A-4EF3-BE2A-66D1D98F4BBC}" dt="2026-10-04T13:20:19.255" v="6635" actId="14100"/>
          <ac:spMkLst>
            <pc:docMk/>
            <pc:sldMk cId="2725262249" sldId="280"/>
            <ac:spMk id="7" creationId="{5BAE9B28-E621-A702-5D72-6C92FB0A9B90}"/>
          </ac:spMkLst>
        </pc:spChg>
        <pc:spChg chg="mod">
          <ac:chgData name="Maria Pura" userId="45387ab128642bb3" providerId="LiveId" clId="{FD92F41F-E55A-4EF3-BE2A-66D1D98F4BBC}" dt="2026-10-04T13:18:47.171" v="6620"/>
          <ac:spMkLst>
            <pc:docMk/>
            <pc:sldMk cId="2725262249" sldId="280"/>
            <ac:spMk id="12" creationId="{6AADFC5E-9987-72EA-C4F8-91B90026E1FC}"/>
          </ac:spMkLst>
        </pc:spChg>
        <pc:grpChg chg="add mod">
          <ac:chgData name="Maria Pura" userId="45387ab128642bb3" providerId="LiveId" clId="{FD92F41F-E55A-4EF3-BE2A-66D1D98F4BBC}" dt="2026-10-04T13:20:14.635" v="6633" actId="14100"/>
          <ac:grpSpMkLst>
            <pc:docMk/>
            <pc:sldMk cId="2725262249" sldId="280"/>
            <ac:grpSpMk id="2" creationId="{CD99D6D1-0BAC-32D1-C520-7FC0D96D5C3A}"/>
          </ac:grpSpMkLst>
        </pc:grpChg>
        <pc:grpChg chg="add del mod">
          <ac:chgData name="Maria Pura" userId="45387ab128642bb3" providerId="LiveId" clId="{FD92F41F-E55A-4EF3-BE2A-66D1D98F4BBC}" dt="2026-10-04T13:19:46.232" v="6622" actId="478"/>
          <ac:grpSpMkLst>
            <pc:docMk/>
            <pc:sldMk cId="2725262249" sldId="280"/>
            <ac:grpSpMk id="9" creationId="{2F37D76A-9526-5FBA-C8F8-06842DC54E62}"/>
          </ac:grpSpMkLst>
        </pc:grpChg>
        <pc:picChg chg="del">
          <ac:chgData name="Maria Pura" userId="45387ab128642bb3" providerId="LiveId" clId="{FD92F41F-E55A-4EF3-BE2A-66D1D98F4BBC}" dt="2026-10-04T13:18:40.834" v="6618" actId="478"/>
          <ac:picMkLst>
            <pc:docMk/>
            <pc:sldMk cId="2725262249" sldId="280"/>
            <ac:picMk id="3" creationId="{A6EDE3FC-1426-D9AD-C095-3B6FED644159}"/>
          </ac:picMkLst>
        </pc:picChg>
        <pc:picChg chg="mod modCrop">
          <ac:chgData name="Maria Pura" userId="45387ab128642bb3" providerId="LiveId" clId="{FD92F41F-E55A-4EF3-BE2A-66D1D98F4BBC}" dt="2026-10-04T13:16:18.505" v="6613" actId="732"/>
          <ac:picMkLst>
            <pc:docMk/>
            <pc:sldMk cId="2725262249" sldId="280"/>
            <ac:picMk id="5" creationId="{3E4DB0D8-1031-D5B9-D102-2322C0062008}"/>
          </ac:picMkLst>
        </pc:picChg>
        <pc:picChg chg="mod">
          <ac:chgData name="Maria Pura" userId="45387ab128642bb3" providerId="LiveId" clId="{FD92F41F-E55A-4EF3-BE2A-66D1D98F4BBC}" dt="2026-10-04T13:15:50.259" v="6608"/>
          <ac:picMkLst>
            <pc:docMk/>
            <pc:sldMk cId="2725262249" sldId="280"/>
            <ac:picMk id="6" creationId="{A4938B23-3236-5436-7C53-8490FDC59484}"/>
          </ac:picMkLst>
        </pc:picChg>
        <pc:picChg chg="del">
          <ac:chgData name="Maria Pura" userId="45387ab128642bb3" providerId="LiveId" clId="{FD92F41F-E55A-4EF3-BE2A-66D1D98F4BBC}" dt="2026-10-04T13:15:49.192" v="6607" actId="478"/>
          <ac:picMkLst>
            <pc:docMk/>
            <pc:sldMk cId="2725262249" sldId="280"/>
            <ac:picMk id="8" creationId="{E16FEFC3-6EA4-FBCC-9B5F-3AE8B58ED642}"/>
          </ac:picMkLst>
        </pc:picChg>
        <pc:picChg chg="mod">
          <ac:chgData name="Maria Pura" userId="45387ab128642bb3" providerId="LiveId" clId="{FD92F41F-E55A-4EF3-BE2A-66D1D98F4BBC}" dt="2026-10-04T13:18:47.171" v="6620"/>
          <ac:picMkLst>
            <pc:docMk/>
            <pc:sldMk cId="2725262249" sldId="280"/>
            <ac:picMk id="10" creationId="{49149516-6C3D-F0E4-A369-E39F734A9725}"/>
          </ac:picMkLst>
        </pc:picChg>
        <pc:picChg chg="mod">
          <ac:chgData name="Maria Pura" userId="45387ab128642bb3" providerId="LiveId" clId="{FD92F41F-E55A-4EF3-BE2A-66D1D98F4BBC}" dt="2026-10-04T13:18:47.171" v="6620"/>
          <ac:picMkLst>
            <pc:docMk/>
            <pc:sldMk cId="2725262249" sldId="280"/>
            <ac:picMk id="11" creationId="{7CB1885B-70B9-B358-0661-76B902520090}"/>
          </ac:picMkLst>
        </pc:picChg>
      </pc:sldChg>
      <pc:sldChg chg="addSp delSp modSp add mod">
        <pc:chgData name="Maria Pura" userId="45387ab128642bb3" providerId="LiveId" clId="{FD92F41F-E55A-4EF3-BE2A-66D1D98F4BBC}" dt="2026-10-04T14:10:31.479" v="7418" actId="20577"/>
        <pc:sldMkLst>
          <pc:docMk/>
          <pc:sldMk cId="2285723069" sldId="281"/>
        </pc:sldMkLst>
        <pc:spChg chg="mod">
          <ac:chgData name="Maria Pura" userId="45387ab128642bb3" providerId="LiveId" clId="{FD92F41F-E55A-4EF3-BE2A-66D1D98F4BBC}" dt="2026-10-04T13:38:29.810" v="6998" actId="1076"/>
          <ac:spMkLst>
            <pc:docMk/>
            <pc:sldMk cId="2285723069" sldId="281"/>
            <ac:spMk id="4" creationId="{D48B7728-3569-928A-C7F1-EFF99840E746}"/>
          </ac:spMkLst>
        </pc:spChg>
        <pc:spChg chg="add mod">
          <ac:chgData name="Maria Pura" userId="45387ab128642bb3" providerId="LiveId" clId="{FD92F41F-E55A-4EF3-BE2A-66D1D98F4BBC}" dt="2026-10-04T14:10:31.479" v="7418" actId="20577"/>
          <ac:spMkLst>
            <pc:docMk/>
            <pc:sldMk cId="2285723069" sldId="281"/>
            <ac:spMk id="13" creationId="{5FA9EDD8-60D0-6243-5944-DFEF70323D8A}"/>
          </ac:spMkLst>
        </pc:spChg>
        <pc:spChg chg="add del mod">
          <ac:chgData name="Maria Pura" userId="45387ab128642bb3" providerId="LiveId" clId="{FD92F41F-E55A-4EF3-BE2A-66D1D98F4BBC}" dt="2026-10-04T13:23:55.644" v="6665" actId="478"/>
          <ac:spMkLst>
            <pc:docMk/>
            <pc:sldMk cId="2285723069" sldId="281"/>
            <ac:spMk id="15" creationId="{BB8C2601-C2D0-105C-B208-12CD51E1B709}"/>
          </ac:spMkLst>
        </pc:spChg>
        <pc:grpChg chg="del">
          <ac:chgData name="Maria Pura" userId="45387ab128642bb3" providerId="LiveId" clId="{FD92F41F-E55A-4EF3-BE2A-66D1D98F4BBC}" dt="2026-10-04T13:20:25.490" v="6637" actId="478"/>
          <ac:grpSpMkLst>
            <pc:docMk/>
            <pc:sldMk cId="2285723069" sldId="281"/>
            <ac:grpSpMk id="2" creationId="{EC1DD667-6FA8-2217-ABA2-4EB26F77521E}"/>
          </ac:grpSpMkLst>
        </pc:grpChg>
        <pc:grpChg chg="add del mod">
          <ac:chgData name="Maria Pura" userId="45387ab128642bb3" providerId="LiveId" clId="{FD92F41F-E55A-4EF3-BE2A-66D1D98F4BBC}" dt="2026-10-04T13:21:34.695" v="6641" actId="478"/>
          <ac:grpSpMkLst>
            <pc:docMk/>
            <pc:sldMk cId="2285723069" sldId="281"/>
            <ac:grpSpMk id="3" creationId="{8B76A5DD-5B1B-4BF8-5538-6077A97FB312}"/>
          </ac:grpSpMkLst>
        </pc:grpChg>
        <pc:grpChg chg="add mod">
          <ac:chgData name="Maria Pura" userId="45387ab128642bb3" providerId="LiveId" clId="{FD92F41F-E55A-4EF3-BE2A-66D1D98F4BBC}" dt="2026-10-04T13:38:17.555" v="6993" actId="164"/>
          <ac:grpSpMkLst>
            <pc:docMk/>
            <pc:sldMk cId="2285723069" sldId="281"/>
            <ac:grpSpMk id="16" creationId="{CD235364-2684-2F7E-8223-419025ECBF12}"/>
          </ac:grpSpMkLst>
        </pc:grpChg>
        <pc:grpChg chg="add mod">
          <ac:chgData name="Maria Pura" userId="45387ab128642bb3" providerId="LiveId" clId="{FD92F41F-E55A-4EF3-BE2A-66D1D98F4BBC}" dt="2026-10-04T13:38:28.059" v="6997" actId="1076"/>
          <ac:grpSpMkLst>
            <pc:docMk/>
            <pc:sldMk cId="2285723069" sldId="281"/>
            <ac:grpSpMk id="17" creationId="{A788C99E-3809-D52B-86D4-CF2A84A828CE}"/>
          </ac:grpSpMkLst>
        </pc:grpChg>
        <pc:picChg chg="mod ord topLvl">
          <ac:chgData name="Maria Pura" userId="45387ab128642bb3" providerId="LiveId" clId="{FD92F41F-E55A-4EF3-BE2A-66D1D98F4BBC}" dt="2026-10-04T13:38:21.562" v="6994" actId="164"/>
          <ac:picMkLst>
            <pc:docMk/>
            <pc:sldMk cId="2285723069" sldId="281"/>
            <ac:picMk id="8" creationId="{0E22EDCF-ABEA-B47E-B666-EBEB857A90A8}"/>
          </ac:picMkLst>
        </pc:picChg>
        <pc:picChg chg="del mod topLvl">
          <ac:chgData name="Maria Pura" userId="45387ab128642bb3" providerId="LiveId" clId="{FD92F41F-E55A-4EF3-BE2A-66D1D98F4BBC}" dt="2026-10-04T13:21:34.695" v="6641" actId="478"/>
          <ac:picMkLst>
            <pc:docMk/>
            <pc:sldMk cId="2285723069" sldId="281"/>
            <ac:picMk id="9" creationId="{DC3EE8A4-98D9-E6CF-5A32-C3D41846427D}"/>
          </ac:picMkLst>
        </pc:picChg>
        <pc:picChg chg="add mod">
          <ac:chgData name="Maria Pura" userId="45387ab128642bb3" providerId="LiveId" clId="{FD92F41F-E55A-4EF3-BE2A-66D1D98F4BBC}" dt="2026-10-04T13:38:21.562" v="6994" actId="164"/>
          <ac:picMkLst>
            <pc:docMk/>
            <pc:sldMk cId="2285723069" sldId="281"/>
            <ac:picMk id="11" creationId="{8D66B470-93B2-C639-418D-FB5AC32A02E7}"/>
          </ac:picMkLst>
        </pc:picChg>
      </pc:sldChg>
      <pc:sldChg chg="modSp add del mod">
        <pc:chgData name="Maria Pura" userId="45387ab128642bb3" providerId="LiveId" clId="{FD92F41F-E55A-4EF3-BE2A-66D1D98F4BBC}" dt="2026-10-04T13:39:01.286" v="7007" actId="47"/>
        <pc:sldMkLst>
          <pc:docMk/>
          <pc:sldMk cId="3452090595" sldId="282"/>
        </pc:sldMkLst>
        <pc:spChg chg="mod">
          <ac:chgData name="Maria Pura" userId="45387ab128642bb3" providerId="LiveId" clId="{FD92F41F-E55A-4EF3-BE2A-66D1D98F4BBC}" dt="2026-10-04T13:37:56.824" v="6985" actId="1076"/>
          <ac:spMkLst>
            <pc:docMk/>
            <pc:sldMk cId="3452090595" sldId="282"/>
            <ac:spMk id="4" creationId="{F0CEBEFF-3E7B-FD69-AB47-F3DDC42C9CBF}"/>
          </ac:spMkLst>
        </pc:spChg>
        <pc:grpChg chg="mod">
          <ac:chgData name="Maria Pura" userId="45387ab128642bb3" providerId="LiveId" clId="{FD92F41F-E55A-4EF3-BE2A-66D1D98F4BBC}" dt="2026-10-04T13:37:54.543" v="6984" actId="1076"/>
          <ac:grpSpMkLst>
            <pc:docMk/>
            <pc:sldMk cId="3452090595" sldId="282"/>
            <ac:grpSpMk id="3" creationId="{CBA77DCA-8903-E6A6-CAE7-E0C3764775DD}"/>
          </ac:grpSpMkLst>
        </pc:grpChg>
      </pc:sldChg>
      <pc:sldChg chg="addSp modSp add mod ord">
        <pc:chgData name="Maria Pura" userId="45387ab128642bb3" providerId="LiveId" clId="{FD92F41F-E55A-4EF3-BE2A-66D1D98F4BBC}" dt="2026-10-04T14:51:47" v="8209" actId="14100"/>
        <pc:sldMkLst>
          <pc:docMk/>
          <pc:sldMk cId="726255490" sldId="283"/>
        </pc:sldMkLst>
        <pc:spChg chg="add mod">
          <ac:chgData name="Maria Pura" userId="45387ab128642bb3" providerId="LiveId" clId="{FD92F41F-E55A-4EF3-BE2A-66D1D98F4BBC}" dt="2026-10-04T13:37:22.291" v="6979" actId="14100"/>
          <ac:spMkLst>
            <pc:docMk/>
            <pc:sldMk cId="726255490" sldId="283"/>
            <ac:spMk id="3" creationId="{103ACB2F-361D-1A90-461B-E37241E6BD1E}"/>
          </ac:spMkLst>
        </pc:spChg>
        <pc:spChg chg="mod">
          <ac:chgData name="Maria Pura" userId="45387ab128642bb3" providerId="LiveId" clId="{FD92F41F-E55A-4EF3-BE2A-66D1D98F4BBC}" dt="2026-10-04T14:10:00.560" v="7417" actId="1036"/>
          <ac:spMkLst>
            <pc:docMk/>
            <pc:sldMk cId="726255490" sldId="283"/>
            <ac:spMk id="4" creationId="{C429AF94-F5F1-B3E7-7097-25EEF0E93DBD}"/>
          </ac:spMkLst>
        </pc:spChg>
        <pc:spChg chg="add mod">
          <ac:chgData name="Maria Pura" userId="45387ab128642bb3" providerId="LiveId" clId="{FD92F41F-E55A-4EF3-BE2A-66D1D98F4BBC}" dt="2026-10-04T13:34:44.630" v="6948" actId="1076"/>
          <ac:spMkLst>
            <pc:docMk/>
            <pc:sldMk cId="726255490" sldId="283"/>
            <ac:spMk id="6" creationId="{C25023FE-F50A-5F8F-7AAA-33748505CED8}"/>
          </ac:spMkLst>
        </pc:spChg>
        <pc:spChg chg="add mod">
          <ac:chgData name="Maria Pura" userId="45387ab128642bb3" providerId="LiveId" clId="{FD92F41F-E55A-4EF3-BE2A-66D1D98F4BBC}" dt="2026-10-04T13:34:44.630" v="6948" actId="1076"/>
          <ac:spMkLst>
            <pc:docMk/>
            <pc:sldMk cId="726255490" sldId="283"/>
            <ac:spMk id="8" creationId="{A3AFE423-D22A-B989-0E37-AC5AB288289E}"/>
          </ac:spMkLst>
        </pc:spChg>
        <pc:spChg chg="add mod">
          <ac:chgData name="Maria Pura" userId="45387ab128642bb3" providerId="LiveId" clId="{FD92F41F-E55A-4EF3-BE2A-66D1D98F4BBC}" dt="2026-10-04T13:37:22.291" v="6979" actId="14100"/>
          <ac:spMkLst>
            <pc:docMk/>
            <pc:sldMk cId="726255490" sldId="283"/>
            <ac:spMk id="10" creationId="{AC3BAD30-712D-3530-1765-590097BDFAFD}"/>
          </ac:spMkLst>
        </pc:spChg>
        <pc:spChg chg="mod">
          <ac:chgData name="Maria Pura" userId="45387ab128642bb3" providerId="LiveId" clId="{FD92F41F-E55A-4EF3-BE2A-66D1D98F4BBC}" dt="2026-10-04T13:33:36.638" v="6945" actId="1076"/>
          <ac:spMkLst>
            <pc:docMk/>
            <pc:sldMk cId="726255490" sldId="283"/>
            <ac:spMk id="96" creationId="{4215E410-2210-5AD9-4A05-A00C1C46F371}"/>
          </ac:spMkLst>
        </pc:spChg>
        <pc:spChg chg="mod">
          <ac:chgData name="Maria Pura" userId="45387ab128642bb3" providerId="LiveId" clId="{FD92F41F-E55A-4EF3-BE2A-66D1D98F4BBC}" dt="2026-10-04T13:35:49.723" v="6961" actId="1035"/>
          <ac:spMkLst>
            <pc:docMk/>
            <pc:sldMk cId="726255490" sldId="283"/>
            <ac:spMk id="98" creationId="{48B6F699-07CC-AB2E-AB39-21B86BCD7647}"/>
          </ac:spMkLst>
        </pc:spChg>
        <pc:spChg chg="mod">
          <ac:chgData name="Maria Pura" userId="45387ab128642bb3" providerId="LiveId" clId="{FD92F41F-E55A-4EF3-BE2A-66D1D98F4BBC}" dt="2026-10-04T13:33:42.632" v="6946" actId="1076"/>
          <ac:spMkLst>
            <pc:docMk/>
            <pc:sldMk cId="726255490" sldId="283"/>
            <ac:spMk id="108" creationId="{1BE3619E-29D5-794A-7F38-AF0099F2E04A}"/>
          </ac:spMkLst>
        </pc:spChg>
        <pc:spChg chg="mod">
          <ac:chgData name="Maria Pura" userId="45387ab128642bb3" providerId="LiveId" clId="{FD92F41F-E55A-4EF3-BE2A-66D1D98F4BBC}" dt="2026-10-04T13:32:11.332" v="6928" actId="1036"/>
          <ac:spMkLst>
            <pc:docMk/>
            <pc:sldMk cId="726255490" sldId="283"/>
            <ac:spMk id="110" creationId="{0CB2EF7D-9FD3-0FD9-1934-1ECD20E8005E}"/>
          </ac:spMkLst>
        </pc:spChg>
        <pc:spChg chg="mod">
          <ac:chgData name="Maria Pura" userId="45387ab128642bb3" providerId="LiveId" clId="{FD92F41F-E55A-4EF3-BE2A-66D1D98F4BBC}" dt="2026-10-04T13:35:49.723" v="6961" actId="1035"/>
          <ac:spMkLst>
            <pc:docMk/>
            <pc:sldMk cId="726255490" sldId="283"/>
            <ac:spMk id="112" creationId="{BB299DA6-D160-87BC-F902-114389815536}"/>
          </ac:spMkLst>
        </pc:spChg>
        <pc:spChg chg="mod">
          <ac:chgData name="Maria Pura" userId="45387ab128642bb3" providerId="LiveId" clId="{FD92F41F-E55A-4EF3-BE2A-66D1D98F4BBC}" dt="2026-10-04T13:35:41.249" v="6956" actId="1076"/>
          <ac:spMkLst>
            <pc:docMk/>
            <pc:sldMk cId="726255490" sldId="283"/>
            <ac:spMk id="114" creationId="{EC9317F7-20BD-BF1D-7809-EC5A67F1D6A8}"/>
          </ac:spMkLst>
        </pc:spChg>
        <pc:spChg chg="mod">
          <ac:chgData name="Maria Pura" userId="45387ab128642bb3" providerId="LiveId" clId="{FD92F41F-E55A-4EF3-BE2A-66D1D98F4BBC}" dt="2026-10-04T13:33:26.503" v="6944" actId="1076"/>
          <ac:spMkLst>
            <pc:docMk/>
            <pc:sldMk cId="726255490" sldId="283"/>
            <ac:spMk id="116" creationId="{AD3CCDFD-7598-8028-BE99-03F8C812EB2D}"/>
          </ac:spMkLst>
        </pc:spChg>
        <pc:spChg chg="mod">
          <ac:chgData name="Maria Pura" userId="45387ab128642bb3" providerId="LiveId" clId="{FD92F41F-E55A-4EF3-BE2A-66D1D98F4BBC}" dt="2026-10-04T13:33:42.632" v="6946" actId="1076"/>
          <ac:spMkLst>
            <pc:docMk/>
            <pc:sldMk cId="726255490" sldId="283"/>
            <ac:spMk id="119" creationId="{17EF65E5-2BCF-E30E-E920-20EEAF4A1433}"/>
          </ac:spMkLst>
        </pc:spChg>
        <pc:spChg chg="mod">
          <ac:chgData name="Maria Pura" userId="45387ab128642bb3" providerId="LiveId" clId="{FD92F41F-E55A-4EF3-BE2A-66D1D98F4BBC}" dt="2026-10-04T13:32:11.332" v="6928" actId="1036"/>
          <ac:spMkLst>
            <pc:docMk/>
            <pc:sldMk cId="726255490" sldId="283"/>
            <ac:spMk id="122" creationId="{E351AA40-5AC0-04A4-785C-59FBB26FBF7E}"/>
          </ac:spMkLst>
        </pc:spChg>
        <pc:spChg chg="mod">
          <ac:chgData name="Maria Pura" userId="45387ab128642bb3" providerId="LiveId" clId="{FD92F41F-E55A-4EF3-BE2A-66D1D98F4BBC}" dt="2026-10-04T13:36:13.053" v="6965" actId="1076"/>
          <ac:spMkLst>
            <pc:docMk/>
            <pc:sldMk cId="726255490" sldId="283"/>
            <ac:spMk id="125" creationId="{3BD1FFB6-7CCF-B53F-8D53-E6ADECD9437C}"/>
          </ac:spMkLst>
        </pc:spChg>
        <pc:spChg chg="mod">
          <ac:chgData name="Maria Pura" userId="45387ab128642bb3" providerId="LiveId" clId="{FD92F41F-E55A-4EF3-BE2A-66D1D98F4BBC}" dt="2026-10-04T13:35:41.249" v="6956" actId="1076"/>
          <ac:spMkLst>
            <pc:docMk/>
            <pc:sldMk cId="726255490" sldId="283"/>
            <ac:spMk id="128" creationId="{2238E3DC-0CD1-9962-C220-32950F269A9A}"/>
          </ac:spMkLst>
        </pc:spChg>
        <pc:spChg chg="mod">
          <ac:chgData name="Maria Pura" userId="45387ab128642bb3" providerId="LiveId" clId="{FD92F41F-E55A-4EF3-BE2A-66D1D98F4BBC}" dt="2026-10-04T13:33:36.638" v="6945" actId="1076"/>
          <ac:spMkLst>
            <pc:docMk/>
            <pc:sldMk cId="726255490" sldId="283"/>
            <ac:spMk id="130" creationId="{86CBC489-9387-DADC-7275-8ADB6D0B6252}"/>
          </ac:spMkLst>
        </pc:spChg>
        <pc:spChg chg="mod">
          <ac:chgData name="Maria Pura" userId="45387ab128642bb3" providerId="LiveId" clId="{FD92F41F-E55A-4EF3-BE2A-66D1D98F4BBC}" dt="2026-10-04T13:54:06.216" v="7140" actId="1036"/>
          <ac:spMkLst>
            <pc:docMk/>
            <pc:sldMk cId="726255490" sldId="283"/>
            <ac:spMk id="150" creationId="{59B233C7-0101-635B-2522-4FDB0AE68027}"/>
          </ac:spMkLst>
        </pc:spChg>
        <pc:spChg chg="mod">
          <ac:chgData name="Maria Pura" userId="45387ab128642bb3" providerId="LiveId" clId="{FD92F41F-E55A-4EF3-BE2A-66D1D98F4BBC}" dt="2026-10-04T13:54:06.216" v="7140" actId="1036"/>
          <ac:spMkLst>
            <pc:docMk/>
            <pc:sldMk cId="726255490" sldId="283"/>
            <ac:spMk id="151" creationId="{435AAEE3-9ED0-B3FC-6933-E91AD6ED539C}"/>
          </ac:spMkLst>
        </pc:spChg>
        <pc:spChg chg="mod">
          <ac:chgData name="Maria Pura" userId="45387ab128642bb3" providerId="LiveId" clId="{FD92F41F-E55A-4EF3-BE2A-66D1D98F4BBC}" dt="2026-10-04T13:37:40.553" v="6983" actId="1076"/>
          <ac:spMkLst>
            <pc:docMk/>
            <pc:sldMk cId="726255490" sldId="283"/>
            <ac:spMk id="152" creationId="{F59C2C25-1BF3-0398-7B2F-A0A5D49947EB}"/>
          </ac:spMkLst>
        </pc:spChg>
        <pc:spChg chg="mod">
          <ac:chgData name="Maria Pura" userId="45387ab128642bb3" providerId="LiveId" clId="{FD92F41F-E55A-4EF3-BE2A-66D1D98F4BBC}" dt="2026-10-04T13:37:40.553" v="6983" actId="1076"/>
          <ac:spMkLst>
            <pc:docMk/>
            <pc:sldMk cId="726255490" sldId="283"/>
            <ac:spMk id="153" creationId="{CBAA37F5-5CD3-E53B-EB70-6DDB90D8AE88}"/>
          </ac:spMkLst>
        </pc:spChg>
        <pc:spChg chg="mod">
          <ac:chgData name="Maria Pura" userId="45387ab128642bb3" providerId="LiveId" clId="{FD92F41F-E55A-4EF3-BE2A-66D1D98F4BBC}" dt="2026-10-04T13:54:06.216" v="7140" actId="1036"/>
          <ac:spMkLst>
            <pc:docMk/>
            <pc:sldMk cId="726255490" sldId="283"/>
            <ac:spMk id="154" creationId="{AD40FC89-3320-2607-E7F6-4C481033B8BE}"/>
          </ac:spMkLst>
        </pc:spChg>
        <pc:spChg chg="mod">
          <ac:chgData name="Maria Pura" userId="45387ab128642bb3" providerId="LiveId" clId="{FD92F41F-E55A-4EF3-BE2A-66D1D98F4BBC}" dt="2026-10-04T13:54:06.216" v="7140" actId="1036"/>
          <ac:spMkLst>
            <pc:docMk/>
            <pc:sldMk cId="726255490" sldId="283"/>
            <ac:spMk id="155" creationId="{E6DFB798-F516-2245-2BD0-38B3B8F3E52A}"/>
          </ac:spMkLst>
        </pc:spChg>
        <pc:spChg chg="mod">
          <ac:chgData name="Maria Pura" userId="45387ab128642bb3" providerId="LiveId" clId="{FD92F41F-E55A-4EF3-BE2A-66D1D98F4BBC}" dt="2026-10-04T13:35:11.711" v="6951"/>
          <ac:spMkLst>
            <pc:docMk/>
            <pc:sldMk cId="726255490" sldId="283"/>
            <ac:spMk id="157" creationId="{67745BAB-8A85-0754-62F5-9AFFAEE19D45}"/>
          </ac:spMkLst>
        </pc:spChg>
        <pc:spChg chg="mod">
          <ac:chgData name="Maria Pura" userId="45387ab128642bb3" providerId="LiveId" clId="{FD92F41F-E55A-4EF3-BE2A-66D1D98F4BBC}" dt="2026-10-04T13:35:11.711" v="6951"/>
          <ac:spMkLst>
            <pc:docMk/>
            <pc:sldMk cId="726255490" sldId="283"/>
            <ac:spMk id="158" creationId="{B65BC3BA-1AC1-B184-6FD9-02C437CA1CC8}"/>
          </ac:spMkLst>
        </pc:spChg>
        <pc:spChg chg="mod">
          <ac:chgData name="Maria Pura" userId="45387ab128642bb3" providerId="LiveId" clId="{FD92F41F-E55A-4EF3-BE2A-66D1D98F4BBC}" dt="2026-10-04T13:35:11.711" v="6951"/>
          <ac:spMkLst>
            <pc:docMk/>
            <pc:sldMk cId="726255490" sldId="283"/>
            <ac:spMk id="159" creationId="{7B417823-3F93-72E6-DB6A-680B83E8FA0D}"/>
          </ac:spMkLst>
        </pc:spChg>
        <pc:spChg chg="mod">
          <ac:chgData name="Maria Pura" userId="45387ab128642bb3" providerId="LiveId" clId="{FD92F41F-E55A-4EF3-BE2A-66D1D98F4BBC}" dt="2026-10-04T13:34:53.742" v="6950" actId="1076"/>
          <ac:spMkLst>
            <pc:docMk/>
            <pc:sldMk cId="726255490" sldId="283"/>
            <ac:spMk id="175" creationId="{277E3EF2-A68F-2264-DA97-88050ABD6C0C}"/>
          </ac:spMkLst>
        </pc:spChg>
        <pc:spChg chg="mod">
          <ac:chgData name="Maria Pura" userId="45387ab128642bb3" providerId="LiveId" clId="{FD92F41F-E55A-4EF3-BE2A-66D1D98F4BBC}" dt="2026-10-04T13:34:53.742" v="6950" actId="1076"/>
          <ac:spMkLst>
            <pc:docMk/>
            <pc:sldMk cId="726255490" sldId="283"/>
            <ac:spMk id="176" creationId="{A2F61CA7-DB45-C8A4-A137-33B0A34F94B1}"/>
          </ac:spMkLst>
        </pc:spChg>
        <pc:spChg chg="mod">
          <ac:chgData name="Maria Pura" userId="45387ab128642bb3" providerId="LiveId" clId="{FD92F41F-E55A-4EF3-BE2A-66D1D98F4BBC}" dt="2026-10-04T13:34:40.466" v="6947" actId="1076"/>
          <ac:spMkLst>
            <pc:docMk/>
            <pc:sldMk cId="726255490" sldId="283"/>
            <ac:spMk id="177" creationId="{CFF52F95-BD8B-ABE6-55FC-76C27569BE00}"/>
          </ac:spMkLst>
        </pc:spChg>
        <pc:spChg chg="mod">
          <ac:chgData name="Maria Pura" userId="45387ab128642bb3" providerId="LiveId" clId="{FD92F41F-E55A-4EF3-BE2A-66D1D98F4BBC}" dt="2026-10-04T13:34:40.466" v="6947" actId="1076"/>
          <ac:spMkLst>
            <pc:docMk/>
            <pc:sldMk cId="726255490" sldId="283"/>
            <ac:spMk id="178" creationId="{ACD83DDC-BF0A-9E7D-8FEF-0B0F2D9BC706}"/>
          </ac:spMkLst>
        </pc:spChg>
        <pc:spChg chg="mod">
          <ac:chgData name="Maria Pura" userId="45387ab128642bb3" providerId="LiveId" clId="{FD92F41F-E55A-4EF3-BE2A-66D1D98F4BBC}" dt="2026-10-04T13:34:49.488" v="6949" actId="1076"/>
          <ac:spMkLst>
            <pc:docMk/>
            <pc:sldMk cId="726255490" sldId="283"/>
            <ac:spMk id="179" creationId="{A00A1D40-C720-6284-AEE8-A1913D711AD1}"/>
          </ac:spMkLst>
        </pc:spChg>
        <pc:spChg chg="mod">
          <ac:chgData name="Maria Pura" userId="45387ab128642bb3" providerId="LiveId" clId="{FD92F41F-E55A-4EF3-BE2A-66D1D98F4BBC}" dt="2026-10-04T13:34:49.488" v="6949" actId="1076"/>
          <ac:spMkLst>
            <pc:docMk/>
            <pc:sldMk cId="726255490" sldId="283"/>
            <ac:spMk id="180" creationId="{681583FF-6349-D715-F48D-1C08E71042D4}"/>
          </ac:spMkLst>
        </pc:spChg>
        <pc:spChg chg="mod">
          <ac:chgData name="Maria Pura" userId="45387ab128642bb3" providerId="LiveId" clId="{FD92F41F-E55A-4EF3-BE2A-66D1D98F4BBC}" dt="2026-10-04T13:30:15.764" v="6889" actId="20577"/>
          <ac:spMkLst>
            <pc:docMk/>
            <pc:sldMk cId="726255490" sldId="283"/>
            <ac:spMk id="182" creationId="{51DC2FC4-2EB1-7632-6EFA-68D5A2EB2AF7}"/>
          </ac:spMkLst>
        </pc:spChg>
        <pc:grpChg chg="mod">
          <ac:chgData name="Maria Pura" userId="45387ab128642bb3" providerId="LiveId" clId="{FD92F41F-E55A-4EF3-BE2A-66D1D98F4BBC}" dt="2026-10-04T13:36:09.846" v="6964" actId="1076"/>
          <ac:grpSpMkLst>
            <pc:docMk/>
            <pc:sldMk cId="726255490" sldId="283"/>
            <ac:grpSpMk id="134" creationId="{324CA7B3-7EA5-9400-D1D6-CE95B5820EC2}"/>
          </ac:grpSpMkLst>
        </pc:grpChg>
        <pc:grpChg chg="mod">
          <ac:chgData name="Maria Pura" userId="45387ab128642bb3" providerId="LiveId" clId="{FD92F41F-E55A-4EF3-BE2A-66D1D98F4BBC}" dt="2026-10-04T14:51:47" v="8209" actId="14100"/>
          <ac:grpSpMkLst>
            <pc:docMk/>
            <pc:sldMk cId="726255490" sldId="283"/>
            <ac:grpSpMk id="135" creationId="{A191F25C-A895-9B3B-6344-CF8181366FAF}"/>
          </ac:grpSpMkLst>
        </pc:grpChg>
        <pc:grpChg chg="mod">
          <ac:chgData name="Maria Pura" userId="45387ab128642bb3" providerId="LiveId" clId="{FD92F41F-E55A-4EF3-BE2A-66D1D98F4BBC}" dt="2026-10-04T13:35:11.711" v="6951"/>
          <ac:grpSpMkLst>
            <pc:docMk/>
            <pc:sldMk cId="726255490" sldId="283"/>
            <ac:grpSpMk id="137" creationId="{3A9547BD-3B7E-728D-EB83-B83841F85402}"/>
          </ac:grpSpMkLst>
        </pc:grpChg>
        <pc:grpChg chg="mod">
          <ac:chgData name="Maria Pura" userId="45387ab128642bb3" providerId="LiveId" clId="{FD92F41F-E55A-4EF3-BE2A-66D1D98F4BBC}" dt="2026-10-04T13:25:50.190" v="6739" actId="1036"/>
          <ac:grpSpMkLst>
            <pc:docMk/>
            <pc:sldMk cId="726255490" sldId="283"/>
            <ac:grpSpMk id="160" creationId="{AE2807A5-DBFC-762B-8227-4DF7B6494026}"/>
          </ac:grpSpMkLst>
        </pc:grpChg>
      </pc:sldChg>
      <pc:sldChg chg="addSp delSp modSp add mod">
        <pc:chgData name="Maria Pura" userId="45387ab128642bb3" providerId="LiveId" clId="{FD92F41F-E55A-4EF3-BE2A-66D1D98F4BBC}" dt="2026-10-04T14:51:11.992" v="8207" actId="1076"/>
        <pc:sldMkLst>
          <pc:docMk/>
          <pc:sldMk cId="546971097" sldId="284"/>
        </pc:sldMkLst>
        <pc:grpChg chg="add del mod">
          <ac:chgData name="Maria Pura" userId="45387ab128642bb3" providerId="LiveId" clId="{FD92F41F-E55A-4EF3-BE2A-66D1D98F4BBC}" dt="2026-10-04T14:51:11.550" v="8206" actId="165"/>
          <ac:grpSpMkLst>
            <pc:docMk/>
            <pc:sldMk cId="546971097" sldId="284"/>
            <ac:grpSpMk id="2" creationId="{7A560930-4B52-89F4-1364-2C826B6F99C7}"/>
          </ac:grpSpMkLst>
        </pc:grpChg>
        <pc:grpChg chg="add del">
          <ac:chgData name="Maria Pura" userId="45387ab128642bb3" providerId="LiveId" clId="{FD92F41F-E55A-4EF3-BE2A-66D1D98F4BBC}" dt="2026-10-04T14:51:10.499" v="8204" actId="478"/>
          <ac:grpSpMkLst>
            <pc:docMk/>
            <pc:sldMk cId="546971097" sldId="284"/>
            <ac:grpSpMk id="17" creationId="{248D536A-5A7C-2F2D-ECC8-A410BEB48B6F}"/>
          </ac:grpSpMkLst>
        </pc:grpChg>
        <pc:picChg chg="mod topLvl">
          <ac:chgData name="Maria Pura" userId="45387ab128642bb3" providerId="LiveId" clId="{FD92F41F-E55A-4EF3-BE2A-66D1D98F4BBC}" dt="2026-10-04T14:51:11.550" v="8206" actId="165"/>
          <ac:picMkLst>
            <pc:docMk/>
            <pc:sldMk cId="546971097" sldId="284"/>
            <ac:picMk id="3" creationId="{FAC84259-C282-AC5A-495E-DAE6C15ABB65}"/>
          </ac:picMkLst>
        </pc:picChg>
        <pc:picChg chg="mod topLvl">
          <ac:chgData name="Maria Pura" userId="45387ab128642bb3" providerId="LiveId" clId="{FD92F41F-E55A-4EF3-BE2A-66D1D98F4BBC}" dt="2026-10-04T14:51:11.992" v="8207" actId="1076"/>
          <ac:picMkLst>
            <pc:docMk/>
            <pc:sldMk cId="546971097" sldId="284"/>
            <ac:picMk id="5" creationId="{BBEA9240-ECC0-C244-7789-5699513E6C3E}"/>
          </ac:picMkLst>
        </pc:picChg>
      </pc:sldChg>
      <pc:sldChg chg="addSp delSp modSp add del mod">
        <pc:chgData name="Maria Pura" userId="45387ab128642bb3" providerId="LiveId" clId="{FD92F41F-E55A-4EF3-BE2A-66D1D98F4BBC}" dt="2026-10-04T14:09:40.389" v="7414" actId="47"/>
        <pc:sldMkLst>
          <pc:docMk/>
          <pc:sldMk cId="4259314241" sldId="285"/>
        </pc:sldMkLst>
        <pc:spChg chg="del">
          <ac:chgData name="Maria Pura" userId="45387ab128642bb3" providerId="LiveId" clId="{FD92F41F-E55A-4EF3-BE2A-66D1D98F4BBC}" dt="2026-10-04T13:41:48.813" v="7011" actId="478"/>
          <ac:spMkLst>
            <pc:docMk/>
            <pc:sldMk cId="4259314241" sldId="285"/>
            <ac:spMk id="3" creationId="{20432D78-C709-7879-88E9-727E56BEE419}"/>
          </ac:spMkLst>
        </pc:spChg>
        <pc:spChg chg="mod">
          <ac:chgData name="Maria Pura" userId="45387ab128642bb3" providerId="LiveId" clId="{FD92F41F-E55A-4EF3-BE2A-66D1D98F4BBC}" dt="2026-10-04T13:47:56.724" v="7091" actId="1076"/>
          <ac:spMkLst>
            <pc:docMk/>
            <pc:sldMk cId="4259314241" sldId="285"/>
            <ac:spMk id="4" creationId="{2BC32015-0426-AA15-AA6D-0B58FFA412D2}"/>
          </ac:spMkLst>
        </pc:spChg>
        <pc:spChg chg="del">
          <ac:chgData name="Maria Pura" userId="45387ab128642bb3" providerId="LiveId" clId="{FD92F41F-E55A-4EF3-BE2A-66D1D98F4BBC}" dt="2026-10-04T13:41:47.294" v="7010" actId="478"/>
          <ac:spMkLst>
            <pc:docMk/>
            <pc:sldMk cId="4259314241" sldId="285"/>
            <ac:spMk id="6" creationId="{58CEDD9C-5069-8200-8C18-794726E18CA7}"/>
          </ac:spMkLst>
        </pc:spChg>
        <pc:spChg chg="del">
          <ac:chgData name="Maria Pura" userId="45387ab128642bb3" providerId="LiveId" clId="{FD92F41F-E55A-4EF3-BE2A-66D1D98F4BBC}" dt="2026-10-04T13:41:47.294" v="7010" actId="478"/>
          <ac:spMkLst>
            <pc:docMk/>
            <pc:sldMk cId="4259314241" sldId="285"/>
            <ac:spMk id="8" creationId="{184E7D64-D5EE-DDE6-70FC-724677140BF1}"/>
          </ac:spMkLst>
        </pc:spChg>
        <pc:spChg chg="del mod">
          <ac:chgData name="Maria Pura" userId="45387ab128642bb3" providerId="LiveId" clId="{FD92F41F-E55A-4EF3-BE2A-66D1D98F4BBC}" dt="2026-10-04T13:42:40.159" v="7019" actId="478"/>
          <ac:spMkLst>
            <pc:docMk/>
            <pc:sldMk cId="4259314241" sldId="285"/>
            <ac:spMk id="9" creationId="{A0939504-AB60-3008-27A3-764185357008}"/>
          </ac:spMkLst>
        </pc:spChg>
        <pc:spChg chg="del">
          <ac:chgData name="Maria Pura" userId="45387ab128642bb3" providerId="LiveId" clId="{FD92F41F-E55A-4EF3-BE2A-66D1D98F4BBC}" dt="2026-10-04T13:41:47.294" v="7010" actId="478"/>
          <ac:spMkLst>
            <pc:docMk/>
            <pc:sldMk cId="4259314241" sldId="285"/>
            <ac:spMk id="10" creationId="{99A134AE-DA1F-8527-6B0B-A711B40B880F}"/>
          </ac:spMkLst>
        </pc:spChg>
        <pc:spChg chg="del mod">
          <ac:chgData name="Maria Pura" userId="45387ab128642bb3" providerId="LiveId" clId="{FD92F41F-E55A-4EF3-BE2A-66D1D98F4BBC}" dt="2026-10-04T13:42:41.899" v="7020" actId="478"/>
          <ac:spMkLst>
            <pc:docMk/>
            <pc:sldMk cId="4259314241" sldId="285"/>
            <ac:spMk id="14" creationId="{4A33D503-D18A-DC9C-AFED-693E830B180D}"/>
          </ac:spMkLst>
        </pc:spChg>
        <pc:grpChg chg="add del mod">
          <ac:chgData name="Maria Pura" userId="45387ab128642bb3" providerId="LiveId" clId="{FD92F41F-E55A-4EF3-BE2A-66D1D98F4BBC}" dt="2026-10-04T13:42:43.366" v="7021" actId="478"/>
          <ac:grpSpMkLst>
            <pc:docMk/>
            <pc:sldMk cId="4259314241" sldId="285"/>
            <ac:grpSpMk id="2" creationId="{CA557EED-BCD1-73C8-F10A-6EE0E33C98B9}"/>
          </ac:grpSpMkLst>
        </pc:grpChg>
        <pc:grpChg chg="add del mod">
          <ac:chgData name="Maria Pura" userId="45387ab128642bb3" providerId="LiveId" clId="{FD92F41F-E55A-4EF3-BE2A-66D1D98F4BBC}" dt="2026-10-04T13:42:44.534" v="7022" actId="478"/>
          <ac:grpSpMkLst>
            <pc:docMk/>
            <pc:sldMk cId="4259314241" sldId="285"/>
            <ac:grpSpMk id="11" creationId="{BA368782-F22E-3E49-AB6E-D00E110B37B8}"/>
          </ac:grpSpMkLst>
        </pc:grpChg>
        <pc:grpChg chg="add mod">
          <ac:chgData name="Maria Pura" userId="45387ab128642bb3" providerId="LiveId" clId="{FD92F41F-E55A-4EF3-BE2A-66D1D98F4BBC}" dt="2026-10-04T13:47:50.642" v="7090" actId="164"/>
          <ac:grpSpMkLst>
            <pc:docMk/>
            <pc:sldMk cId="4259314241" sldId="285"/>
            <ac:grpSpMk id="19" creationId="{F379E75A-44A0-39E9-E726-E9ED406B38B2}"/>
          </ac:grpSpMkLst>
        </pc:grpChg>
        <pc:grpChg chg="del">
          <ac:chgData name="Maria Pura" userId="45387ab128642bb3" providerId="LiveId" clId="{FD92F41F-E55A-4EF3-BE2A-66D1D98F4BBC}" dt="2026-10-04T13:41:42.987" v="7009" actId="478"/>
          <ac:grpSpMkLst>
            <pc:docMk/>
            <pc:sldMk cId="4259314241" sldId="285"/>
            <ac:grpSpMk id="134" creationId="{40F6C0B7-A293-CB09-D94B-5E99ACFA1490}"/>
          </ac:grpSpMkLst>
        </pc:grpChg>
        <pc:grpChg chg="del">
          <ac:chgData name="Maria Pura" userId="45387ab128642bb3" providerId="LiveId" clId="{FD92F41F-E55A-4EF3-BE2A-66D1D98F4BBC}" dt="2026-10-04T13:41:42.987" v="7009" actId="478"/>
          <ac:grpSpMkLst>
            <pc:docMk/>
            <pc:sldMk cId="4259314241" sldId="285"/>
            <ac:grpSpMk id="135" creationId="{AE842BDC-5BA0-A506-2FFE-0FFBD65F38FE}"/>
          </ac:grpSpMkLst>
        </pc:grpChg>
        <pc:grpChg chg="del">
          <ac:chgData name="Maria Pura" userId="45387ab128642bb3" providerId="LiveId" clId="{FD92F41F-E55A-4EF3-BE2A-66D1D98F4BBC}" dt="2026-10-04T13:41:42.987" v="7009" actId="478"/>
          <ac:grpSpMkLst>
            <pc:docMk/>
            <pc:sldMk cId="4259314241" sldId="285"/>
            <ac:grpSpMk id="160" creationId="{CF40AD77-9917-5AC2-D511-8D8903CF6D71}"/>
          </ac:grpSpMkLst>
        </pc:grpChg>
        <pc:picChg chg="mod topLvl">
          <ac:chgData name="Maria Pura" userId="45387ab128642bb3" providerId="LiveId" clId="{FD92F41F-E55A-4EF3-BE2A-66D1D98F4BBC}" dt="2026-10-04T13:47:50.642" v="7090" actId="164"/>
          <ac:picMkLst>
            <pc:docMk/>
            <pc:sldMk cId="4259314241" sldId="285"/>
            <ac:picMk id="5" creationId="{E39485FE-8266-66F2-5263-1BE8B8EFB443}"/>
          </ac:picMkLst>
        </pc:picChg>
        <pc:picChg chg="del mod topLvl">
          <ac:chgData name="Maria Pura" userId="45387ab128642bb3" providerId="LiveId" clId="{FD92F41F-E55A-4EF3-BE2A-66D1D98F4BBC}" dt="2026-10-04T13:42:43.366" v="7021" actId="478"/>
          <ac:picMkLst>
            <pc:docMk/>
            <pc:sldMk cId="4259314241" sldId="285"/>
            <ac:picMk id="7" creationId="{243ED30A-8B9A-E13F-89DE-B9C7EB7A2AA8}"/>
          </ac:picMkLst>
        </pc:picChg>
        <pc:picChg chg="del mod topLvl">
          <ac:chgData name="Maria Pura" userId="45387ab128642bb3" providerId="LiveId" clId="{FD92F41F-E55A-4EF3-BE2A-66D1D98F4BBC}" dt="2026-10-04T13:46:18.817" v="7057" actId="478"/>
          <ac:picMkLst>
            <pc:docMk/>
            <pc:sldMk cId="4259314241" sldId="285"/>
            <ac:picMk id="12" creationId="{F38F4718-9BD3-C7B8-C6FD-4A924A5D46DC}"/>
          </ac:picMkLst>
        </pc:picChg>
        <pc:picChg chg="del mod topLvl">
          <ac:chgData name="Maria Pura" userId="45387ab128642bb3" providerId="LiveId" clId="{FD92F41F-E55A-4EF3-BE2A-66D1D98F4BBC}" dt="2026-10-04T13:42:44.534" v="7022" actId="478"/>
          <ac:picMkLst>
            <pc:docMk/>
            <pc:sldMk cId="4259314241" sldId="285"/>
            <ac:picMk id="13" creationId="{1957AC60-6C0B-ED57-EF8A-6FFD1C09D611}"/>
          </ac:picMkLst>
        </pc:picChg>
        <pc:picChg chg="add del mod">
          <ac:chgData name="Maria Pura" userId="45387ab128642bb3" providerId="LiveId" clId="{FD92F41F-E55A-4EF3-BE2A-66D1D98F4BBC}" dt="2026-10-04T13:43:53.035" v="7026" actId="478"/>
          <ac:picMkLst>
            <pc:docMk/>
            <pc:sldMk cId="4259314241" sldId="285"/>
            <ac:picMk id="16" creationId="{08C99858-1141-EDB4-CAA4-F7B1CDCF1584}"/>
          </ac:picMkLst>
        </pc:picChg>
        <pc:picChg chg="add mod modCrop">
          <ac:chgData name="Maria Pura" userId="45387ab128642bb3" providerId="LiveId" clId="{FD92F41F-E55A-4EF3-BE2A-66D1D98F4BBC}" dt="2026-10-04T13:47:50.642" v="7090" actId="164"/>
          <ac:picMkLst>
            <pc:docMk/>
            <pc:sldMk cId="4259314241" sldId="285"/>
            <ac:picMk id="18" creationId="{99FDCD0B-CB4A-C27B-0909-C381C554F991}"/>
          </ac:picMkLst>
        </pc:picChg>
      </pc:sldChg>
      <pc:sldChg chg="addSp delSp modSp add del mod">
        <pc:chgData name="Maria Pura" userId="45387ab128642bb3" providerId="LiveId" clId="{FD92F41F-E55A-4EF3-BE2A-66D1D98F4BBC}" dt="2026-10-04T14:09:49.566" v="7415" actId="47"/>
        <pc:sldMkLst>
          <pc:docMk/>
          <pc:sldMk cId="1789809771" sldId="286"/>
        </pc:sldMkLst>
        <pc:grpChg chg="del">
          <ac:chgData name="Maria Pura" userId="45387ab128642bb3" providerId="LiveId" clId="{FD92F41F-E55A-4EF3-BE2A-66D1D98F4BBC}" dt="2026-10-04T13:48:23.757" v="7093" actId="478"/>
          <ac:grpSpMkLst>
            <pc:docMk/>
            <pc:sldMk cId="1789809771" sldId="286"/>
            <ac:grpSpMk id="19" creationId="{78D90F1F-F3DA-F0E2-04DC-AC9D6C183B86}"/>
          </ac:grpSpMkLst>
        </pc:grpChg>
        <pc:picChg chg="add del mod">
          <ac:chgData name="Maria Pura" userId="45387ab128642bb3" providerId="LiveId" clId="{FD92F41F-E55A-4EF3-BE2A-66D1D98F4BBC}" dt="2026-10-04T13:48:34.839" v="7096" actId="478"/>
          <ac:picMkLst>
            <pc:docMk/>
            <pc:sldMk cId="1789809771" sldId="286"/>
            <ac:picMk id="3" creationId="{8E2C8FE6-01EB-AA15-473F-532310924D7F}"/>
          </ac:picMkLst>
        </pc:picChg>
        <pc:picChg chg="topLvl">
          <ac:chgData name="Maria Pura" userId="45387ab128642bb3" providerId="LiveId" clId="{FD92F41F-E55A-4EF3-BE2A-66D1D98F4BBC}" dt="2026-10-04T13:48:23.757" v="7093" actId="478"/>
          <ac:picMkLst>
            <pc:docMk/>
            <pc:sldMk cId="1789809771" sldId="286"/>
            <ac:picMk id="5" creationId="{8F7F3232-CE67-4ED1-855F-04EF150544C2}"/>
          </ac:picMkLst>
        </pc:picChg>
        <pc:picChg chg="add mod">
          <ac:chgData name="Maria Pura" userId="45387ab128642bb3" providerId="LiveId" clId="{FD92F41F-E55A-4EF3-BE2A-66D1D98F4BBC}" dt="2026-10-04T13:49:01.095" v="7102" actId="1076"/>
          <ac:picMkLst>
            <pc:docMk/>
            <pc:sldMk cId="1789809771" sldId="286"/>
            <ac:picMk id="7" creationId="{FD9C3747-B25C-FBEF-6A67-76266ADEAA6D}"/>
          </ac:picMkLst>
        </pc:picChg>
        <pc:picChg chg="del topLvl">
          <ac:chgData name="Maria Pura" userId="45387ab128642bb3" providerId="LiveId" clId="{FD92F41F-E55A-4EF3-BE2A-66D1D98F4BBC}" dt="2026-10-04T13:48:23.757" v="7093" actId="478"/>
          <ac:picMkLst>
            <pc:docMk/>
            <pc:sldMk cId="1789809771" sldId="286"/>
            <ac:picMk id="18" creationId="{2939970E-83EB-7C32-4084-709F1B66FF02}"/>
          </ac:picMkLst>
        </pc:picChg>
      </pc:sldChg>
      <pc:sldChg chg="addSp delSp modSp add del mod">
        <pc:chgData name="Maria Pura" userId="45387ab128642bb3" providerId="LiveId" clId="{FD92F41F-E55A-4EF3-BE2A-66D1D98F4BBC}" dt="2026-10-04T14:04:52.392" v="7378" actId="47"/>
        <pc:sldMkLst>
          <pc:docMk/>
          <pc:sldMk cId="914060037" sldId="287"/>
        </pc:sldMkLst>
        <pc:grpChg chg="add mod">
          <ac:chgData name="Maria Pura" userId="45387ab128642bb3" providerId="LiveId" clId="{FD92F41F-E55A-4EF3-BE2A-66D1D98F4BBC}" dt="2026-10-04T13:53:36.080" v="7139" actId="1036"/>
          <ac:grpSpMkLst>
            <pc:docMk/>
            <pc:sldMk cId="914060037" sldId="287"/>
            <ac:grpSpMk id="9" creationId="{779D09D3-A125-7F02-D869-86A77996884D}"/>
          </ac:grpSpMkLst>
        </pc:grpChg>
        <pc:grpChg chg="add del mod">
          <ac:chgData name="Maria Pura" userId="45387ab128642bb3" providerId="LiveId" clId="{FD92F41F-E55A-4EF3-BE2A-66D1D98F4BBC}" dt="2026-10-04T13:53:08.465" v="7132" actId="478"/>
          <ac:grpSpMkLst>
            <pc:docMk/>
            <pc:sldMk cId="914060037" sldId="287"/>
            <ac:grpSpMk id="10" creationId="{206655DB-E9DD-8A1B-F06C-3F3A2CDB8A08}"/>
          </ac:grpSpMkLst>
        </pc:grpChg>
        <pc:grpChg chg="add mod">
          <ac:chgData name="Maria Pura" userId="45387ab128642bb3" providerId="LiveId" clId="{FD92F41F-E55A-4EF3-BE2A-66D1D98F4BBC}" dt="2026-10-04T13:53:32.662" v="7138" actId="164"/>
          <ac:grpSpMkLst>
            <pc:docMk/>
            <pc:sldMk cId="914060037" sldId="287"/>
            <ac:grpSpMk id="15" creationId="{279B772D-6FE0-DB73-4BEF-A8AB5251CBD1}"/>
          </ac:grpSpMkLst>
        </pc:grpChg>
        <pc:picChg chg="add del mod">
          <ac:chgData name="Maria Pura" userId="45387ab128642bb3" providerId="LiveId" clId="{FD92F41F-E55A-4EF3-BE2A-66D1D98F4BBC}" dt="2026-10-04T13:49:31.501" v="7107" actId="478"/>
          <ac:picMkLst>
            <pc:docMk/>
            <pc:sldMk cId="914060037" sldId="287"/>
            <ac:picMk id="3" creationId="{53A450EA-B95E-EED0-6275-508A2DC4FAC1}"/>
          </ac:picMkLst>
        </pc:picChg>
        <pc:picChg chg="mod">
          <ac:chgData name="Maria Pura" userId="45387ab128642bb3" providerId="LiveId" clId="{FD92F41F-E55A-4EF3-BE2A-66D1D98F4BBC}" dt="2026-10-04T13:51:56.551" v="7125" actId="164"/>
          <ac:picMkLst>
            <pc:docMk/>
            <pc:sldMk cId="914060037" sldId="287"/>
            <ac:picMk id="5" creationId="{8DE200D3-C7D0-9F70-01F5-84ACAA12F3C0}"/>
          </ac:picMkLst>
        </pc:picChg>
        <pc:picChg chg="del">
          <ac:chgData name="Maria Pura" userId="45387ab128642bb3" providerId="LiveId" clId="{FD92F41F-E55A-4EF3-BE2A-66D1D98F4BBC}" dt="2026-10-04T13:49:21.481" v="7104" actId="478"/>
          <ac:picMkLst>
            <pc:docMk/>
            <pc:sldMk cId="914060037" sldId="287"/>
            <ac:picMk id="7" creationId="{E0EA93BE-EB47-C157-9FCC-D44B431EEA33}"/>
          </ac:picMkLst>
        </pc:picChg>
        <pc:picChg chg="add mod">
          <ac:chgData name="Maria Pura" userId="45387ab128642bb3" providerId="LiveId" clId="{FD92F41F-E55A-4EF3-BE2A-66D1D98F4BBC}" dt="2026-10-04T13:51:56.551" v="7125" actId="164"/>
          <ac:picMkLst>
            <pc:docMk/>
            <pc:sldMk cId="914060037" sldId="287"/>
            <ac:picMk id="8" creationId="{1EE4D3D9-B207-2496-16A4-1C13FD31D785}"/>
          </ac:picMkLst>
        </pc:picChg>
        <pc:picChg chg="mod topLvl">
          <ac:chgData name="Maria Pura" userId="45387ab128642bb3" providerId="LiveId" clId="{FD92F41F-E55A-4EF3-BE2A-66D1D98F4BBC}" dt="2026-10-04T13:53:32.662" v="7138" actId="164"/>
          <ac:picMkLst>
            <pc:docMk/>
            <pc:sldMk cId="914060037" sldId="287"/>
            <ac:picMk id="11" creationId="{BC83C61D-A02E-822D-2283-55EB04AB3EFC}"/>
          </ac:picMkLst>
        </pc:picChg>
        <pc:picChg chg="del mod topLvl">
          <ac:chgData name="Maria Pura" userId="45387ab128642bb3" providerId="LiveId" clId="{FD92F41F-E55A-4EF3-BE2A-66D1D98F4BBC}" dt="2026-10-04T13:53:08.465" v="7132" actId="478"/>
          <ac:picMkLst>
            <pc:docMk/>
            <pc:sldMk cId="914060037" sldId="287"/>
            <ac:picMk id="12" creationId="{1355B50F-8B9B-52F8-18A1-54A52450AE8D}"/>
          </ac:picMkLst>
        </pc:picChg>
        <pc:picChg chg="add mod">
          <ac:chgData name="Maria Pura" userId="45387ab128642bb3" providerId="LiveId" clId="{FD92F41F-E55A-4EF3-BE2A-66D1D98F4BBC}" dt="2026-10-04T14:04:22.214" v="7369" actId="14100"/>
          <ac:picMkLst>
            <pc:docMk/>
            <pc:sldMk cId="914060037" sldId="287"/>
            <ac:picMk id="14" creationId="{49F42A2A-22B5-5909-584B-B10C42C09A4C}"/>
          </ac:picMkLst>
        </pc:picChg>
      </pc:sldChg>
      <pc:sldChg chg="addSp delSp modSp add mod ord">
        <pc:chgData name="Maria Pura" userId="45387ab128642bb3" providerId="LiveId" clId="{FD92F41F-E55A-4EF3-BE2A-66D1D98F4BBC}" dt="2026-10-04T14:11:25.864" v="7421" actId="113"/>
        <pc:sldMkLst>
          <pc:docMk/>
          <pc:sldMk cId="3868977890" sldId="288"/>
        </pc:sldMkLst>
        <pc:spChg chg="add del mod">
          <ac:chgData name="Maria Pura" userId="45387ab128642bb3" providerId="LiveId" clId="{FD92F41F-E55A-4EF3-BE2A-66D1D98F4BBC}" dt="2026-10-04T13:58:01.249" v="7245" actId="478"/>
          <ac:spMkLst>
            <pc:docMk/>
            <pc:sldMk cId="3868977890" sldId="288"/>
            <ac:spMk id="3" creationId="{B694A211-A9B7-0CEA-AA3B-B873A94001C1}"/>
          </ac:spMkLst>
        </pc:spChg>
        <pc:spChg chg="mod">
          <ac:chgData name="Maria Pura" userId="45387ab128642bb3" providerId="LiveId" clId="{FD92F41F-E55A-4EF3-BE2A-66D1D98F4BBC}" dt="2026-10-04T13:55:28.023" v="7156" actId="20577"/>
          <ac:spMkLst>
            <pc:docMk/>
            <pc:sldMk cId="3868977890" sldId="288"/>
            <ac:spMk id="4" creationId="{827085E9-FFFC-09B7-2ED4-50BFB4AC315F}"/>
          </ac:spMkLst>
        </pc:spChg>
        <pc:spChg chg="del">
          <ac:chgData name="Maria Pura" userId="45387ab128642bb3" providerId="LiveId" clId="{FD92F41F-E55A-4EF3-BE2A-66D1D98F4BBC}" dt="2026-10-04T13:56:05.944" v="7210" actId="478"/>
          <ac:spMkLst>
            <pc:docMk/>
            <pc:sldMk cId="3868977890" sldId="288"/>
            <ac:spMk id="96" creationId="{9A0792AD-6ABA-A1AE-6E3F-DF128EED1810}"/>
          </ac:spMkLst>
        </pc:spChg>
        <pc:spChg chg="mod">
          <ac:chgData name="Maria Pura" userId="45387ab128642bb3" providerId="LiveId" clId="{FD92F41F-E55A-4EF3-BE2A-66D1D98F4BBC}" dt="2026-10-04T13:55:48.323" v="7175" actId="20577"/>
          <ac:spMkLst>
            <pc:docMk/>
            <pc:sldMk cId="3868977890" sldId="288"/>
            <ac:spMk id="98" creationId="{FAABA58F-8861-52B2-D6A9-FCF86227C7A6}"/>
          </ac:spMkLst>
        </pc:spChg>
        <pc:spChg chg="mod">
          <ac:chgData name="Maria Pura" userId="45387ab128642bb3" providerId="LiveId" clId="{FD92F41F-E55A-4EF3-BE2A-66D1D98F4BBC}" dt="2026-10-04T13:55:53.325" v="7192" actId="20577"/>
          <ac:spMkLst>
            <pc:docMk/>
            <pc:sldMk cId="3868977890" sldId="288"/>
            <ac:spMk id="108" creationId="{1B9205AC-394F-D893-2A53-7721B5AC02DB}"/>
          </ac:spMkLst>
        </pc:spChg>
        <pc:spChg chg="mod">
          <ac:chgData name="Maria Pura" userId="45387ab128642bb3" providerId="LiveId" clId="{FD92F41F-E55A-4EF3-BE2A-66D1D98F4BBC}" dt="2026-10-04T13:56:02.372" v="7209" actId="20577"/>
          <ac:spMkLst>
            <pc:docMk/>
            <pc:sldMk cId="3868977890" sldId="288"/>
            <ac:spMk id="110" creationId="{B412BD65-A6C4-3728-97AD-09CAE23ADF5F}"/>
          </ac:spMkLst>
        </pc:spChg>
        <pc:spChg chg="del">
          <ac:chgData name="Maria Pura" userId="45387ab128642bb3" providerId="LiveId" clId="{FD92F41F-E55A-4EF3-BE2A-66D1D98F4BBC}" dt="2026-10-04T13:56:05.944" v="7210" actId="478"/>
          <ac:spMkLst>
            <pc:docMk/>
            <pc:sldMk cId="3868977890" sldId="288"/>
            <ac:spMk id="112" creationId="{FA44A6BC-92D1-E464-E92B-546FC2FB16AA}"/>
          </ac:spMkLst>
        </pc:spChg>
        <pc:spChg chg="del">
          <ac:chgData name="Maria Pura" userId="45387ab128642bb3" providerId="LiveId" clId="{FD92F41F-E55A-4EF3-BE2A-66D1D98F4BBC}" dt="2026-10-04T13:56:05.944" v="7210" actId="478"/>
          <ac:spMkLst>
            <pc:docMk/>
            <pc:sldMk cId="3868977890" sldId="288"/>
            <ac:spMk id="114" creationId="{44F12E55-D0FA-9777-0290-41BBFC29E4EC}"/>
          </ac:spMkLst>
        </pc:spChg>
        <pc:spChg chg="del">
          <ac:chgData name="Maria Pura" userId="45387ab128642bb3" providerId="LiveId" clId="{FD92F41F-E55A-4EF3-BE2A-66D1D98F4BBC}" dt="2026-10-04T13:56:14.804" v="7211" actId="478"/>
          <ac:spMkLst>
            <pc:docMk/>
            <pc:sldMk cId="3868977890" sldId="288"/>
            <ac:spMk id="125" creationId="{0D2DCCA8-B656-730E-6720-B7D06BC08372}"/>
          </ac:spMkLst>
        </pc:spChg>
        <pc:spChg chg="del">
          <ac:chgData name="Maria Pura" userId="45387ab128642bb3" providerId="LiveId" clId="{FD92F41F-E55A-4EF3-BE2A-66D1D98F4BBC}" dt="2026-10-04T13:56:16.507" v="7212" actId="478"/>
          <ac:spMkLst>
            <pc:docMk/>
            <pc:sldMk cId="3868977890" sldId="288"/>
            <ac:spMk id="128" creationId="{11C1AFD8-732B-E357-F0C7-6DA054AC0DCA}"/>
          </ac:spMkLst>
        </pc:spChg>
        <pc:spChg chg="del">
          <ac:chgData name="Maria Pura" userId="45387ab128642bb3" providerId="LiveId" clId="{FD92F41F-E55A-4EF3-BE2A-66D1D98F4BBC}" dt="2026-10-04T13:56:18.039" v="7213" actId="478"/>
          <ac:spMkLst>
            <pc:docMk/>
            <pc:sldMk cId="3868977890" sldId="288"/>
            <ac:spMk id="130" creationId="{866D2E08-9695-3F6D-A6B6-70BC708B87A2}"/>
          </ac:spMkLst>
        </pc:spChg>
        <pc:spChg chg="del">
          <ac:chgData name="Maria Pura" userId="45387ab128642bb3" providerId="LiveId" clId="{FD92F41F-E55A-4EF3-BE2A-66D1D98F4BBC}" dt="2026-10-04T13:58:37.850" v="7295" actId="478"/>
          <ac:spMkLst>
            <pc:docMk/>
            <pc:sldMk cId="3868977890" sldId="288"/>
            <ac:spMk id="150" creationId="{07248922-CF9D-8011-8510-4FB98FCA0ADF}"/>
          </ac:spMkLst>
        </pc:spChg>
        <pc:spChg chg="del">
          <ac:chgData name="Maria Pura" userId="45387ab128642bb3" providerId="LiveId" clId="{FD92F41F-E55A-4EF3-BE2A-66D1D98F4BBC}" dt="2026-10-04T13:58:39.589" v="7296" actId="478"/>
          <ac:spMkLst>
            <pc:docMk/>
            <pc:sldMk cId="3868977890" sldId="288"/>
            <ac:spMk id="151" creationId="{240CE6BE-E7BE-613B-ED58-9C990E81F788}"/>
          </ac:spMkLst>
        </pc:spChg>
        <pc:spChg chg="del">
          <ac:chgData name="Maria Pura" userId="45387ab128642bb3" providerId="LiveId" clId="{FD92F41F-E55A-4EF3-BE2A-66D1D98F4BBC}" dt="2026-10-04T13:58:36.275" v="7294" actId="478"/>
          <ac:spMkLst>
            <pc:docMk/>
            <pc:sldMk cId="3868977890" sldId="288"/>
            <ac:spMk id="152" creationId="{1D02B478-84E0-E65D-319D-6FD252923EF8}"/>
          </ac:spMkLst>
        </pc:spChg>
        <pc:spChg chg="del">
          <ac:chgData name="Maria Pura" userId="45387ab128642bb3" providerId="LiveId" clId="{FD92F41F-E55A-4EF3-BE2A-66D1D98F4BBC}" dt="2026-10-04T13:58:41.034" v="7297" actId="478"/>
          <ac:spMkLst>
            <pc:docMk/>
            <pc:sldMk cId="3868977890" sldId="288"/>
            <ac:spMk id="153" creationId="{CE24C2CC-01A8-D666-E37A-582CB115C376}"/>
          </ac:spMkLst>
        </pc:spChg>
        <pc:spChg chg="mod">
          <ac:chgData name="Maria Pura" userId="45387ab128642bb3" providerId="LiveId" clId="{FD92F41F-E55A-4EF3-BE2A-66D1D98F4BBC}" dt="2026-10-04T13:58:47.266" v="7303" actId="1036"/>
          <ac:spMkLst>
            <pc:docMk/>
            <pc:sldMk cId="3868977890" sldId="288"/>
            <ac:spMk id="154" creationId="{5BD4FDD3-2D12-6D0C-979B-780C7ED103BF}"/>
          </ac:spMkLst>
        </pc:spChg>
        <pc:spChg chg="mod">
          <ac:chgData name="Maria Pura" userId="45387ab128642bb3" providerId="LiveId" clId="{FD92F41F-E55A-4EF3-BE2A-66D1D98F4BBC}" dt="2026-10-04T13:58:47.266" v="7303" actId="1036"/>
          <ac:spMkLst>
            <pc:docMk/>
            <pc:sldMk cId="3868977890" sldId="288"/>
            <ac:spMk id="155" creationId="{1FC56992-1827-3AFE-30BA-5087B86E876F}"/>
          </ac:spMkLst>
        </pc:spChg>
        <pc:spChg chg="mod">
          <ac:chgData name="Maria Pura" userId="45387ab128642bb3" providerId="LiveId" clId="{FD92F41F-E55A-4EF3-BE2A-66D1D98F4BBC}" dt="2026-10-04T14:11:25.864" v="7421" actId="113"/>
          <ac:spMkLst>
            <pc:docMk/>
            <pc:sldMk cId="3868977890" sldId="288"/>
            <ac:spMk id="175" creationId="{9269E2D3-F7B2-646C-DBBA-CFA104947A53}"/>
          </ac:spMkLst>
        </pc:spChg>
        <pc:spChg chg="mod">
          <ac:chgData name="Maria Pura" userId="45387ab128642bb3" providerId="LiveId" clId="{FD92F41F-E55A-4EF3-BE2A-66D1D98F4BBC}" dt="2026-10-04T14:11:23.379" v="7420" actId="113"/>
          <ac:spMkLst>
            <pc:docMk/>
            <pc:sldMk cId="3868977890" sldId="288"/>
            <ac:spMk id="177" creationId="{F8676827-AA05-7926-0C9C-06C71FC26ED0}"/>
          </ac:spMkLst>
        </pc:spChg>
        <pc:spChg chg="mod">
          <ac:chgData name="Maria Pura" userId="45387ab128642bb3" providerId="LiveId" clId="{FD92F41F-E55A-4EF3-BE2A-66D1D98F4BBC}" dt="2026-10-04T14:11:21.195" v="7419" actId="113"/>
          <ac:spMkLst>
            <pc:docMk/>
            <pc:sldMk cId="3868977890" sldId="288"/>
            <ac:spMk id="179" creationId="{3B779F25-14FD-CDC2-E1FE-1BD50B6F3091}"/>
          </ac:spMkLst>
        </pc:spChg>
        <pc:grpChg chg="del">
          <ac:chgData name="Maria Pura" userId="45387ab128642bb3" providerId="LiveId" clId="{FD92F41F-E55A-4EF3-BE2A-66D1D98F4BBC}" dt="2026-10-04T13:56:05.944" v="7210" actId="478"/>
          <ac:grpSpMkLst>
            <pc:docMk/>
            <pc:sldMk cId="3868977890" sldId="288"/>
            <ac:grpSpMk id="126" creationId="{AFCAEECF-3E7A-3807-C83C-E374B16E8290}"/>
          </ac:grpSpMkLst>
        </pc:grpChg>
        <pc:grpChg chg="del">
          <ac:chgData name="Maria Pura" userId="45387ab128642bb3" providerId="LiveId" clId="{FD92F41F-E55A-4EF3-BE2A-66D1D98F4BBC}" dt="2026-10-04T13:56:05.944" v="7210" actId="478"/>
          <ac:grpSpMkLst>
            <pc:docMk/>
            <pc:sldMk cId="3868977890" sldId="288"/>
            <ac:grpSpMk id="131" creationId="{1E7725F9-6CEF-0CDC-B5EA-0A051195F07E}"/>
          </ac:grpSpMkLst>
        </pc:grpChg>
        <pc:grpChg chg="del">
          <ac:chgData name="Maria Pura" userId="45387ab128642bb3" providerId="LiveId" clId="{FD92F41F-E55A-4EF3-BE2A-66D1D98F4BBC}" dt="2026-10-04T13:56:05.944" v="7210" actId="478"/>
          <ac:grpSpMkLst>
            <pc:docMk/>
            <pc:sldMk cId="3868977890" sldId="288"/>
            <ac:grpSpMk id="132" creationId="{BE93F296-FAE0-1366-8A93-00725F798EDF}"/>
          </ac:grpSpMkLst>
        </pc:grpChg>
        <pc:grpChg chg="del">
          <ac:chgData name="Maria Pura" userId="45387ab128642bb3" providerId="LiveId" clId="{FD92F41F-E55A-4EF3-BE2A-66D1D98F4BBC}" dt="2026-10-04T13:58:41.034" v="7297" actId="478"/>
          <ac:grpSpMkLst>
            <pc:docMk/>
            <pc:sldMk cId="3868977890" sldId="288"/>
            <ac:grpSpMk id="137" creationId="{6BD47B94-BADD-53B7-C8CA-663E30C31C08}"/>
          </ac:grpSpMkLst>
        </pc:grpChg>
        <pc:grpChg chg="del">
          <ac:chgData name="Maria Pura" userId="45387ab128642bb3" providerId="LiveId" clId="{FD92F41F-E55A-4EF3-BE2A-66D1D98F4BBC}" dt="2026-10-04T13:58:36.275" v="7294" actId="478"/>
          <ac:grpSpMkLst>
            <pc:docMk/>
            <pc:sldMk cId="3868977890" sldId="288"/>
            <ac:grpSpMk id="139" creationId="{2BA18D3D-AC21-A710-92CA-39E8081A7C68}"/>
          </ac:grpSpMkLst>
        </pc:grpChg>
        <pc:grpChg chg="del">
          <ac:chgData name="Maria Pura" userId="45387ab128642bb3" providerId="LiveId" clId="{FD92F41F-E55A-4EF3-BE2A-66D1D98F4BBC}" dt="2026-10-04T13:58:37.850" v="7295" actId="478"/>
          <ac:grpSpMkLst>
            <pc:docMk/>
            <pc:sldMk cId="3868977890" sldId="288"/>
            <ac:grpSpMk id="140" creationId="{A45F5844-0453-155F-A2A4-8096BD46B14C}"/>
          </ac:grpSpMkLst>
        </pc:grpChg>
      </pc:sldChg>
      <pc:sldChg chg="addSp delSp modSp add del mod ord">
        <pc:chgData name="Maria Pura" userId="45387ab128642bb3" providerId="LiveId" clId="{FD92F41F-E55A-4EF3-BE2A-66D1D98F4BBC}" dt="2026-10-04T14:03:29.581" v="7363" actId="47"/>
        <pc:sldMkLst>
          <pc:docMk/>
          <pc:sldMk cId="2859386076" sldId="289"/>
        </pc:sldMkLst>
        <pc:spChg chg="mod">
          <ac:chgData name="Maria Pura" userId="45387ab128642bb3" providerId="LiveId" clId="{FD92F41F-E55A-4EF3-BE2A-66D1D98F4BBC}" dt="2026-10-04T13:59:53.957" v="7308" actId="404"/>
          <ac:spMkLst>
            <pc:docMk/>
            <pc:sldMk cId="2859386076" sldId="289"/>
            <ac:spMk id="4" creationId="{215405B3-1A96-6B2E-4A43-1B5FF4978B9E}"/>
          </ac:spMkLst>
        </pc:spChg>
        <pc:grpChg chg="add mod">
          <ac:chgData name="Maria Pura" userId="45387ab128642bb3" providerId="LiveId" clId="{FD92F41F-E55A-4EF3-BE2A-66D1D98F4BBC}" dt="2026-10-04T14:00:43.849" v="7319" actId="164"/>
          <ac:grpSpMkLst>
            <pc:docMk/>
            <pc:sldMk cId="2859386076" sldId="289"/>
            <ac:grpSpMk id="6" creationId="{4D256046-D275-9779-5403-3FE88B1372B6}"/>
          </ac:grpSpMkLst>
        </pc:grpChg>
        <pc:picChg chg="add mod">
          <ac:chgData name="Maria Pura" userId="45387ab128642bb3" providerId="LiveId" clId="{FD92F41F-E55A-4EF3-BE2A-66D1D98F4BBC}" dt="2026-10-04T14:00:43.849" v="7319" actId="164"/>
          <ac:picMkLst>
            <pc:docMk/>
            <pc:sldMk cId="2859386076" sldId="289"/>
            <ac:picMk id="3" creationId="{E168C57B-0B30-EAD2-C335-2A8852351D9D}"/>
          </ac:picMkLst>
        </pc:picChg>
        <pc:picChg chg="mod">
          <ac:chgData name="Maria Pura" userId="45387ab128642bb3" providerId="LiveId" clId="{FD92F41F-E55A-4EF3-BE2A-66D1D98F4BBC}" dt="2026-10-04T14:00:43.849" v="7319" actId="164"/>
          <ac:picMkLst>
            <pc:docMk/>
            <pc:sldMk cId="2859386076" sldId="289"/>
            <ac:picMk id="5" creationId="{C4FC9161-DB21-63BC-BB9E-E11886B07D54}"/>
          </ac:picMkLst>
        </pc:picChg>
        <pc:picChg chg="del">
          <ac:chgData name="Maria Pura" userId="45387ab128642bb3" providerId="LiveId" clId="{FD92F41F-E55A-4EF3-BE2A-66D1D98F4BBC}" dt="2026-10-04T14:00:02.444" v="7311" actId="478"/>
          <ac:picMkLst>
            <pc:docMk/>
            <pc:sldMk cId="2859386076" sldId="289"/>
            <ac:picMk id="7" creationId="{FB4CEE37-4874-5639-8FCA-3CA29735AF96}"/>
          </ac:picMkLst>
        </pc:picChg>
      </pc:sldChg>
      <pc:sldChg chg="delSp add del mod">
        <pc:chgData name="Maria Pura" userId="45387ab128642bb3" providerId="LiveId" clId="{FD92F41F-E55A-4EF3-BE2A-66D1D98F4BBC}" dt="2026-10-04T14:01:44.303" v="7322" actId="47"/>
        <pc:sldMkLst>
          <pc:docMk/>
          <pc:sldMk cId="1262055539" sldId="290"/>
        </pc:sldMkLst>
        <pc:grpChg chg="del">
          <ac:chgData name="Maria Pura" userId="45387ab128642bb3" providerId="LiveId" clId="{FD92F41F-E55A-4EF3-BE2A-66D1D98F4BBC}" dt="2026-10-04T14:01:18.057" v="7321" actId="478"/>
          <ac:grpSpMkLst>
            <pc:docMk/>
            <pc:sldMk cId="1262055539" sldId="290"/>
            <ac:grpSpMk id="6" creationId="{5C91BD3A-893F-1F92-CCED-4F056C7C94BE}"/>
          </ac:grpSpMkLst>
        </pc:grpChg>
        <pc:picChg chg="del topLvl">
          <ac:chgData name="Maria Pura" userId="45387ab128642bb3" providerId="LiveId" clId="{FD92F41F-E55A-4EF3-BE2A-66D1D98F4BBC}" dt="2026-10-04T14:01:18.057" v="7321" actId="478"/>
          <ac:picMkLst>
            <pc:docMk/>
            <pc:sldMk cId="1262055539" sldId="290"/>
            <ac:picMk id="3" creationId="{78D0C706-AE62-9D2F-154C-8EB7BF89DD17}"/>
          </ac:picMkLst>
        </pc:picChg>
        <pc:picChg chg="topLvl">
          <ac:chgData name="Maria Pura" userId="45387ab128642bb3" providerId="LiveId" clId="{FD92F41F-E55A-4EF3-BE2A-66D1D98F4BBC}" dt="2026-10-04T14:01:18.057" v="7321" actId="478"/>
          <ac:picMkLst>
            <pc:docMk/>
            <pc:sldMk cId="1262055539" sldId="290"/>
            <ac:picMk id="5" creationId="{67A83E41-6144-93AF-40E0-E506ECC10B36}"/>
          </ac:picMkLst>
        </pc:picChg>
      </pc:sldChg>
      <pc:sldChg chg="addSp delSp modSp add mod ord">
        <pc:chgData name="Maria Pura" userId="45387ab128642bb3" providerId="LiveId" clId="{FD92F41F-E55A-4EF3-BE2A-66D1D98F4BBC}" dt="2026-10-04T14:16:56.013" v="7502" actId="20577"/>
        <pc:sldMkLst>
          <pc:docMk/>
          <pc:sldMk cId="2812761422" sldId="290"/>
        </pc:sldMkLst>
        <pc:spChg chg="add del mod">
          <ac:chgData name="Maria Pura" userId="45387ab128642bb3" providerId="LiveId" clId="{FD92F41F-E55A-4EF3-BE2A-66D1D98F4BBC}" dt="2026-10-04T14:15:25.222" v="7492" actId="478"/>
          <ac:spMkLst>
            <pc:docMk/>
            <pc:sldMk cId="2812761422" sldId="290"/>
            <ac:spMk id="3" creationId="{E9283BEA-ADF3-AF29-7C61-41F9CD0042B8}"/>
          </ac:spMkLst>
        </pc:spChg>
        <pc:spChg chg="mod">
          <ac:chgData name="Maria Pura" userId="45387ab128642bb3" providerId="LiveId" clId="{FD92F41F-E55A-4EF3-BE2A-66D1D98F4BBC}" dt="2026-10-04T14:11:46.197" v="7435" actId="1035"/>
          <ac:spMkLst>
            <pc:docMk/>
            <pc:sldMk cId="2812761422" sldId="290"/>
            <ac:spMk id="4" creationId="{1B5F69A2-B5AC-0B7B-8EBA-EDF9D3DFA211}"/>
          </ac:spMkLst>
        </pc:spChg>
        <pc:spChg chg="mod">
          <ac:chgData name="Maria Pura" userId="45387ab128642bb3" providerId="LiveId" clId="{FD92F41F-E55A-4EF3-BE2A-66D1D98F4BBC}" dt="2026-10-04T14:14:37.036" v="7481"/>
          <ac:spMkLst>
            <pc:docMk/>
            <pc:sldMk cId="2812761422" sldId="290"/>
            <ac:spMk id="14" creationId="{834A1CD1-FCEF-BBB0-D40C-BB008B99A2F7}"/>
          </ac:spMkLst>
        </pc:spChg>
        <pc:spChg chg="mod">
          <ac:chgData name="Maria Pura" userId="45387ab128642bb3" providerId="LiveId" clId="{FD92F41F-E55A-4EF3-BE2A-66D1D98F4BBC}" dt="2026-10-04T14:14:33.503" v="7480"/>
          <ac:spMkLst>
            <pc:docMk/>
            <pc:sldMk cId="2812761422" sldId="290"/>
            <ac:spMk id="16" creationId="{2637A5EE-3879-F397-6319-CD8C102EB261}"/>
          </ac:spMkLst>
        </pc:spChg>
        <pc:spChg chg="mod">
          <ac:chgData name="Maria Pura" userId="45387ab128642bb3" providerId="LiveId" clId="{FD92F41F-E55A-4EF3-BE2A-66D1D98F4BBC}" dt="2026-10-04T14:14:11.099" v="7475"/>
          <ac:spMkLst>
            <pc:docMk/>
            <pc:sldMk cId="2812761422" sldId="290"/>
            <ac:spMk id="17" creationId="{FB5946D3-DA17-674B-4A1F-DC5DA40EE22C}"/>
          </ac:spMkLst>
        </pc:spChg>
        <pc:spChg chg="mod">
          <ac:chgData name="Maria Pura" userId="45387ab128642bb3" providerId="LiveId" clId="{FD92F41F-E55A-4EF3-BE2A-66D1D98F4BBC}" dt="2026-10-04T14:14:29.103" v="7479"/>
          <ac:spMkLst>
            <pc:docMk/>
            <pc:sldMk cId="2812761422" sldId="290"/>
            <ac:spMk id="18" creationId="{663B4A1C-DD3E-CE9C-69D6-74B1F0A22A8F}"/>
          </ac:spMkLst>
        </pc:spChg>
        <pc:spChg chg="mod">
          <ac:chgData name="Maria Pura" userId="45387ab128642bb3" providerId="LiveId" clId="{FD92F41F-E55A-4EF3-BE2A-66D1D98F4BBC}" dt="2026-10-04T14:14:24.492" v="7478"/>
          <ac:spMkLst>
            <pc:docMk/>
            <pc:sldMk cId="2812761422" sldId="290"/>
            <ac:spMk id="20" creationId="{9594BAE2-5B59-E385-0FE3-24FB1D622D52}"/>
          </ac:spMkLst>
        </pc:spChg>
        <pc:spChg chg="mod">
          <ac:chgData name="Maria Pura" userId="45387ab128642bb3" providerId="LiveId" clId="{FD92F41F-E55A-4EF3-BE2A-66D1D98F4BBC}" dt="2026-10-04T14:14:20.476" v="7477"/>
          <ac:spMkLst>
            <pc:docMk/>
            <pc:sldMk cId="2812761422" sldId="290"/>
            <ac:spMk id="22" creationId="{A90D8A0F-DEDF-44E8-CE79-5697CBCBEFEA}"/>
          </ac:spMkLst>
        </pc:spChg>
        <pc:spChg chg="mod">
          <ac:chgData name="Maria Pura" userId="45387ab128642bb3" providerId="LiveId" clId="{FD92F41F-E55A-4EF3-BE2A-66D1D98F4BBC}" dt="2026-10-04T14:14:16.497" v="7476"/>
          <ac:spMkLst>
            <pc:docMk/>
            <pc:sldMk cId="2812761422" sldId="290"/>
            <ac:spMk id="24" creationId="{B44FAB5C-1A63-6DEA-97FB-5A9DECE58036}"/>
          </ac:spMkLst>
        </pc:spChg>
        <pc:spChg chg="mod">
          <ac:chgData name="Maria Pura" userId="45387ab128642bb3" providerId="LiveId" clId="{FD92F41F-E55A-4EF3-BE2A-66D1D98F4BBC}" dt="2026-10-04T14:14:11.099" v="7475"/>
          <ac:spMkLst>
            <pc:docMk/>
            <pc:sldMk cId="2812761422" sldId="290"/>
            <ac:spMk id="28" creationId="{23EA6747-D00F-8C6D-7BFB-35A977AAE952}"/>
          </ac:spMkLst>
        </pc:spChg>
        <pc:spChg chg="mod">
          <ac:chgData name="Maria Pura" userId="45387ab128642bb3" providerId="LiveId" clId="{FD92F41F-E55A-4EF3-BE2A-66D1D98F4BBC}" dt="2026-10-04T14:16:51.853" v="7494" actId="1036"/>
          <ac:spMkLst>
            <pc:docMk/>
            <pc:sldMk cId="2812761422" sldId="290"/>
            <ac:spMk id="36" creationId="{A5B27789-A8DD-1CB1-37B9-E6A1A5E37B74}"/>
          </ac:spMkLst>
        </pc:spChg>
        <pc:spChg chg="mod">
          <ac:chgData name="Maria Pura" userId="45387ab128642bb3" providerId="LiveId" clId="{FD92F41F-E55A-4EF3-BE2A-66D1D98F4BBC}" dt="2026-10-04T14:16:51.853" v="7494" actId="1036"/>
          <ac:spMkLst>
            <pc:docMk/>
            <pc:sldMk cId="2812761422" sldId="290"/>
            <ac:spMk id="37" creationId="{D073B961-C99F-3CE8-5855-269B014E2760}"/>
          </ac:spMkLst>
        </pc:spChg>
        <pc:spChg chg="mod">
          <ac:chgData name="Maria Pura" userId="45387ab128642bb3" providerId="LiveId" clId="{FD92F41F-E55A-4EF3-BE2A-66D1D98F4BBC}" dt="2026-10-04T14:14:45.289" v="7483"/>
          <ac:spMkLst>
            <pc:docMk/>
            <pc:sldMk cId="2812761422" sldId="290"/>
            <ac:spMk id="38" creationId="{A8662F57-4E76-B101-5C63-DF4893568433}"/>
          </ac:spMkLst>
        </pc:spChg>
        <pc:spChg chg="mod">
          <ac:chgData name="Maria Pura" userId="45387ab128642bb3" providerId="LiveId" clId="{FD92F41F-E55A-4EF3-BE2A-66D1D98F4BBC}" dt="2026-10-04T14:14:41.687" v="7482"/>
          <ac:spMkLst>
            <pc:docMk/>
            <pc:sldMk cId="2812761422" sldId="290"/>
            <ac:spMk id="39" creationId="{4D2672F7-800A-8184-714D-7672B19E357A}"/>
          </ac:spMkLst>
        </pc:spChg>
        <pc:spChg chg="mod">
          <ac:chgData name="Maria Pura" userId="45387ab128642bb3" providerId="LiveId" clId="{FD92F41F-E55A-4EF3-BE2A-66D1D98F4BBC}" dt="2026-10-04T14:16:51.853" v="7494" actId="1036"/>
          <ac:spMkLst>
            <pc:docMk/>
            <pc:sldMk cId="2812761422" sldId="290"/>
            <ac:spMk id="40" creationId="{B6D16545-E9E5-B83F-60C3-C95602B042AC}"/>
          </ac:spMkLst>
        </pc:spChg>
        <pc:spChg chg="mod">
          <ac:chgData name="Maria Pura" userId="45387ab128642bb3" providerId="LiveId" clId="{FD92F41F-E55A-4EF3-BE2A-66D1D98F4BBC}" dt="2026-10-04T14:16:51.853" v="7494" actId="1036"/>
          <ac:spMkLst>
            <pc:docMk/>
            <pc:sldMk cId="2812761422" sldId="290"/>
            <ac:spMk id="41" creationId="{716F511E-568D-9430-DF4D-A06B4A42E5BB}"/>
          </ac:spMkLst>
        </pc:spChg>
        <pc:spChg chg="mod">
          <ac:chgData name="Maria Pura" userId="45387ab128642bb3" providerId="LiveId" clId="{FD92F41F-E55A-4EF3-BE2A-66D1D98F4BBC}" dt="2026-10-04T14:16:56.013" v="7502" actId="20577"/>
          <ac:spMkLst>
            <pc:docMk/>
            <pc:sldMk cId="2812761422" sldId="290"/>
            <ac:spMk id="43" creationId="{62C0C394-DD32-F9DF-9423-2CACD94B7F9A}"/>
          </ac:spMkLst>
        </pc:spChg>
        <pc:spChg chg="mod">
          <ac:chgData name="Maria Pura" userId="45387ab128642bb3" providerId="LiveId" clId="{FD92F41F-E55A-4EF3-BE2A-66D1D98F4BBC}" dt="2026-10-04T14:14:41.687" v="7482"/>
          <ac:spMkLst>
            <pc:docMk/>
            <pc:sldMk cId="2812761422" sldId="290"/>
            <ac:spMk id="44" creationId="{3D0B8AB2-18D8-F5A2-9923-A38135577866}"/>
          </ac:spMkLst>
        </pc:spChg>
        <pc:spChg chg="mod">
          <ac:chgData name="Maria Pura" userId="45387ab128642bb3" providerId="LiveId" clId="{FD92F41F-E55A-4EF3-BE2A-66D1D98F4BBC}" dt="2026-10-04T14:14:41.687" v="7482"/>
          <ac:spMkLst>
            <pc:docMk/>
            <pc:sldMk cId="2812761422" sldId="290"/>
            <ac:spMk id="45" creationId="{A31AB1C2-6396-857D-5737-AE136557C647}"/>
          </ac:spMkLst>
        </pc:spChg>
        <pc:spChg chg="add mod">
          <ac:chgData name="Maria Pura" userId="45387ab128642bb3" providerId="LiveId" clId="{FD92F41F-E55A-4EF3-BE2A-66D1D98F4BBC}" dt="2026-10-04T14:15:19.497" v="7491"/>
          <ac:spMkLst>
            <pc:docMk/>
            <pc:sldMk cId="2812761422" sldId="290"/>
            <ac:spMk id="47" creationId="{990F84DD-A495-7115-62FE-A5ADA9425F16}"/>
          </ac:spMkLst>
        </pc:spChg>
        <pc:spChg chg="add mod">
          <ac:chgData name="Maria Pura" userId="45387ab128642bb3" providerId="LiveId" clId="{FD92F41F-E55A-4EF3-BE2A-66D1D98F4BBC}" dt="2026-10-04T14:15:04.580" v="7487" actId="1076"/>
          <ac:spMkLst>
            <pc:docMk/>
            <pc:sldMk cId="2812761422" sldId="290"/>
            <ac:spMk id="49" creationId="{11EA34A9-8C4C-A9A7-D62E-8AE0E9136ACE}"/>
          </ac:spMkLst>
        </pc:spChg>
        <pc:spChg chg="mod">
          <ac:chgData name="Maria Pura" userId="45387ab128642bb3" providerId="LiveId" clId="{FD92F41F-E55A-4EF3-BE2A-66D1D98F4BBC}" dt="2026-10-04T14:11:40.748" v="7431" actId="113"/>
          <ac:spMkLst>
            <pc:docMk/>
            <pc:sldMk cId="2812761422" sldId="290"/>
            <ac:spMk id="175" creationId="{AA41E0EA-F447-1379-C650-EFF0D0125926}"/>
          </ac:spMkLst>
        </pc:spChg>
        <pc:spChg chg="mod">
          <ac:chgData name="Maria Pura" userId="45387ab128642bb3" providerId="LiveId" clId="{FD92F41F-E55A-4EF3-BE2A-66D1D98F4BBC}" dt="2026-10-04T14:11:39.132" v="7430" actId="113"/>
          <ac:spMkLst>
            <pc:docMk/>
            <pc:sldMk cId="2812761422" sldId="290"/>
            <ac:spMk id="177" creationId="{E304DA70-4884-34A4-0374-5AF1251AA579}"/>
          </ac:spMkLst>
        </pc:spChg>
        <pc:spChg chg="mod">
          <ac:chgData name="Maria Pura" userId="45387ab128642bb3" providerId="LiveId" clId="{FD92F41F-E55A-4EF3-BE2A-66D1D98F4BBC}" dt="2026-10-04T14:11:36.829" v="7429" actId="113"/>
          <ac:spMkLst>
            <pc:docMk/>
            <pc:sldMk cId="2812761422" sldId="290"/>
            <ac:spMk id="179" creationId="{4027390B-D604-F8EC-63EE-95EA45DACD32}"/>
          </ac:spMkLst>
        </pc:spChg>
        <pc:grpChg chg="mod">
          <ac:chgData name="Maria Pura" userId="45387ab128642bb3" providerId="LiveId" clId="{FD92F41F-E55A-4EF3-BE2A-66D1D98F4BBC}" dt="2026-10-04T14:14:41.687" v="7482"/>
          <ac:grpSpMkLst>
            <pc:docMk/>
            <pc:sldMk cId="2812761422" sldId="290"/>
            <ac:grpSpMk id="34" creationId="{2455E9DA-13DC-14DE-3893-4A1519C29949}"/>
          </ac:grpSpMkLst>
        </pc:grpChg>
        <pc:grpChg chg="del mod">
          <ac:chgData name="Maria Pura" userId="45387ab128642bb3" providerId="LiveId" clId="{FD92F41F-E55A-4EF3-BE2A-66D1D98F4BBC}" dt="2026-10-04T14:14:08.070" v="7473" actId="478"/>
          <ac:grpSpMkLst>
            <pc:docMk/>
            <pc:sldMk cId="2812761422" sldId="290"/>
            <ac:grpSpMk id="134" creationId="{26F398B2-0B11-DB7F-0AEF-79A7CF818947}"/>
          </ac:grpSpMkLst>
        </pc:grpChg>
        <pc:grpChg chg="del mod">
          <ac:chgData name="Maria Pura" userId="45387ab128642bb3" providerId="LiveId" clId="{FD92F41F-E55A-4EF3-BE2A-66D1D98F4BBC}" dt="2026-10-04T14:14:10.164" v="7474" actId="478"/>
          <ac:grpSpMkLst>
            <pc:docMk/>
            <pc:sldMk cId="2812761422" sldId="290"/>
            <ac:grpSpMk id="135" creationId="{C94AD23F-9AB9-5823-2BCC-F357045832DD}"/>
          </ac:grpSpMkLst>
        </pc:grpChg>
      </pc:sldChg>
      <pc:sldChg chg="addSp delSp modSp add mod">
        <pc:chgData name="Maria Pura" userId="45387ab128642bb3" providerId="LiveId" clId="{FD92F41F-E55A-4EF3-BE2A-66D1D98F4BBC}" dt="2026-10-04T14:03:24.490" v="7362" actId="1035"/>
        <pc:sldMkLst>
          <pc:docMk/>
          <pc:sldMk cId="2694971268" sldId="291"/>
        </pc:sldMkLst>
        <pc:grpChg chg="del">
          <ac:chgData name="Maria Pura" userId="45387ab128642bb3" providerId="LiveId" clId="{FD92F41F-E55A-4EF3-BE2A-66D1D98F4BBC}" dt="2026-10-04T14:03:06.058" v="7355" actId="478"/>
          <ac:grpSpMkLst>
            <pc:docMk/>
            <pc:sldMk cId="2694971268" sldId="291"/>
            <ac:grpSpMk id="6" creationId="{7C324104-78B2-2DCC-B5F6-09F6F9A279E3}"/>
          </ac:grpSpMkLst>
        </pc:grpChg>
        <pc:picChg chg="del topLvl">
          <ac:chgData name="Maria Pura" userId="45387ab128642bb3" providerId="LiveId" clId="{FD92F41F-E55A-4EF3-BE2A-66D1D98F4BBC}" dt="2026-10-04T14:03:06.058" v="7355" actId="478"/>
          <ac:picMkLst>
            <pc:docMk/>
            <pc:sldMk cId="2694971268" sldId="291"/>
            <ac:picMk id="3" creationId="{65D589BE-9C28-4A70-2075-8D5F2F15407D}"/>
          </ac:picMkLst>
        </pc:picChg>
        <pc:picChg chg="topLvl">
          <ac:chgData name="Maria Pura" userId="45387ab128642bb3" providerId="LiveId" clId="{FD92F41F-E55A-4EF3-BE2A-66D1D98F4BBC}" dt="2026-10-04T14:03:06.058" v="7355" actId="478"/>
          <ac:picMkLst>
            <pc:docMk/>
            <pc:sldMk cId="2694971268" sldId="291"/>
            <ac:picMk id="5" creationId="{B901F24C-5BE9-BBDC-E5EF-6A13CEDA6B7F}"/>
          </ac:picMkLst>
        </pc:picChg>
        <pc:picChg chg="add mod">
          <ac:chgData name="Maria Pura" userId="45387ab128642bb3" providerId="LiveId" clId="{FD92F41F-E55A-4EF3-BE2A-66D1D98F4BBC}" dt="2026-10-04T14:03:24.490" v="7362" actId="1035"/>
          <ac:picMkLst>
            <pc:docMk/>
            <pc:sldMk cId="2694971268" sldId="291"/>
            <ac:picMk id="7" creationId="{B55D0514-D96F-DCA3-D7B3-F9138985515F}"/>
          </ac:picMkLst>
        </pc:picChg>
      </pc:sldChg>
      <pc:sldChg chg="addSp delSp modSp add mod">
        <pc:chgData name="Maria Pura" userId="45387ab128642bb3" providerId="LiveId" clId="{FD92F41F-E55A-4EF3-BE2A-66D1D98F4BBC}" dt="2026-10-04T14:04:40.170" v="7377" actId="1076"/>
        <pc:sldMkLst>
          <pc:docMk/>
          <pc:sldMk cId="2226145773" sldId="292"/>
        </pc:sldMkLst>
        <pc:grpChg chg="del">
          <ac:chgData name="Maria Pura" userId="45387ab128642bb3" providerId="LiveId" clId="{FD92F41F-E55A-4EF3-BE2A-66D1D98F4BBC}" dt="2026-10-04T14:04:27.523" v="7371" actId="478"/>
          <ac:grpSpMkLst>
            <pc:docMk/>
            <pc:sldMk cId="2226145773" sldId="292"/>
            <ac:grpSpMk id="15" creationId="{14C4E6DD-FDB4-AF80-CD97-C3DF890E2DFE}"/>
          </ac:grpSpMkLst>
        </pc:grpChg>
        <pc:picChg chg="add mod">
          <ac:chgData name="Maria Pura" userId="45387ab128642bb3" providerId="LiveId" clId="{FD92F41F-E55A-4EF3-BE2A-66D1D98F4BBC}" dt="2026-10-04T14:04:40.170" v="7377" actId="1076"/>
          <ac:picMkLst>
            <pc:docMk/>
            <pc:sldMk cId="2226145773" sldId="292"/>
            <ac:picMk id="3" creationId="{5A56DF5B-35A0-CF17-407F-49DDE54199FC}"/>
          </ac:picMkLst>
        </pc:picChg>
        <pc:picChg chg="topLvl">
          <ac:chgData name="Maria Pura" userId="45387ab128642bb3" providerId="LiveId" clId="{FD92F41F-E55A-4EF3-BE2A-66D1D98F4BBC}" dt="2026-10-04T14:04:27.523" v="7371" actId="478"/>
          <ac:picMkLst>
            <pc:docMk/>
            <pc:sldMk cId="2226145773" sldId="292"/>
            <ac:picMk id="11" creationId="{E07E9A83-AC30-F3B7-9187-6339F3B41A5B}"/>
          </ac:picMkLst>
        </pc:picChg>
        <pc:picChg chg="del topLvl">
          <ac:chgData name="Maria Pura" userId="45387ab128642bb3" providerId="LiveId" clId="{FD92F41F-E55A-4EF3-BE2A-66D1D98F4BBC}" dt="2026-10-04T14:04:27.523" v="7371" actId="478"/>
          <ac:picMkLst>
            <pc:docMk/>
            <pc:sldMk cId="2226145773" sldId="292"/>
            <ac:picMk id="14" creationId="{12C3E26F-873C-978F-4016-2E57DD45C2F0}"/>
          </ac:picMkLst>
        </pc:picChg>
      </pc:sldChg>
      <pc:sldChg chg="addSp delSp modSp add mod">
        <pc:chgData name="Maria Pura" userId="45387ab128642bb3" providerId="LiveId" clId="{FD92F41F-E55A-4EF3-BE2A-66D1D98F4BBC}" dt="2026-10-04T14:06:44.369" v="7395" actId="1036"/>
        <pc:sldMkLst>
          <pc:docMk/>
          <pc:sldMk cId="817309045" sldId="293"/>
        </pc:sldMkLst>
        <pc:spChg chg="mod">
          <ac:chgData name="Maria Pura" userId="45387ab128642bb3" providerId="LiveId" clId="{FD92F41F-E55A-4EF3-BE2A-66D1D98F4BBC}" dt="2026-10-04T14:06:44.369" v="7395" actId="1036"/>
          <ac:spMkLst>
            <pc:docMk/>
            <pc:sldMk cId="817309045" sldId="293"/>
            <ac:spMk id="4" creationId="{6FC296D6-2349-B338-EFC9-3C03BE7282B5}"/>
          </ac:spMkLst>
        </pc:spChg>
        <pc:grpChg chg="add mod">
          <ac:chgData name="Maria Pura" userId="45387ab128642bb3" providerId="LiveId" clId="{FD92F41F-E55A-4EF3-BE2A-66D1D98F4BBC}" dt="2026-10-04T14:06:41.081" v="7393" actId="1036"/>
          <ac:grpSpMkLst>
            <pc:docMk/>
            <pc:sldMk cId="817309045" sldId="293"/>
            <ac:grpSpMk id="6" creationId="{72A1884A-1434-3F22-A4D6-8A049C76A6CE}"/>
          </ac:grpSpMkLst>
        </pc:grpChg>
        <pc:grpChg chg="del">
          <ac:chgData name="Maria Pura" userId="45387ab128642bb3" providerId="LiveId" clId="{FD92F41F-E55A-4EF3-BE2A-66D1D98F4BBC}" dt="2026-10-04T14:05:40.398" v="7380" actId="478"/>
          <ac:grpSpMkLst>
            <pc:docMk/>
            <pc:sldMk cId="817309045" sldId="293"/>
            <ac:grpSpMk id="19" creationId="{AD94E417-9A0F-8298-02BC-C1B324E6391F}"/>
          </ac:grpSpMkLst>
        </pc:grpChg>
        <pc:picChg chg="add mod">
          <ac:chgData name="Maria Pura" userId="45387ab128642bb3" providerId="LiveId" clId="{FD92F41F-E55A-4EF3-BE2A-66D1D98F4BBC}" dt="2026-10-04T14:06:28.705" v="7388" actId="164"/>
          <ac:picMkLst>
            <pc:docMk/>
            <pc:sldMk cId="817309045" sldId="293"/>
            <ac:picMk id="3" creationId="{4C3C7B4C-29E4-28EF-D3BA-276798929C1E}"/>
          </ac:picMkLst>
        </pc:picChg>
        <pc:picChg chg="mod topLvl">
          <ac:chgData name="Maria Pura" userId="45387ab128642bb3" providerId="LiveId" clId="{FD92F41F-E55A-4EF3-BE2A-66D1D98F4BBC}" dt="2026-10-04T14:06:28.705" v="7388" actId="164"/>
          <ac:picMkLst>
            <pc:docMk/>
            <pc:sldMk cId="817309045" sldId="293"/>
            <ac:picMk id="5" creationId="{27B2963F-FA84-2B89-C7F7-D19DF122EDFE}"/>
          </ac:picMkLst>
        </pc:picChg>
        <pc:picChg chg="del topLvl">
          <ac:chgData name="Maria Pura" userId="45387ab128642bb3" providerId="LiveId" clId="{FD92F41F-E55A-4EF3-BE2A-66D1D98F4BBC}" dt="2026-10-04T14:05:40.398" v="7380" actId="478"/>
          <ac:picMkLst>
            <pc:docMk/>
            <pc:sldMk cId="817309045" sldId="293"/>
            <ac:picMk id="18" creationId="{03830111-E6A2-1EB1-0556-0250B2473995}"/>
          </ac:picMkLst>
        </pc:picChg>
      </pc:sldChg>
      <pc:sldChg chg="addSp delSp modSp add del mod">
        <pc:chgData name="Maria Pura" userId="45387ab128642bb3" providerId="LiveId" clId="{FD92F41F-E55A-4EF3-BE2A-66D1D98F4BBC}" dt="2026-10-04T14:09:33.943" v="7413" actId="47"/>
        <pc:sldMkLst>
          <pc:docMk/>
          <pc:sldMk cId="1815370096" sldId="294"/>
        </pc:sldMkLst>
        <pc:grpChg chg="del mod">
          <ac:chgData name="Maria Pura" userId="45387ab128642bb3" providerId="LiveId" clId="{FD92F41F-E55A-4EF3-BE2A-66D1D98F4BBC}" dt="2026-10-04T14:08:24.764" v="7399" actId="478"/>
          <ac:grpSpMkLst>
            <pc:docMk/>
            <pc:sldMk cId="1815370096" sldId="294"/>
            <ac:grpSpMk id="6" creationId="{338D982C-5287-A162-F005-814CE18F592B}"/>
          </ac:grpSpMkLst>
        </pc:grpChg>
        <pc:picChg chg="del topLvl">
          <ac:chgData name="Maria Pura" userId="45387ab128642bb3" providerId="LiveId" clId="{FD92F41F-E55A-4EF3-BE2A-66D1D98F4BBC}" dt="2026-10-04T14:08:24.764" v="7399" actId="478"/>
          <ac:picMkLst>
            <pc:docMk/>
            <pc:sldMk cId="1815370096" sldId="294"/>
            <ac:picMk id="3" creationId="{230A667A-C239-99BA-AF77-510D5C8E74EE}"/>
          </ac:picMkLst>
        </pc:picChg>
        <pc:picChg chg="topLvl">
          <ac:chgData name="Maria Pura" userId="45387ab128642bb3" providerId="LiveId" clId="{FD92F41F-E55A-4EF3-BE2A-66D1D98F4BBC}" dt="2026-10-04T14:08:24.764" v="7399" actId="478"/>
          <ac:picMkLst>
            <pc:docMk/>
            <pc:sldMk cId="1815370096" sldId="294"/>
            <ac:picMk id="5" creationId="{A77174D0-98DA-1748-D7C0-F99F5AEC665C}"/>
          </ac:picMkLst>
        </pc:picChg>
        <pc:picChg chg="add mod">
          <ac:chgData name="Maria Pura" userId="45387ab128642bb3" providerId="LiveId" clId="{FD92F41F-E55A-4EF3-BE2A-66D1D98F4BBC}" dt="2026-10-04T14:08:41.985" v="7405" actId="1076"/>
          <ac:picMkLst>
            <pc:docMk/>
            <pc:sldMk cId="1815370096" sldId="294"/>
            <ac:picMk id="7" creationId="{01B16F85-823B-6BC8-0B74-6BB9CA3CB2A4}"/>
          </ac:picMkLst>
        </pc:picChg>
      </pc:sldChg>
      <pc:sldChg chg="addSp delSp modSp add mod">
        <pc:chgData name="Maria Pura" userId="45387ab128642bb3" providerId="LiveId" clId="{FD92F41F-E55A-4EF3-BE2A-66D1D98F4BBC}" dt="2026-10-04T14:09:27.704" v="7412" actId="1036"/>
        <pc:sldMkLst>
          <pc:docMk/>
          <pc:sldMk cId="3768144252" sldId="295"/>
        </pc:sldMkLst>
        <pc:picChg chg="add mod">
          <ac:chgData name="Maria Pura" userId="45387ab128642bb3" providerId="LiveId" clId="{FD92F41F-E55A-4EF3-BE2A-66D1D98F4BBC}" dt="2026-10-04T14:09:27.704" v="7412" actId="1036"/>
          <ac:picMkLst>
            <pc:docMk/>
            <pc:sldMk cId="3768144252" sldId="295"/>
            <ac:picMk id="3" creationId="{8E0E0300-AF72-59A3-61C4-CD8044CEC91A}"/>
          </ac:picMkLst>
        </pc:picChg>
        <pc:picChg chg="del">
          <ac:chgData name="Maria Pura" userId="45387ab128642bb3" providerId="LiveId" clId="{FD92F41F-E55A-4EF3-BE2A-66D1D98F4BBC}" dt="2026-10-04T14:09:10.975" v="7407" actId="478"/>
          <ac:picMkLst>
            <pc:docMk/>
            <pc:sldMk cId="3768144252" sldId="295"/>
            <ac:picMk id="7" creationId="{D2D19A9E-C4B4-FD6E-E23D-C5A22565B412}"/>
          </ac:picMkLst>
        </pc:picChg>
      </pc:sldChg>
      <pc:sldChg chg="addSp delSp modSp add mod ord">
        <pc:chgData name="Maria Pura" userId="45387ab128642bb3" providerId="LiveId" clId="{FD92F41F-E55A-4EF3-BE2A-66D1D98F4BBC}" dt="2026-10-04T14:20:02.638" v="7519" actId="164"/>
        <pc:sldMkLst>
          <pc:docMk/>
          <pc:sldMk cId="3383793317" sldId="296"/>
        </pc:sldMkLst>
        <pc:spChg chg="mod">
          <ac:chgData name="Maria Pura" userId="45387ab128642bb3" providerId="LiveId" clId="{FD92F41F-E55A-4EF3-BE2A-66D1D98F4BBC}" dt="2026-10-04T14:18:32.076" v="7507" actId="404"/>
          <ac:spMkLst>
            <pc:docMk/>
            <pc:sldMk cId="3383793317" sldId="296"/>
            <ac:spMk id="4" creationId="{24DACAB2-57F8-1EEF-CF06-99DE4912C86F}"/>
          </ac:spMkLst>
        </pc:spChg>
        <pc:grpChg chg="add mod">
          <ac:chgData name="Maria Pura" userId="45387ab128642bb3" providerId="LiveId" clId="{FD92F41F-E55A-4EF3-BE2A-66D1D98F4BBC}" dt="2026-10-04T14:20:02.638" v="7519" actId="164"/>
          <ac:grpSpMkLst>
            <pc:docMk/>
            <pc:sldMk cId="3383793317" sldId="296"/>
            <ac:grpSpMk id="9" creationId="{A8C4B909-551D-D3BC-8F99-DB6676F734F3}"/>
          </ac:grpSpMkLst>
        </pc:grpChg>
        <pc:picChg chg="add del">
          <ac:chgData name="Maria Pura" userId="45387ab128642bb3" providerId="LiveId" clId="{FD92F41F-E55A-4EF3-BE2A-66D1D98F4BBC}" dt="2026-10-04T14:19:14.593" v="7510" actId="478"/>
          <ac:picMkLst>
            <pc:docMk/>
            <pc:sldMk cId="3383793317" sldId="296"/>
            <ac:picMk id="3" creationId="{D99FB88A-DF14-7E33-B3B1-F4A5C47F5A48}"/>
          </ac:picMkLst>
        </pc:picChg>
        <pc:picChg chg="mod">
          <ac:chgData name="Maria Pura" userId="45387ab128642bb3" providerId="LiveId" clId="{FD92F41F-E55A-4EF3-BE2A-66D1D98F4BBC}" dt="2026-10-04T14:20:02.638" v="7519" actId="164"/>
          <ac:picMkLst>
            <pc:docMk/>
            <pc:sldMk cId="3383793317" sldId="296"/>
            <ac:picMk id="5" creationId="{E06FD916-73C8-E9C3-A827-B470A9FEDBCD}"/>
          </ac:picMkLst>
        </pc:picChg>
        <pc:picChg chg="del">
          <ac:chgData name="Maria Pura" userId="45387ab128642bb3" providerId="LiveId" clId="{FD92F41F-E55A-4EF3-BE2A-66D1D98F4BBC}" dt="2026-10-04T14:19:06.708" v="7508" actId="478"/>
          <ac:picMkLst>
            <pc:docMk/>
            <pc:sldMk cId="3383793317" sldId="296"/>
            <ac:picMk id="7" creationId="{74D8503B-F69C-7097-12F4-A1E50629DB98}"/>
          </ac:picMkLst>
        </pc:picChg>
        <pc:picChg chg="add mod">
          <ac:chgData name="Maria Pura" userId="45387ab128642bb3" providerId="LiveId" clId="{FD92F41F-E55A-4EF3-BE2A-66D1D98F4BBC}" dt="2026-10-04T14:20:02.638" v="7519" actId="164"/>
          <ac:picMkLst>
            <pc:docMk/>
            <pc:sldMk cId="3383793317" sldId="296"/>
            <ac:picMk id="8" creationId="{13FF265B-EFC0-F3D7-6FAB-03394F928174}"/>
          </ac:picMkLst>
        </pc:picChg>
      </pc:sldChg>
      <pc:sldChg chg="addSp delSp modSp add mod">
        <pc:chgData name="Maria Pura" userId="45387ab128642bb3" providerId="LiveId" clId="{FD92F41F-E55A-4EF3-BE2A-66D1D98F4BBC}" dt="2026-10-04T14:22:15.807" v="7525" actId="1076"/>
        <pc:sldMkLst>
          <pc:docMk/>
          <pc:sldMk cId="2903060323" sldId="297"/>
        </pc:sldMkLst>
        <pc:grpChg chg="del">
          <ac:chgData name="Maria Pura" userId="45387ab128642bb3" providerId="LiveId" clId="{FD92F41F-E55A-4EF3-BE2A-66D1D98F4BBC}" dt="2026-10-04T14:20:09.461" v="7521" actId="478"/>
          <ac:grpSpMkLst>
            <pc:docMk/>
            <pc:sldMk cId="2903060323" sldId="297"/>
            <ac:grpSpMk id="9" creationId="{9942EA41-7513-03AB-F6AA-BC4DAAC69DB7}"/>
          </ac:grpSpMkLst>
        </pc:grpChg>
        <pc:picChg chg="add mod">
          <ac:chgData name="Maria Pura" userId="45387ab128642bb3" providerId="LiveId" clId="{FD92F41F-E55A-4EF3-BE2A-66D1D98F4BBC}" dt="2026-10-04T14:22:15.807" v="7525" actId="1076"/>
          <ac:picMkLst>
            <pc:docMk/>
            <pc:sldMk cId="2903060323" sldId="297"/>
            <ac:picMk id="3" creationId="{E6FA6898-BACC-724E-78CA-8DAD6D5936B4}"/>
          </ac:picMkLst>
        </pc:picChg>
        <pc:picChg chg="topLvl">
          <ac:chgData name="Maria Pura" userId="45387ab128642bb3" providerId="LiveId" clId="{FD92F41F-E55A-4EF3-BE2A-66D1D98F4BBC}" dt="2026-10-04T14:20:09.461" v="7521" actId="478"/>
          <ac:picMkLst>
            <pc:docMk/>
            <pc:sldMk cId="2903060323" sldId="297"/>
            <ac:picMk id="5" creationId="{E143D603-FB75-06AF-60F2-3914992145D8}"/>
          </ac:picMkLst>
        </pc:picChg>
        <pc:picChg chg="del topLvl">
          <ac:chgData name="Maria Pura" userId="45387ab128642bb3" providerId="LiveId" clId="{FD92F41F-E55A-4EF3-BE2A-66D1D98F4BBC}" dt="2026-10-04T14:20:09.461" v="7521" actId="478"/>
          <ac:picMkLst>
            <pc:docMk/>
            <pc:sldMk cId="2903060323" sldId="297"/>
            <ac:picMk id="8" creationId="{E3FCABD0-4E8D-02CF-E49A-1F1989CD160A}"/>
          </ac:picMkLst>
        </pc:picChg>
      </pc:sldChg>
      <pc:sldChg chg="addSp delSp modSp add del mod ord">
        <pc:chgData name="Maria Pura" userId="45387ab128642bb3" providerId="LiveId" clId="{FD92F41F-E55A-4EF3-BE2A-66D1D98F4BBC}" dt="2026-10-04T14:28:29.572" v="7761" actId="2696"/>
        <pc:sldMkLst>
          <pc:docMk/>
          <pc:sldMk cId="379438058" sldId="298"/>
        </pc:sldMkLst>
        <pc:spChg chg="add del mod">
          <ac:chgData name="Maria Pura" userId="45387ab128642bb3" providerId="LiveId" clId="{FD92F41F-E55A-4EF3-BE2A-66D1D98F4BBC}" dt="2026-10-04T14:25:58.507" v="7732" actId="478"/>
          <ac:spMkLst>
            <pc:docMk/>
            <pc:sldMk cId="379438058" sldId="298"/>
            <ac:spMk id="3" creationId="{54F05D41-8321-103A-9E50-948DD11AC1FB}"/>
          </ac:spMkLst>
        </pc:spChg>
        <pc:spChg chg="mod">
          <ac:chgData name="Maria Pura" userId="45387ab128642bb3" providerId="LiveId" clId="{FD92F41F-E55A-4EF3-BE2A-66D1D98F4BBC}" dt="2026-10-04T14:24:03.017" v="7552" actId="20577"/>
          <ac:spMkLst>
            <pc:docMk/>
            <pc:sldMk cId="379438058" sldId="298"/>
            <ac:spMk id="4" creationId="{72455D82-18EC-EF56-8CB9-1F27B8C9181D}"/>
          </ac:spMkLst>
        </pc:spChg>
        <pc:spChg chg="del">
          <ac:chgData name="Maria Pura" userId="45387ab128642bb3" providerId="LiveId" clId="{FD92F41F-E55A-4EF3-BE2A-66D1D98F4BBC}" dt="2026-10-04T14:25:15.428" v="7672" actId="478"/>
          <ac:spMkLst>
            <pc:docMk/>
            <pc:sldMk cId="379438058" sldId="298"/>
            <ac:spMk id="14" creationId="{C08E5839-883A-5FD4-B0C7-A757276A2EE1}"/>
          </ac:spMkLst>
        </pc:spChg>
        <pc:spChg chg="del">
          <ac:chgData name="Maria Pura" userId="45387ab128642bb3" providerId="LiveId" clId="{FD92F41F-E55A-4EF3-BE2A-66D1D98F4BBC}" dt="2026-10-04T14:25:25.507" v="7677" actId="478"/>
          <ac:spMkLst>
            <pc:docMk/>
            <pc:sldMk cId="379438058" sldId="298"/>
            <ac:spMk id="15" creationId="{2B5B0B5D-6A90-3E2B-4920-B27918DB4438}"/>
          </ac:spMkLst>
        </pc:spChg>
        <pc:spChg chg="del">
          <ac:chgData name="Maria Pura" userId="45387ab128642bb3" providerId="LiveId" clId="{FD92F41F-E55A-4EF3-BE2A-66D1D98F4BBC}" dt="2026-10-04T14:25:17.030" v="7673" actId="478"/>
          <ac:spMkLst>
            <pc:docMk/>
            <pc:sldMk cId="379438058" sldId="298"/>
            <ac:spMk id="16" creationId="{ECAC8E9F-87F4-CB69-3DB4-6147836B741E}"/>
          </ac:spMkLst>
        </pc:spChg>
        <pc:spChg chg="del">
          <ac:chgData name="Maria Pura" userId="45387ab128642bb3" providerId="LiveId" clId="{FD92F41F-E55A-4EF3-BE2A-66D1D98F4BBC}" dt="2026-10-04T14:25:23.831" v="7676" actId="478"/>
          <ac:spMkLst>
            <pc:docMk/>
            <pc:sldMk cId="379438058" sldId="298"/>
            <ac:spMk id="17" creationId="{BC62DC4A-F6E2-B338-890A-32ACC73EA854}"/>
          </ac:spMkLst>
        </pc:spChg>
        <pc:spChg chg="del">
          <ac:chgData name="Maria Pura" userId="45387ab128642bb3" providerId="LiveId" clId="{FD92F41F-E55A-4EF3-BE2A-66D1D98F4BBC}" dt="2026-10-04T14:25:18.451" v="7674" actId="478"/>
          <ac:spMkLst>
            <pc:docMk/>
            <pc:sldMk cId="379438058" sldId="298"/>
            <ac:spMk id="18" creationId="{5DE58DC3-0B3E-1AB4-3CB8-1763A960CC31}"/>
          </ac:spMkLst>
        </pc:spChg>
        <pc:spChg chg="del">
          <ac:chgData name="Maria Pura" userId="45387ab128642bb3" providerId="LiveId" clId="{FD92F41F-E55A-4EF3-BE2A-66D1D98F4BBC}" dt="2026-10-04T14:25:20.164" v="7675" actId="478"/>
          <ac:spMkLst>
            <pc:docMk/>
            <pc:sldMk cId="379438058" sldId="298"/>
            <ac:spMk id="19" creationId="{E777205B-E6B8-AA23-E24C-D568483265A8}"/>
          </ac:spMkLst>
        </pc:spChg>
        <pc:spChg chg="mod">
          <ac:chgData name="Maria Pura" userId="45387ab128642bb3" providerId="LiveId" clId="{FD92F41F-E55A-4EF3-BE2A-66D1D98F4BBC}" dt="2026-10-04T14:25:28.201" v="7678" actId="14100"/>
          <ac:spMkLst>
            <pc:docMk/>
            <pc:sldMk cId="379438058" sldId="298"/>
            <ac:spMk id="20" creationId="{3EE851D5-799D-AE94-14E2-38F3EE84DFBF}"/>
          </ac:spMkLst>
        </pc:spChg>
        <pc:spChg chg="mod">
          <ac:chgData name="Maria Pura" userId="45387ab128642bb3" providerId="LiveId" clId="{FD92F41F-E55A-4EF3-BE2A-66D1D98F4BBC}" dt="2026-10-04T14:24:56.006" v="7630" actId="14100"/>
          <ac:spMkLst>
            <pc:docMk/>
            <pc:sldMk cId="379438058" sldId="298"/>
            <ac:spMk id="22" creationId="{0336510D-0CBB-21AD-2ACE-0C10B4CD429C}"/>
          </ac:spMkLst>
        </pc:spChg>
        <pc:spChg chg="mod">
          <ac:chgData name="Maria Pura" userId="45387ab128642bb3" providerId="LiveId" clId="{FD92F41F-E55A-4EF3-BE2A-66D1D98F4BBC}" dt="2026-10-04T14:24:38.153" v="7583" actId="20577"/>
          <ac:spMkLst>
            <pc:docMk/>
            <pc:sldMk cId="379438058" sldId="298"/>
            <ac:spMk id="24" creationId="{841D9675-0B47-D3D2-3E40-348E6B41A203}"/>
          </ac:spMkLst>
        </pc:spChg>
        <pc:spChg chg="del">
          <ac:chgData name="Maria Pura" userId="45387ab128642bb3" providerId="LiveId" clId="{FD92F41F-E55A-4EF3-BE2A-66D1D98F4BBC}" dt="2026-10-04T14:25:51.409" v="7728" actId="478"/>
          <ac:spMkLst>
            <pc:docMk/>
            <pc:sldMk cId="379438058" sldId="298"/>
            <ac:spMk id="36" creationId="{7B404990-A1C6-6443-306A-8F6477A8E1B5}"/>
          </ac:spMkLst>
        </pc:spChg>
        <pc:spChg chg="del">
          <ac:chgData name="Maria Pura" userId="45387ab128642bb3" providerId="LiveId" clId="{FD92F41F-E55A-4EF3-BE2A-66D1D98F4BBC}" dt="2026-10-04T14:25:55.520" v="7731" actId="478"/>
          <ac:spMkLst>
            <pc:docMk/>
            <pc:sldMk cId="379438058" sldId="298"/>
            <ac:spMk id="37" creationId="{6070869A-8C7D-40BC-5DE5-07F48BA679AE}"/>
          </ac:spMkLst>
        </pc:spChg>
        <pc:spChg chg="mod">
          <ac:chgData name="Maria Pura" userId="45387ab128642bb3" providerId="LiveId" clId="{FD92F41F-E55A-4EF3-BE2A-66D1D98F4BBC}" dt="2026-10-04T14:25:48.589" v="7727" actId="20577"/>
          <ac:spMkLst>
            <pc:docMk/>
            <pc:sldMk cId="379438058" sldId="298"/>
            <ac:spMk id="38" creationId="{14159A9A-96C3-304C-97C5-D57D92FE0566}"/>
          </ac:spMkLst>
        </pc:spChg>
        <pc:spChg chg="mod">
          <ac:chgData name="Maria Pura" userId="45387ab128642bb3" providerId="LiveId" clId="{FD92F41F-E55A-4EF3-BE2A-66D1D98F4BBC}" dt="2026-10-04T14:25:42.464" v="7710" actId="20577"/>
          <ac:spMkLst>
            <pc:docMk/>
            <pc:sldMk cId="379438058" sldId="298"/>
            <ac:spMk id="40" creationId="{E0D0EEF3-CFA0-811E-393E-168F66351C53}"/>
          </ac:spMkLst>
        </pc:spChg>
        <pc:spChg chg="del">
          <ac:chgData name="Maria Pura" userId="45387ab128642bb3" providerId="LiveId" clId="{FD92F41F-E55A-4EF3-BE2A-66D1D98F4BBC}" dt="2026-10-04T14:25:52.573" v="7729" actId="478"/>
          <ac:spMkLst>
            <pc:docMk/>
            <pc:sldMk cId="379438058" sldId="298"/>
            <ac:spMk id="47" creationId="{BA8893BD-95EC-11B4-2E9E-E831B25CDE17}"/>
          </ac:spMkLst>
        </pc:spChg>
        <pc:spChg chg="del">
          <ac:chgData name="Maria Pura" userId="45387ab128642bb3" providerId="LiveId" clId="{FD92F41F-E55A-4EF3-BE2A-66D1D98F4BBC}" dt="2026-10-04T14:25:53.663" v="7730" actId="478"/>
          <ac:spMkLst>
            <pc:docMk/>
            <pc:sldMk cId="379438058" sldId="298"/>
            <ac:spMk id="49" creationId="{4A4FAAEC-406A-CD72-CCB7-9B1F99C72681}"/>
          </ac:spMkLst>
        </pc:spChg>
        <pc:grpChg chg="del">
          <ac:chgData name="Maria Pura" userId="45387ab128642bb3" providerId="LiveId" clId="{FD92F41F-E55A-4EF3-BE2A-66D1D98F4BBC}" dt="2026-10-04T14:25:18.451" v="7674" actId="478"/>
          <ac:grpSpMkLst>
            <pc:docMk/>
            <pc:sldMk cId="379438058" sldId="298"/>
            <ac:grpSpMk id="11" creationId="{91373D0A-3040-8CE1-467D-23E95358F9AA}"/>
          </ac:grpSpMkLst>
        </pc:grpChg>
        <pc:grpChg chg="del">
          <ac:chgData name="Maria Pura" userId="45387ab128642bb3" providerId="LiveId" clId="{FD92F41F-E55A-4EF3-BE2A-66D1D98F4BBC}" dt="2026-10-04T14:25:17.030" v="7673" actId="478"/>
          <ac:grpSpMkLst>
            <pc:docMk/>
            <pc:sldMk cId="379438058" sldId="298"/>
            <ac:grpSpMk id="12" creationId="{79A107BE-3414-42D7-5A8A-DBAEAD8D18A6}"/>
          </ac:grpSpMkLst>
        </pc:grpChg>
        <pc:grpChg chg="del">
          <ac:chgData name="Maria Pura" userId="45387ab128642bb3" providerId="LiveId" clId="{FD92F41F-E55A-4EF3-BE2A-66D1D98F4BBC}" dt="2026-10-04T14:25:15.428" v="7672" actId="478"/>
          <ac:grpSpMkLst>
            <pc:docMk/>
            <pc:sldMk cId="379438058" sldId="298"/>
            <ac:grpSpMk id="13" creationId="{ABE847A3-CC11-CB97-0147-F9EAB8EE0707}"/>
          </ac:grpSpMkLst>
        </pc:grpChg>
        <pc:grpChg chg="del">
          <ac:chgData name="Maria Pura" userId="45387ab128642bb3" providerId="LiveId" clId="{FD92F41F-E55A-4EF3-BE2A-66D1D98F4BBC}" dt="2026-10-04T14:25:51.409" v="7728" actId="478"/>
          <ac:grpSpMkLst>
            <pc:docMk/>
            <pc:sldMk cId="379438058" sldId="298"/>
            <ac:grpSpMk id="35" creationId="{CE6F2BB3-15C4-4559-101A-AA25F9DB8B0D}"/>
          </ac:grpSpMkLst>
        </pc:grpChg>
      </pc:sldChg>
      <pc:sldChg chg="addSp delSp modSp add mod ord">
        <pc:chgData name="Maria Pura" userId="45387ab128642bb3" providerId="LiveId" clId="{FD92F41F-E55A-4EF3-BE2A-66D1D98F4BBC}" dt="2026-10-04T14:27:30.008" v="7749" actId="1035"/>
        <pc:sldMkLst>
          <pc:docMk/>
          <pc:sldMk cId="3362633181" sldId="299"/>
        </pc:sldMkLst>
        <pc:spChg chg="del">
          <ac:chgData name="Maria Pura" userId="45387ab128642bb3" providerId="LiveId" clId="{FD92F41F-E55A-4EF3-BE2A-66D1D98F4BBC}" dt="2026-10-04T14:26:23.786" v="7736" actId="478"/>
          <ac:spMkLst>
            <pc:docMk/>
            <pc:sldMk cId="3362633181" sldId="299"/>
            <ac:spMk id="4" creationId="{EAD6506C-92D1-0F6E-94E7-F0194C90903F}"/>
          </ac:spMkLst>
        </pc:spChg>
        <pc:spChg chg="add">
          <ac:chgData name="Maria Pura" userId="45387ab128642bb3" providerId="LiveId" clId="{FD92F41F-E55A-4EF3-BE2A-66D1D98F4BBC}" dt="2026-10-04T14:26:24.126" v="7737" actId="22"/>
          <ac:spMkLst>
            <pc:docMk/>
            <pc:sldMk cId="3362633181" sldId="299"/>
            <ac:spMk id="6" creationId="{CC182C6B-EE1E-E45C-BB77-0286EDF515C3}"/>
          </ac:spMkLst>
        </pc:spChg>
        <pc:picChg chg="del">
          <ac:chgData name="Maria Pura" userId="45387ab128642bb3" providerId="LiveId" clId="{FD92F41F-E55A-4EF3-BE2A-66D1D98F4BBC}" dt="2026-10-04T14:26:26.885" v="7738" actId="478"/>
          <ac:picMkLst>
            <pc:docMk/>
            <pc:sldMk cId="3362633181" sldId="299"/>
            <ac:picMk id="3" creationId="{EC80AEB5-2D53-D411-E287-F9D84EDC8747}"/>
          </ac:picMkLst>
        </pc:picChg>
        <pc:picChg chg="add mod">
          <ac:chgData name="Maria Pura" userId="45387ab128642bb3" providerId="LiveId" clId="{FD92F41F-E55A-4EF3-BE2A-66D1D98F4BBC}" dt="2026-10-04T14:27:30.008" v="7749" actId="1035"/>
          <ac:picMkLst>
            <pc:docMk/>
            <pc:sldMk cId="3362633181" sldId="299"/>
            <ac:picMk id="8" creationId="{280F727F-C85C-F2D1-F684-A9B39907FD4A}"/>
          </ac:picMkLst>
        </pc:picChg>
      </pc:sldChg>
      <pc:sldChg chg="addSp delSp modSp add mod">
        <pc:chgData name="Maria Pura" userId="45387ab128642bb3" providerId="LiveId" clId="{FD92F41F-E55A-4EF3-BE2A-66D1D98F4BBC}" dt="2026-10-04T14:28:21.741" v="7759" actId="1076"/>
        <pc:sldMkLst>
          <pc:docMk/>
          <pc:sldMk cId="3880837857" sldId="300"/>
        </pc:sldMkLst>
        <pc:picChg chg="add mod modCrop">
          <ac:chgData name="Maria Pura" userId="45387ab128642bb3" providerId="LiveId" clId="{FD92F41F-E55A-4EF3-BE2A-66D1D98F4BBC}" dt="2026-10-04T14:28:21.741" v="7759" actId="1076"/>
          <ac:picMkLst>
            <pc:docMk/>
            <pc:sldMk cId="3880837857" sldId="300"/>
            <ac:picMk id="3" creationId="{3900167D-6BF4-72F3-6F38-F6EA74A8A473}"/>
          </ac:picMkLst>
        </pc:picChg>
        <pc:picChg chg="del">
          <ac:chgData name="Maria Pura" userId="45387ab128642bb3" providerId="LiveId" clId="{FD92F41F-E55A-4EF3-BE2A-66D1D98F4BBC}" dt="2026-10-04T14:27:51.797" v="7751" actId="478"/>
          <ac:picMkLst>
            <pc:docMk/>
            <pc:sldMk cId="3880837857" sldId="300"/>
            <ac:picMk id="8" creationId="{54813640-7809-CE75-5E82-D584CDF4C073}"/>
          </ac:picMkLst>
        </pc:picChg>
      </pc:sldChg>
      <pc:sldChg chg="addSp delSp modSp add mod ord">
        <pc:chgData name="Maria Pura" userId="45387ab128642bb3" providerId="LiveId" clId="{FD92F41F-E55A-4EF3-BE2A-66D1D98F4BBC}" dt="2026-10-04T15:38:21.627" v="8778" actId="255"/>
        <pc:sldMkLst>
          <pc:docMk/>
          <pc:sldMk cId="4279909632" sldId="301"/>
        </pc:sldMkLst>
        <pc:spChg chg="add del mod">
          <ac:chgData name="Maria Pura" userId="45387ab128642bb3" providerId="LiveId" clId="{FD92F41F-E55A-4EF3-BE2A-66D1D98F4BBC}" dt="2026-10-04T14:32:02.843" v="7847" actId="478"/>
          <ac:spMkLst>
            <pc:docMk/>
            <pc:sldMk cId="4279909632" sldId="301"/>
            <ac:spMk id="3" creationId="{BF374F2F-9E88-2EE8-21FF-4A2107925767}"/>
          </ac:spMkLst>
        </pc:spChg>
        <pc:spChg chg="mod">
          <ac:chgData name="Maria Pura" userId="45387ab128642bb3" providerId="LiveId" clId="{FD92F41F-E55A-4EF3-BE2A-66D1D98F4BBC}" dt="2026-10-04T14:28:51.509" v="7780" actId="20577"/>
          <ac:spMkLst>
            <pc:docMk/>
            <pc:sldMk cId="4279909632" sldId="301"/>
            <ac:spMk id="4" creationId="{7B8C8BF0-C023-C8E0-4F78-C9A8128BC4D8}"/>
          </ac:spMkLst>
        </pc:spChg>
        <pc:spChg chg="mod">
          <ac:chgData name="Maria Pura" userId="45387ab128642bb3" providerId="LiveId" clId="{FD92F41F-E55A-4EF3-BE2A-66D1D98F4BBC}" dt="2026-10-04T15:37:40.039" v="8773" actId="255"/>
          <ac:spMkLst>
            <pc:docMk/>
            <pc:sldMk cId="4279909632" sldId="301"/>
            <ac:spMk id="35" creationId="{FC8EE546-D6D9-8B28-42D4-5B34A17FADE0}"/>
          </ac:spMkLst>
        </pc:spChg>
        <pc:spChg chg="mod">
          <ac:chgData name="Maria Pura" userId="45387ab128642bb3" providerId="LiveId" clId="{FD92F41F-E55A-4EF3-BE2A-66D1D98F4BBC}" dt="2026-10-04T14:32:18.668" v="7853" actId="1037"/>
          <ac:spMkLst>
            <pc:docMk/>
            <pc:sldMk cId="4279909632" sldId="301"/>
            <ac:spMk id="36" creationId="{6747D5B2-F448-B640-9DDC-804080993202}"/>
          </ac:spMkLst>
        </pc:spChg>
        <pc:spChg chg="mod">
          <ac:chgData name="Maria Pura" userId="45387ab128642bb3" providerId="LiveId" clId="{FD92F41F-E55A-4EF3-BE2A-66D1D98F4BBC}" dt="2026-10-04T15:37:40.039" v="8773" actId="255"/>
          <ac:spMkLst>
            <pc:docMk/>
            <pc:sldMk cId="4279909632" sldId="301"/>
            <ac:spMk id="37" creationId="{F5920702-1EBD-0584-5138-9470ABC4B839}"/>
          </ac:spMkLst>
        </pc:spChg>
        <pc:spChg chg="del mod">
          <ac:chgData name="Maria Pura" userId="45387ab128642bb3" providerId="LiveId" clId="{FD92F41F-E55A-4EF3-BE2A-66D1D98F4BBC}" dt="2026-10-04T14:30:06.474" v="7818" actId="478"/>
          <ac:spMkLst>
            <pc:docMk/>
            <pc:sldMk cId="4279909632" sldId="301"/>
            <ac:spMk id="38" creationId="{B71F4B44-6D97-E702-BFBD-4D266C18BA03}"/>
          </ac:spMkLst>
        </pc:spChg>
        <pc:spChg chg="del mod">
          <ac:chgData name="Maria Pura" userId="45387ab128642bb3" providerId="LiveId" clId="{FD92F41F-E55A-4EF3-BE2A-66D1D98F4BBC}" dt="2026-10-04T14:30:08.222" v="7819" actId="478"/>
          <ac:spMkLst>
            <pc:docMk/>
            <pc:sldMk cId="4279909632" sldId="301"/>
            <ac:spMk id="39" creationId="{7596DB61-5167-9AEB-8BEA-E3ADE632396E}"/>
          </ac:spMkLst>
        </pc:spChg>
        <pc:spChg chg="mod">
          <ac:chgData name="Maria Pura" userId="45387ab128642bb3" providerId="LiveId" clId="{FD92F41F-E55A-4EF3-BE2A-66D1D98F4BBC}" dt="2026-10-04T15:38:14.936" v="8777" actId="255"/>
          <ac:spMkLst>
            <pc:docMk/>
            <pc:sldMk cId="4279909632" sldId="301"/>
            <ac:spMk id="40" creationId="{B739570B-D429-B501-18AA-0B7D9A23DCF4}"/>
          </ac:spMkLst>
        </pc:spChg>
        <pc:spChg chg="mod">
          <ac:chgData name="Maria Pura" userId="45387ab128642bb3" providerId="LiveId" clId="{FD92F41F-E55A-4EF3-BE2A-66D1D98F4BBC}" dt="2026-10-04T14:30:11.494" v="7821" actId="1036"/>
          <ac:spMkLst>
            <pc:docMk/>
            <pc:sldMk cId="4279909632" sldId="301"/>
            <ac:spMk id="41" creationId="{AB8D8E5D-D418-0FD8-2888-77E4AE258C71}"/>
          </ac:spMkLst>
        </pc:spChg>
        <pc:spChg chg="mod">
          <ac:chgData name="Maria Pura" userId="45387ab128642bb3" providerId="LiveId" clId="{FD92F41F-E55A-4EF3-BE2A-66D1D98F4BBC}" dt="2026-10-04T14:29:57.967" v="7815"/>
          <ac:spMkLst>
            <pc:docMk/>
            <pc:sldMk cId="4279909632" sldId="301"/>
            <ac:spMk id="43" creationId="{1FDD76F3-E455-236A-0F8C-D2D54B2E4363}"/>
          </ac:spMkLst>
        </pc:spChg>
        <pc:spChg chg="mod">
          <ac:chgData name="Maria Pura" userId="45387ab128642bb3" providerId="LiveId" clId="{FD92F41F-E55A-4EF3-BE2A-66D1D98F4BBC}" dt="2026-10-04T14:29:57.967" v="7815"/>
          <ac:spMkLst>
            <pc:docMk/>
            <pc:sldMk cId="4279909632" sldId="301"/>
            <ac:spMk id="44" creationId="{CF892DC7-66AE-8B3D-F74B-05ED5C77F153}"/>
          </ac:spMkLst>
        </pc:spChg>
        <pc:spChg chg="mod">
          <ac:chgData name="Maria Pura" userId="45387ab128642bb3" providerId="LiveId" clId="{FD92F41F-E55A-4EF3-BE2A-66D1D98F4BBC}" dt="2026-10-04T14:29:57.967" v="7815"/>
          <ac:spMkLst>
            <pc:docMk/>
            <pc:sldMk cId="4279909632" sldId="301"/>
            <ac:spMk id="45" creationId="{D8008CA8-4D20-3437-EC37-387CB6D96739}"/>
          </ac:spMkLst>
        </pc:spChg>
        <pc:spChg chg="mod">
          <ac:chgData name="Maria Pura" userId="45387ab128642bb3" providerId="LiveId" clId="{FD92F41F-E55A-4EF3-BE2A-66D1D98F4BBC}" dt="2026-10-04T15:38:05.287" v="8776" actId="1035"/>
          <ac:spMkLst>
            <pc:docMk/>
            <pc:sldMk cId="4279909632" sldId="301"/>
            <ac:spMk id="46" creationId="{FC9075D4-42C5-35BE-5066-2E3CF8C51D02}"/>
          </ac:spMkLst>
        </pc:spChg>
        <pc:spChg chg="mod">
          <ac:chgData name="Maria Pura" userId="45387ab128642bb3" providerId="LiveId" clId="{FD92F41F-E55A-4EF3-BE2A-66D1D98F4BBC}" dt="2026-10-04T15:37:44.907" v="8774" actId="1036"/>
          <ac:spMkLst>
            <pc:docMk/>
            <pc:sldMk cId="4279909632" sldId="301"/>
            <ac:spMk id="47" creationId="{F05077CF-B72C-4A7A-69F9-37655FCF01A3}"/>
          </ac:spMkLst>
        </pc:spChg>
        <pc:spChg chg="mod">
          <ac:chgData name="Maria Pura" userId="45387ab128642bb3" providerId="LiveId" clId="{FD92F41F-E55A-4EF3-BE2A-66D1D98F4BBC}" dt="2026-10-04T15:37:17.872" v="8771" actId="1036"/>
          <ac:spMkLst>
            <pc:docMk/>
            <pc:sldMk cId="4279909632" sldId="301"/>
            <ac:spMk id="48" creationId="{1CA633C7-942B-9137-1826-C0A082DAD040}"/>
          </ac:spMkLst>
        </pc:spChg>
        <pc:spChg chg="mod">
          <ac:chgData name="Maria Pura" userId="45387ab128642bb3" providerId="LiveId" clId="{FD92F41F-E55A-4EF3-BE2A-66D1D98F4BBC}" dt="2026-10-04T15:37:40.039" v="8773" actId="255"/>
          <ac:spMkLst>
            <pc:docMk/>
            <pc:sldMk cId="4279909632" sldId="301"/>
            <ac:spMk id="49" creationId="{D099FF8B-6441-6BEF-9711-E601BF18884E}"/>
          </ac:spMkLst>
        </pc:spChg>
        <pc:spChg chg="mod">
          <ac:chgData name="Maria Pura" userId="45387ab128642bb3" providerId="LiveId" clId="{FD92F41F-E55A-4EF3-BE2A-66D1D98F4BBC}" dt="2026-10-04T14:31:52.226" v="7844"/>
          <ac:spMkLst>
            <pc:docMk/>
            <pc:sldMk cId="4279909632" sldId="301"/>
            <ac:spMk id="50" creationId="{4C244E5F-21D0-96DE-1A92-734CDC4FAEC4}"/>
          </ac:spMkLst>
        </pc:spChg>
        <pc:spChg chg="mod">
          <ac:chgData name="Maria Pura" userId="45387ab128642bb3" providerId="LiveId" clId="{FD92F41F-E55A-4EF3-BE2A-66D1D98F4BBC}" dt="2026-10-04T15:37:40.039" v="8773" actId="255"/>
          <ac:spMkLst>
            <pc:docMk/>
            <pc:sldMk cId="4279909632" sldId="301"/>
            <ac:spMk id="51" creationId="{04F4EC07-1B9E-8569-4B5A-10938FA32C58}"/>
          </ac:spMkLst>
        </pc:spChg>
        <pc:spChg chg="mod">
          <ac:chgData name="Maria Pura" userId="45387ab128642bb3" providerId="LiveId" clId="{FD92F41F-E55A-4EF3-BE2A-66D1D98F4BBC}" dt="2026-10-04T14:31:52.226" v="7844"/>
          <ac:spMkLst>
            <pc:docMk/>
            <pc:sldMk cId="4279909632" sldId="301"/>
            <ac:spMk id="52" creationId="{4381369B-7B30-9C79-1D26-2649FAF11716}"/>
          </ac:spMkLst>
        </pc:spChg>
        <pc:spChg chg="mod">
          <ac:chgData name="Maria Pura" userId="45387ab128642bb3" providerId="LiveId" clId="{FD92F41F-E55A-4EF3-BE2A-66D1D98F4BBC}" dt="2026-10-04T15:37:44.907" v="8774" actId="1036"/>
          <ac:spMkLst>
            <pc:docMk/>
            <pc:sldMk cId="4279909632" sldId="301"/>
            <ac:spMk id="53" creationId="{DF299BA3-EB91-1F70-78F9-E8FA581DF06C}"/>
          </ac:spMkLst>
        </pc:spChg>
        <pc:spChg chg="mod">
          <ac:chgData name="Maria Pura" userId="45387ab128642bb3" providerId="LiveId" clId="{FD92F41F-E55A-4EF3-BE2A-66D1D98F4BBC}" dt="2026-10-04T15:38:00.148" v="8775" actId="1036"/>
          <ac:spMkLst>
            <pc:docMk/>
            <pc:sldMk cId="4279909632" sldId="301"/>
            <ac:spMk id="54" creationId="{6DCF67F2-2099-A529-1090-5794A3BCC51E}"/>
          </ac:spMkLst>
        </pc:spChg>
        <pc:spChg chg="mod">
          <ac:chgData name="Maria Pura" userId="45387ab128642bb3" providerId="LiveId" clId="{FD92F41F-E55A-4EF3-BE2A-66D1D98F4BBC}" dt="2026-10-04T14:31:52.226" v="7844"/>
          <ac:spMkLst>
            <pc:docMk/>
            <pc:sldMk cId="4279909632" sldId="301"/>
            <ac:spMk id="56" creationId="{D0033627-4483-FB4B-88F6-FB2E33F450F0}"/>
          </ac:spMkLst>
        </pc:spChg>
        <pc:spChg chg="mod">
          <ac:chgData name="Maria Pura" userId="45387ab128642bb3" providerId="LiveId" clId="{FD92F41F-E55A-4EF3-BE2A-66D1D98F4BBC}" dt="2026-10-04T14:31:52.226" v="7844"/>
          <ac:spMkLst>
            <pc:docMk/>
            <pc:sldMk cId="4279909632" sldId="301"/>
            <ac:spMk id="57" creationId="{22435719-02BF-9D4E-DB2E-BECE77376ED3}"/>
          </ac:spMkLst>
        </pc:spChg>
        <pc:spChg chg="mod">
          <ac:chgData name="Maria Pura" userId="45387ab128642bb3" providerId="LiveId" clId="{FD92F41F-E55A-4EF3-BE2A-66D1D98F4BBC}" dt="2026-10-04T14:31:52.226" v="7844"/>
          <ac:spMkLst>
            <pc:docMk/>
            <pc:sldMk cId="4279909632" sldId="301"/>
            <ac:spMk id="58" creationId="{A000219D-04C7-A46D-C404-B659C7E79F83}"/>
          </ac:spMkLst>
        </pc:spChg>
        <pc:spChg chg="mod">
          <ac:chgData name="Maria Pura" userId="45387ab128642bb3" providerId="LiveId" clId="{FD92F41F-E55A-4EF3-BE2A-66D1D98F4BBC}" dt="2026-10-04T15:38:21.627" v="8778" actId="255"/>
          <ac:spMkLst>
            <pc:docMk/>
            <pc:sldMk cId="4279909632" sldId="301"/>
            <ac:spMk id="175" creationId="{ED4AD844-866F-6564-C7DD-4EE217463448}"/>
          </ac:spMkLst>
        </pc:spChg>
        <pc:spChg chg="mod">
          <ac:chgData name="Maria Pura" userId="45387ab128642bb3" providerId="LiveId" clId="{FD92F41F-E55A-4EF3-BE2A-66D1D98F4BBC}" dt="2026-10-04T15:38:21.627" v="8778" actId="255"/>
          <ac:spMkLst>
            <pc:docMk/>
            <pc:sldMk cId="4279909632" sldId="301"/>
            <ac:spMk id="177" creationId="{0C89B0AA-66DF-3388-365B-87AD3F223F96}"/>
          </ac:spMkLst>
        </pc:spChg>
        <pc:spChg chg="mod">
          <ac:chgData name="Maria Pura" userId="45387ab128642bb3" providerId="LiveId" clId="{FD92F41F-E55A-4EF3-BE2A-66D1D98F4BBC}" dt="2026-10-04T15:38:21.627" v="8778" actId="255"/>
          <ac:spMkLst>
            <pc:docMk/>
            <pc:sldMk cId="4279909632" sldId="301"/>
            <ac:spMk id="179" creationId="{10D80133-59C5-02E6-9B4B-F6568E6C6B8D}"/>
          </ac:spMkLst>
        </pc:spChg>
        <pc:grpChg chg="del mod">
          <ac:chgData name="Maria Pura" userId="45387ab128642bb3" providerId="LiveId" clId="{FD92F41F-E55A-4EF3-BE2A-66D1D98F4BBC}" dt="2026-10-04T14:31:17.164" v="7836" actId="478"/>
          <ac:grpSpMkLst>
            <pc:docMk/>
            <pc:sldMk cId="4279909632" sldId="301"/>
            <ac:grpSpMk id="5" creationId="{635A160C-B835-3AA2-A7F5-E7A2EA347C5C}"/>
          </ac:grpSpMkLst>
        </pc:grpChg>
        <pc:grpChg chg="mod">
          <ac:chgData name="Maria Pura" userId="45387ab128642bb3" providerId="LiveId" clId="{FD92F41F-E55A-4EF3-BE2A-66D1D98F4BBC}" dt="2026-10-04T14:29:57.967" v="7815"/>
          <ac:grpSpMkLst>
            <pc:docMk/>
            <pc:sldMk cId="4279909632" sldId="301"/>
            <ac:grpSpMk id="31" creationId="{2A5240E0-A73F-34D2-9002-7BF37382AB31}"/>
          </ac:grpSpMkLst>
        </pc:grpChg>
        <pc:grpChg chg="del mod">
          <ac:chgData name="Maria Pura" userId="45387ab128642bb3" providerId="LiveId" clId="{FD92F41F-E55A-4EF3-BE2A-66D1D98F4BBC}" dt="2026-10-04T14:30:08.222" v="7819" actId="478"/>
          <ac:grpSpMkLst>
            <pc:docMk/>
            <pc:sldMk cId="4279909632" sldId="301"/>
            <ac:grpSpMk id="32" creationId="{E1B7AA35-4286-6FE8-DEC7-3F8528AC1C7E}"/>
          </ac:grpSpMkLst>
        </pc:grpChg>
        <pc:grpChg chg="del mod">
          <ac:chgData name="Maria Pura" userId="45387ab128642bb3" providerId="LiveId" clId="{FD92F41F-E55A-4EF3-BE2A-66D1D98F4BBC}" dt="2026-10-04T14:30:06.474" v="7818" actId="478"/>
          <ac:grpSpMkLst>
            <pc:docMk/>
            <pc:sldMk cId="4279909632" sldId="301"/>
            <ac:grpSpMk id="34" creationId="{1FB5DF00-ECF6-2FEA-D65E-E32E8C4F92F4}"/>
          </ac:grpSpMkLst>
        </pc:grpChg>
      </pc:sldChg>
      <pc:sldChg chg="addSp delSp modSp add mod ord">
        <pc:chgData name="Maria Pura" userId="45387ab128642bb3" providerId="LiveId" clId="{FD92F41F-E55A-4EF3-BE2A-66D1D98F4BBC}" dt="2026-10-04T14:34:27.576" v="7880" actId="164"/>
        <pc:sldMkLst>
          <pc:docMk/>
          <pc:sldMk cId="978802885" sldId="302"/>
        </pc:sldMkLst>
        <pc:spChg chg="add del">
          <ac:chgData name="Maria Pura" userId="45387ab128642bb3" providerId="LiveId" clId="{FD92F41F-E55A-4EF3-BE2A-66D1D98F4BBC}" dt="2026-10-04T14:33:15.247" v="7863" actId="22"/>
          <ac:spMkLst>
            <pc:docMk/>
            <pc:sldMk cId="978802885" sldId="302"/>
            <ac:spMk id="4" creationId="{8114EC53-3337-3DE7-9B0E-43A59714417B}"/>
          </ac:spMkLst>
        </pc:spChg>
        <pc:spChg chg="del">
          <ac:chgData name="Maria Pura" userId="45387ab128642bb3" providerId="LiveId" clId="{FD92F41F-E55A-4EF3-BE2A-66D1D98F4BBC}" dt="2026-10-04T14:33:15.828" v="7864" actId="478"/>
          <ac:spMkLst>
            <pc:docMk/>
            <pc:sldMk cId="978802885" sldId="302"/>
            <ac:spMk id="6" creationId="{0173FC49-B920-FDD0-C018-5A6AC61FB127}"/>
          </ac:spMkLst>
        </pc:spChg>
        <pc:spChg chg="add">
          <ac:chgData name="Maria Pura" userId="45387ab128642bb3" providerId="LiveId" clId="{FD92F41F-E55A-4EF3-BE2A-66D1D98F4BBC}" dt="2026-10-04T14:33:16.750" v="7865" actId="22"/>
          <ac:spMkLst>
            <pc:docMk/>
            <pc:sldMk cId="978802885" sldId="302"/>
            <ac:spMk id="8" creationId="{2EEE3286-46C3-C893-8B4C-9BD8C3A01F71}"/>
          </ac:spMkLst>
        </pc:spChg>
        <pc:grpChg chg="add mod">
          <ac:chgData name="Maria Pura" userId="45387ab128642bb3" providerId="LiveId" clId="{FD92F41F-E55A-4EF3-BE2A-66D1D98F4BBC}" dt="2026-10-04T14:34:27.576" v="7880" actId="164"/>
          <ac:grpSpMkLst>
            <pc:docMk/>
            <pc:sldMk cId="978802885" sldId="302"/>
            <ac:grpSpMk id="11" creationId="{9723A7CE-0F09-699C-6D2F-17B6C53F993C}"/>
          </ac:grpSpMkLst>
        </pc:grpChg>
        <pc:picChg chg="del">
          <ac:chgData name="Maria Pura" userId="45387ab128642bb3" providerId="LiveId" clId="{FD92F41F-E55A-4EF3-BE2A-66D1D98F4BBC}" dt="2026-10-04T14:33:20.055" v="7866" actId="478"/>
          <ac:picMkLst>
            <pc:docMk/>
            <pc:sldMk cId="978802885" sldId="302"/>
            <ac:picMk id="3" creationId="{C5F0A9AA-283D-6904-B3E5-46E1F01C826E}"/>
          </ac:picMkLst>
        </pc:picChg>
        <pc:picChg chg="mod">
          <ac:chgData name="Maria Pura" userId="45387ab128642bb3" providerId="LiveId" clId="{FD92F41F-E55A-4EF3-BE2A-66D1D98F4BBC}" dt="2026-10-04T14:34:27.576" v="7880" actId="164"/>
          <ac:picMkLst>
            <pc:docMk/>
            <pc:sldMk cId="978802885" sldId="302"/>
            <ac:picMk id="5" creationId="{62A983CE-7A73-92C7-4A46-809C47BBD448}"/>
          </ac:picMkLst>
        </pc:picChg>
        <pc:picChg chg="add mod">
          <ac:chgData name="Maria Pura" userId="45387ab128642bb3" providerId="LiveId" clId="{FD92F41F-E55A-4EF3-BE2A-66D1D98F4BBC}" dt="2026-10-04T14:34:27.576" v="7880" actId="164"/>
          <ac:picMkLst>
            <pc:docMk/>
            <pc:sldMk cId="978802885" sldId="302"/>
            <ac:picMk id="10" creationId="{31F22B3B-E519-F1CB-C554-B0B3C00F9D17}"/>
          </ac:picMkLst>
        </pc:picChg>
      </pc:sldChg>
      <pc:sldChg chg="addSp delSp modSp add mod ord">
        <pc:chgData name="Maria Pura" userId="45387ab128642bb3" providerId="LiveId" clId="{FD92F41F-E55A-4EF3-BE2A-66D1D98F4BBC}" dt="2026-10-04T15:39:51.027" v="8796" actId="465"/>
        <pc:sldMkLst>
          <pc:docMk/>
          <pc:sldMk cId="4238636362" sldId="303"/>
        </pc:sldMkLst>
        <pc:spChg chg="add del mod">
          <ac:chgData name="Maria Pura" userId="45387ab128642bb3" providerId="LiveId" clId="{FD92F41F-E55A-4EF3-BE2A-66D1D98F4BBC}" dt="2026-10-04T14:37:25.175" v="8025" actId="478"/>
          <ac:spMkLst>
            <pc:docMk/>
            <pc:sldMk cId="4238636362" sldId="303"/>
            <ac:spMk id="3" creationId="{314CFA6D-26F9-C748-7FB3-0224BCE204C5}"/>
          </ac:spMkLst>
        </pc:spChg>
        <pc:spChg chg="mod">
          <ac:chgData name="Maria Pura" userId="45387ab128642bb3" providerId="LiveId" clId="{FD92F41F-E55A-4EF3-BE2A-66D1D98F4BBC}" dt="2026-10-04T14:34:40.534" v="7899" actId="20577"/>
          <ac:spMkLst>
            <pc:docMk/>
            <pc:sldMk cId="4238636362" sldId="303"/>
            <ac:spMk id="4" creationId="{F3007BD9-4992-54D7-1EB2-9742B55862DB}"/>
          </ac:spMkLst>
        </pc:spChg>
        <pc:spChg chg="mod">
          <ac:chgData name="Maria Pura" userId="45387ab128642bb3" providerId="LiveId" clId="{FD92F41F-E55A-4EF3-BE2A-66D1D98F4BBC}" dt="2026-10-04T15:39:28.193" v="8792" actId="255"/>
          <ac:spMkLst>
            <pc:docMk/>
            <pc:sldMk cId="4238636362" sldId="303"/>
            <ac:spMk id="20" creationId="{26FE2C24-9FB3-2F64-9EBF-DBD1D5D4797E}"/>
          </ac:spMkLst>
        </pc:spChg>
        <pc:spChg chg="mod">
          <ac:chgData name="Maria Pura" userId="45387ab128642bb3" providerId="LiveId" clId="{FD92F41F-E55A-4EF3-BE2A-66D1D98F4BBC}" dt="2026-10-04T14:36:08.421" v="7929"/>
          <ac:spMkLst>
            <pc:docMk/>
            <pc:sldMk cId="4238636362" sldId="303"/>
            <ac:spMk id="21" creationId="{ECCE4D53-4D63-D47F-6B19-5A36E09E4A55}"/>
          </ac:spMkLst>
        </pc:spChg>
        <pc:spChg chg="mod">
          <ac:chgData name="Maria Pura" userId="45387ab128642bb3" providerId="LiveId" clId="{FD92F41F-E55A-4EF3-BE2A-66D1D98F4BBC}" dt="2026-10-04T15:39:28.193" v="8792" actId="255"/>
          <ac:spMkLst>
            <pc:docMk/>
            <pc:sldMk cId="4238636362" sldId="303"/>
            <ac:spMk id="22" creationId="{072051B6-C226-2596-13B4-FA5F588ED139}"/>
          </ac:spMkLst>
        </pc:spChg>
        <pc:spChg chg="mod">
          <ac:chgData name="Maria Pura" userId="45387ab128642bb3" providerId="LiveId" clId="{FD92F41F-E55A-4EF3-BE2A-66D1D98F4BBC}" dt="2026-10-04T14:36:08.421" v="7929"/>
          <ac:spMkLst>
            <pc:docMk/>
            <pc:sldMk cId="4238636362" sldId="303"/>
            <ac:spMk id="23" creationId="{4067D90C-759B-C872-9F1A-34A5C8CD77CC}"/>
          </ac:spMkLst>
        </pc:spChg>
        <pc:spChg chg="mod">
          <ac:chgData name="Maria Pura" userId="45387ab128642bb3" providerId="LiveId" clId="{FD92F41F-E55A-4EF3-BE2A-66D1D98F4BBC}" dt="2026-10-04T15:39:28.193" v="8792" actId="255"/>
          <ac:spMkLst>
            <pc:docMk/>
            <pc:sldMk cId="4238636362" sldId="303"/>
            <ac:spMk id="24" creationId="{EAFF1D46-F509-B6A2-9BBF-FF66823C1953}"/>
          </ac:spMkLst>
        </pc:spChg>
        <pc:spChg chg="mod">
          <ac:chgData name="Maria Pura" userId="45387ab128642bb3" providerId="LiveId" clId="{FD92F41F-E55A-4EF3-BE2A-66D1D98F4BBC}" dt="2026-10-04T14:36:08.421" v="7929"/>
          <ac:spMkLst>
            <pc:docMk/>
            <pc:sldMk cId="4238636362" sldId="303"/>
            <ac:spMk id="25" creationId="{F3FE7570-A156-0B36-3025-AE32519C3617}"/>
          </ac:spMkLst>
        </pc:spChg>
        <pc:spChg chg="mod">
          <ac:chgData name="Maria Pura" userId="45387ab128642bb3" providerId="LiveId" clId="{FD92F41F-E55A-4EF3-BE2A-66D1D98F4BBC}" dt="2026-10-04T14:36:08.421" v="7929"/>
          <ac:spMkLst>
            <pc:docMk/>
            <pc:sldMk cId="4238636362" sldId="303"/>
            <ac:spMk id="27" creationId="{C906A527-0D97-FD20-0303-231C3BB14D46}"/>
          </ac:spMkLst>
        </pc:spChg>
        <pc:spChg chg="mod">
          <ac:chgData name="Maria Pura" userId="45387ab128642bb3" providerId="LiveId" clId="{FD92F41F-E55A-4EF3-BE2A-66D1D98F4BBC}" dt="2026-10-04T14:36:08.421" v="7929"/>
          <ac:spMkLst>
            <pc:docMk/>
            <pc:sldMk cId="4238636362" sldId="303"/>
            <ac:spMk id="28" creationId="{DAADFC4C-9194-6CEC-4085-C7E7CCDBC94D}"/>
          </ac:spMkLst>
        </pc:spChg>
        <pc:spChg chg="mod">
          <ac:chgData name="Maria Pura" userId="45387ab128642bb3" providerId="LiveId" clId="{FD92F41F-E55A-4EF3-BE2A-66D1D98F4BBC}" dt="2026-10-04T14:36:08.421" v="7929"/>
          <ac:spMkLst>
            <pc:docMk/>
            <pc:sldMk cId="4238636362" sldId="303"/>
            <ac:spMk id="29" creationId="{8CB9141C-5F64-A9E0-B4CC-9A3E5FF236A8}"/>
          </ac:spMkLst>
        </pc:spChg>
        <pc:spChg chg="mod">
          <ac:chgData name="Maria Pura" userId="45387ab128642bb3" providerId="LiveId" clId="{FD92F41F-E55A-4EF3-BE2A-66D1D98F4BBC}" dt="2026-10-04T15:38:49.742" v="8781" actId="1035"/>
          <ac:spMkLst>
            <pc:docMk/>
            <pc:sldMk cId="4238636362" sldId="303"/>
            <ac:spMk id="35" creationId="{D7113947-D61F-FDBD-DFFA-46C81D0FF986}"/>
          </ac:spMkLst>
        </pc:spChg>
        <pc:spChg chg="mod">
          <ac:chgData name="Maria Pura" userId="45387ab128642bb3" providerId="LiveId" clId="{FD92F41F-E55A-4EF3-BE2A-66D1D98F4BBC}" dt="2026-10-04T15:39:21.994" v="8791" actId="1036"/>
          <ac:spMkLst>
            <pc:docMk/>
            <pc:sldMk cId="4238636362" sldId="303"/>
            <ac:spMk id="36" creationId="{9FEB0012-EE54-24C6-CA43-196E0FB0CD81}"/>
          </ac:spMkLst>
        </pc:spChg>
        <pc:spChg chg="mod">
          <ac:chgData name="Maria Pura" userId="45387ab128642bb3" providerId="LiveId" clId="{FD92F41F-E55A-4EF3-BE2A-66D1D98F4BBC}" dt="2026-10-04T15:38:53.251" v="8782" actId="1035"/>
          <ac:spMkLst>
            <pc:docMk/>
            <pc:sldMk cId="4238636362" sldId="303"/>
            <ac:spMk id="37" creationId="{147A40E3-277F-B00A-F428-B0D0BABCD0AA}"/>
          </ac:spMkLst>
        </pc:spChg>
        <pc:spChg chg="mod">
          <ac:chgData name="Maria Pura" userId="45387ab128642bb3" providerId="LiveId" clId="{FD92F41F-E55A-4EF3-BE2A-66D1D98F4BBC}" dt="2026-10-04T15:39:10.637" v="8787" actId="1035"/>
          <ac:spMkLst>
            <pc:docMk/>
            <pc:sldMk cId="4238636362" sldId="303"/>
            <ac:spMk id="46" creationId="{19B0777E-0E75-0642-4F0A-6AA34081A4B5}"/>
          </ac:spMkLst>
        </pc:spChg>
        <pc:spChg chg="mod">
          <ac:chgData name="Maria Pura" userId="45387ab128642bb3" providerId="LiveId" clId="{FD92F41F-E55A-4EF3-BE2A-66D1D98F4BBC}" dt="2026-10-04T15:38:44.467" v="8780" actId="1036"/>
          <ac:spMkLst>
            <pc:docMk/>
            <pc:sldMk cId="4238636362" sldId="303"/>
            <ac:spMk id="47" creationId="{73D8959D-36EA-62C7-432D-117634EC3AA8}"/>
          </ac:spMkLst>
        </pc:spChg>
        <pc:spChg chg="mod">
          <ac:chgData name="Maria Pura" userId="45387ab128642bb3" providerId="LiveId" clId="{FD92F41F-E55A-4EF3-BE2A-66D1D98F4BBC}" dt="2026-10-04T15:39:07.078" v="8786" actId="1036"/>
          <ac:spMkLst>
            <pc:docMk/>
            <pc:sldMk cId="4238636362" sldId="303"/>
            <ac:spMk id="48" creationId="{8A686003-26CD-3016-3F4F-4A775FA7126F}"/>
          </ac:spMkLst>
        </pc:spChg>
        <pc:spChg chg="mod">
          <ac:chgData name="Maria Pura" userId="45387ab128642bb3" providerId="LiveId" clId="{FD92F41F-E55A-4EF3-BE2A-66D1D98F4BBC}" dt="2026-10-04T15:39:40.961" v="8794" actId="1036"/>
          <ac:spMkLst>
            <pc:docMk/>
            <pc:sldMk cId="4238636362" sldId="303"/>
            <ac:spMk id="49" creationId="{2B457020-9987-1E1A-993F-6CD43C77BE7C}"/>
          </ac:spMkLst>
        </pc:spChg>
        <pc:spChg chg="mod">
          <ac:chgData name="Maria Pura" userId="45387ab128642bb3" providerId="LiveId" clId="{FD92F41F-E55A-4EF3-BE2A-66D1D98F4BBC}" dt="2026-10-04T14:37:42.014" v="8036" actId="1036"/>
          <ac:spMkLst>
            <pc:docMk/>
            <pc:sldMk cId="4238636362" sldId="303"/>
            <ac:spMk id="50" creationId="{5EBCCE4C-61A8-DCC1-BF73-A1E1C602DEE6}"/>
          </ac:spMkLst>
        </pc:spChg>
        <pc:spChg chg="mod">
          <ac:chgData name="Maria Pura" userId="45387ab128642bb3" providerId="LiveId" clId="{FD92F41F-E55A-4EF3-BE2A-66D1D98F4BBC}" dt="2026-10-04T15:39:51.027" v="8796" actId="465"/>
          <ac:spMkLst>
            <pc:docMk/>
            <pc:sldMk cId="4238636362" sldId="303"/>
            <ac:spMk id="51" creationId="{23D790D7-12D2-E2BC-0CC8-76ED8DDB9EC9}"/>
          </ac:spMkLst>
        </pc:spChg>
        <pc:spChg chg="mod">
          <ac:chgData name="Maria Pura" userId="45387ab128642bb3" providerId="LiveId" clId="{FD92F41F-E55A-4EF3-BE2A-66D1D98F4BBC}" dt="2026-10-04T15:39:03.555" v="8784" actId="1036"/>
          <ac:spMkLst>
            <pc:docMk/>
            <pc:sldMk cId="4238636362" sldId="303"/>
            <ac:spMk id="52" creationId="{24455754-0E5F-37EA-CC75-683A9CF5755C}"/>
          </ac:spMkLst>
        </pc:spChg>
        <pc:spChg chg="mod">
          <ac:chgData name="Maria Pura" userId="45387ab128642bb3" providerId="LiveId" clId="{FD92F41F-E55A-4EF3-BE2A-66D1D98F4BBC}" dt="2026-10-04T15:38:44.467" v="8780" actId="1036"/>
          <ac:spMkLst>
            <pc:docMk/>
            <pc:sldMk cId="4238636362" sldId="303"/>
            <ac:spMk id="53" creationId="{E6B25984-EECA-288F-8062-B8894D870F7F}"/>
          </ac:spMkLst>
        </pc:spChg>
        <pc:spChg chg="mod">
          <ac:chgData name="Maria Pura" userId="45387ab128642bb3" providerId="LiveId" clId="{FD92F41F-E55A-4EF3-BE2A-66D1D98F4BBC}" dt="2026-10-04T15:39:05.172" v="8785" actId="1036"/>
          <ac:spMkLst>
            <pc:docMk/>
            <pc:sldMk cId="4238636362" sldId="303"/>
            <ac:spMk id="54" creationId="{71E9CDE7-F4E8-30F5-4982-13B65E2EE81B}"/>
          </ac:spMkLst>
        </pc:spChg>
        <pc:spChg chg="mod">
          <ac:chgData name="Maria Pura" userId="45387ab128642bb3" providerId="LiveId" clId="{FD92F41F-E55A-4EF3-BE2A-66D1D98F4BBC}" dt="2026-10-04T14:37:09.797" v="7992"/>
          <ac:spMkLst>
            <pc:docMk/>
            <pc:sldMk cId="4238636362" sldId="303"/>
            <ac:spMk id="56" creationId="{C2CF64F6-A0D7-2F68-E6AB-AF7E256DE0DE}"/>
          </ac:spMkLst>
        </pc:spChg>
        <pc:spChg chg="mod">
          <ac:chgData name="Maria Pura" userId="45387ab128642bb3" providerId="LiveId" clId="{FD92F41F-E55A-4EF3-BE2A-66D1D98F4BBC}" dt="2026-10-04T14:37:09.797" v="7992"/>
          <ac:spMkLst>
            <pc:docMk/>
            <pc:sldMk cId="4238636362" sldId="303"/>
            <ac:spMk id="57" creationId="{9C9E55E3-3665-0A97-98C0-3917331AF032}"/>
          </ac:spMkLst>
        </pc:spChg>
        <pc:spChg chg="mod">
          <ac:chgData name="Maria Pura" userId="45387ab128642bb3" providerId="LiveId" clId="{FD92F41F-E55A-4EF3-BE2A-66D1D98F4BBC}" dt="2026-10-04T14:37:09.797" v="7992"/>
          <ac:spMkLst>
            <pc:docMk/>
            <pc:sldMk cId="4238636362" sldId="303"/>
            <ac:spMk id="58" creationId="{277A3DD9-147F-D3CC-25D6-C229A3FB5EE8}"/>
          </ac:spMkLst>
        </pc:spChg>
        <pc:spChg chg="mod">
          <ac:chgData name="Maria Pura" userId="45387ab128642bb3" providerId="LiveId" clId="{FD92F41F-E55A-4EF3-BE2A-66D1D98F4BBC}" dt="2026-10-04T15:39:33.401" v="8793" actId="255"/>
          <ac:spMkLst>
            <pc:docMk/>
            <pc:sldMk cId="4238636362" sldId="303"/>
            <ac:spMk id="175" creationId="{465D7CDE-6E90-C0B3-6A3D-42486402636C}"/>
          </ac:spMkLst>
        </pc:spChg>
        <pc:spChg chg="mod">
          <ac:chgData name="Maria Pura" userId="45387ab128642bb3" providerId="LiveId" clId="{FD92F41F-E55A-4EF3-BE2A-66D1D98F4BBC}" dt="2026-10-04T15:39:33.401" v="8793" actId="255"/>
          <ac:spMkLst>
            <pc:docMk/>
            <pc:sldMk cId="4238636362" sldId="303"/>
            <ac:spMk id="177" creationId="{A3689D2F-C223-1294-8AF3-69A43ECDA6C2}"/>
          </ac:spMkLst>
        </pc:spChg>
        <pc:spChg chg="mod">
          <ac:chgData name="Maria Pura" userId="45387ab128642bb3" providerId="LiveId" clId="{FD92F41F-E55A-4EF3-BE2A-66D1D98F4BBC}" dt="2026-10-04T15:39:33.401" v="8793" actId="255"/>
          <ac:spMkLst>
            <pc:docMk/>
            <pc:sldMk cId="4238636362" sldId="303"/>
            <ac:spMk id="179" creationId="{5F2A32D6-E633-94DB-8252-3D4450C9D545}"/>
          </ac:spMkLst>
        </pc:spChg>
        <pc:grpChg chg="mod">
          <ac:chgData name="Maria Pura" userId="45387ab128642bb3" providerId="LiveId" clId="{FD92F41F-E55A-4EF3-BE2A-66D1D98F4BBC}" dt="2026-10-04T14:37:58.392" v="8038" actId="465"/>
          <ac:grpSpMkLst>
            <pc:docMk/>
            <pc:sldMk cId="4238636362" sldId="303"/>
            <ac:grpSpMk id="5" creationId="{F9DDF951-3254-D54F-996E-F0F5F99A30B3}"/>
          </ac:grpSpMkLst>
        </pc:grpChg>
        <pc:grpChg chg="mod">
          <ac:chgData name="Maria Pura" userId="45387ab128642bb3" providerId="LiveId" clId="{FD92F41F-E55A-4EF3-BE2A-66D1D98F4BBC}" dt="2026-10-04T14:36:08.421" v="7929"/>
          <ac:grpSpMkLst>
            <pc:docMk/>
            <pc:sldMk cId="4238636362" sldId="303"/>
            <ac:grpSpMk id="9" creationId="{6712570F-2E11-4D62-FA3A-1C020B369FC0}"/>
          </ac:grpSpMkLst>
        </pc:grpChg>
        <pc:grpChg chg="del mod">
          <ac:chgData name="Maria Pura" userId="45387ab128642bb3" providerId="LiveId" clId="{FD92F41F-E55A-4EF3-BE2A-66D1D98F4BBC}" dt="2026-10-04T14:36:01.322" v="7927" actId="478"/>
          <ac:grpSpMkLst>
            <pc:docMk/>
            <pc:sldMk cId="4238636362" sldId="303"/>
            <ac:grpSpMk id="30" creationId="{27FE2261-55F4-338B-B81D-8F866AAA72CF}"/>
          </ac:grpSpMkLst>
        </pc:grpChg>
      </pc:sldChg>
      <pc:sldChg chg="addSp delSp modSp add mod ord">
        <pc:chgData name="Maria Pura" userId="45387ab128642bb3" providerId="LiveId" clId="{FD92F41F-E55A-4EF3-BE2A-66D1D98F4BBC}" dt="2026-10-04T14:44:59.903" v="8057" actId="1076"/>
        <pc:sldMkLst>
          <pc:docMk/>
          <pc:sldMk cId="3088238033" sldId="304"/>
        </pc:sldMkLst>
        <pc:spChg chg="add">
          <ac:chgData name="Maria Pura" userId="45387ab128642bb3" providerId="LiveId" clId="{FD92F41F-E55A-4EF3-BE2A-66D1D98F4BBC}" dt="2026-10-04T14:38:14.271" v="8043" actId="22"/>
          <ac:spMkLst>
            <pc:docMk/>
            <pc:sldMk cId="3088238033" sldId="304"/>
            <ac:spMk id="3" creationId="{1C2CBD87-C58D-CD19-4BCF-DBC8ED3E81BB}"/>
          </ac:spMkLst>
        </pc:spChg>
        <pc:spChg chg="del">
          <ac:chgData name="Maria Pura" userId="45387ab128642bb3" providerId="LiveId" clId="{FD92F41F-E55A-4EF3-BE2A-66D1D98F4BBC}" dt="2026-10-04T14:38:13.479" v="8042" actId="478"/>
          <ac:spMkLst>
            <pc:docMk/>
            <pc:sldMk cId="3088238033" sldId="304"/>
            <ac:spMk id="8" creationId="{1D53A291-4BAC-3CAF-79FE-B54D82CE5F94}"/>
          </ac:spMkLst>
        </pc:spChg>
        <pc:grpChg chg="del">
          <ac:chgData name="Maria Pura" userId="45387ab128642bb3" providerId="LiveId" clId="{FD92F41F-E55A-4EF3-BE2A-66D1D98F4BBC}" dt="2026-10-04T14:38:18.805" v="8044" actId="478"/>
          <ac:grpSpMkLst>
            <pc:docMk/>
            <pc:sldMk cId="3088238033" sldId="304"/>
            <ac:grpSpMk id="11" creationId="{77E545D7-E0F3-AFA6-128B-D8CAB24176C8}"/>
          </ac:grpSpMkLst>
        </pc:grpChg>
        <pc:picChg chg="topLvl">
          <ac:chgData name="Maria Pura" userId="45387ab128642bb3" providerId="LiveId" clId="{FD92F41F-E55A-4EF3-BE2A-66D1D98F4BBC}" dt="2026-10-04T14:38:18.805" v="8044" actId="478"/>
          <ac:picMkLst>
            <pc:docMk/>
            <pc:sldMk cId="3088238033" sldId="304"/>
            <ac:picMk id="5" creationId="{2F503799-4910-5F3E-94D1-BFD6323DA421}"/>
          </ac:picMkLst>
        </pc:picChg>
        <pc:picChg chg="add mod">
          <ac:chgData name="Maria Pura" userId="45387ab128642bb3" providerId="LiveId" clId="{FD92F41F-E55A-4EF3-BE2A-66D1D98F4BBC}" dt="2026-10-04T14:44:59.903" v="8057" actId="1076"/>
          <ac:picMkLst>
            <pc:docMk/>
            <pc:sldMk cId="3088238033" sldId="304"/>
            <ac:picMk id="6" creationId="{7C55D48C-CDA0-3A3E-810F-D4DA487341B7}"/>
          </ac:picMkLst>
        </pc:picChg>
        <pc:picChg chg="del topLvl">
          <ac:chgData name="Maria Pura" userId="45387ab128642bb3" providerId="LiveId" clId="{FD92F41F-E55A-4EF3-BE2A-66D1D98F4BBC}" dt="2026-10-04T14:38:18.805" v="8044" actId="478"/>
          <ac:picMkLst>
            <pc:docMk/>
            <pc:sldMk cId="3088238033" sldId="304"/>
            <ac:picMk id="10" creationId="{8E9F59E1-62D4-6A97-F0C8-DDCB5DFA3A27}"/>
          </ac:picMkLst>
        </pc:picChg>
      </pc:sldChg>
      <pc:sldChg chg="addSp delSp modSp add mod">
        <pc:chgData name="Maria Pura" userId="45387ab128642bb3" providerId="LiveId" clId="{FD92F41F-E55A-4EF3-BE2A-66D1D98F4BBC}" dt="2026-10-04T14:44:46.649" v="8054" actId="1037"/>
        <pc:sldMkLst>
          <pc:docMk/>
          <pc:sldMk cId="287061251" sldId="305"/>
        </pc:sldMkLst>
        <pc:picChg chg="add mod">
          <ac:chgData name="Maria Pura" userId="45387ab128642bb3" providerId="LiveId" clId="{FD92F41F-E55A-4EF3-BE2A-66D1D98F4BBC}" dt="2026-10-04T14:44:46.649" v="8054" actId="1037"/>
          <ac:picMkLst>
            <pc:docMk/>
            <pc:sldMk cId="287061251" sldId="305"/>
            <ac:picMk id="4" creationId="{EFAE83DF-9D9D-CB97-4426-15420DDAC7FF}"/>
          </ac:picMkLst>
        </pc:picChg>
        <pc:picChg chg="del">
          <ac:chgData name="Maria Pura" userId="45387ab128642bb3" providerId="LiveId" clId="{FD92F41F-E55A-4EF3-BE2A-66D1D98F4BBC}" dt="2026-10-04T14:41:57.017" v="8049" actId="478"/>
          <ac:picMkLst>
            <pc:docMk/>
            <pc:sldMk cId="287061251" sldId="305"/>
            <ac:picMk id="6" creationId="{497915AA-C2FC-56A4-4344-ED80FF399B30}"/>
          </ac:picMkLst>
        </pc:picChg>
      </pc:sldChg>
      <pc:sldChg chg="addSp delSp modSp add mod ord">
        <pc:chgData name="Maria Pura" userId="45387ab128642bb3" providerId="LiveId" clId="{FD92F41F-E55A-4EF3-BE2A-66D1D98F4BBC}" dt="2026-10-04T15:18:53.725" v="8511" actId="1036"/>
        <pc:sldMkLst>
          <pc:docMk/>
          <pc:sldMk cId="4096468269" sldId="306"/>
        </pc:sldMkLst>
        <pc:spChg chg="mod">
          <ac:chgData name="Maria Pura" userId="45387ab128642bb3" providerId="LiveId" clId="{FD92F41F-E55A-4EF3-BE2A-66D1D98F4BBC}" dt="2026-10-04T15:18:53.725" v="8511" actId="1036"/>
          <ac:spMkLst>
            <pc:docMk/>
            <pc:sldMk cId="4096468269" sldId="306"/>
            <ac:spMk id="4" creationId="{ED3D6487-11D2-9616-1D54-D67B418EB1F3}"/>
          </ac:spMkLst>
        </pc:spChg>
        <pc:spChg chg="del">
          <ac:chgData name="Maria Pura" userId="45387ab128642bb3" providerId="LiveId" clId="{FD92F41F-E55A-4EF3-BE2A-66D1D98F4BBC}" dt="2026-10-04T14:47:10.889" v="8126" actId="478"/>
          <ac:spMkLst>
            <pc:docMk/>
            <pc:sldMk cId="4096468269" sldId="306"/>
            <ac:spMk id="20" creationId="{C2150AAA-7724-9697-76E4-929AF69D24E9}"/>
          </ac:spMkLst>
        </pc:spChg>
        <pc:spChg chg="del">
          <ac:chgData name="Maria Pura" userId="45387ab128642bb3" providerId="LiveId" clId="{FD92F41F-E55A-4EF3-BE2A-66D1D98F4BBC}" dt="2026-10-04T14:47:15.277" v="8129" actId="478"/>
          <ac:spMkLst>
            <pc:docMk/>
            <pc:sldMk cId="4096468269" sldId="306"/>
            <ac:spMk id="21" creationId="{458651C7-3C66-C1B2-775F-1708FA74A93F}"/>
          </ac:spMkLst>
        </pc:spChg>
        <pc:spChg chg="mod">
          <ac:chgData name="Maria Pura" userId="45387ab128642bb3" providerId="LiveId" clId="{FD92F41F-E55A-4EF3-BE2A-66D1D98F4BBC}" dt="2026-10-04T14:47:59.208" v="8170" actId="1076"/>
          <ac:spMkLst>
            <pc:docMk/>
            <pc:sldMk cId="4096468269" sldId="306"/>
            <ac:spMk id="22" creationId="{A44D863C-AD2D-7EDF-0532-42C3A35C00EC}"/>
          </ac:spMkLst>
        </pc:spChg>
        <pc:spChg chg="mod">
          <ac:chgData name="Maria Pura" userId="45387ab128642bb3" providerId="LiveId" clId="{FD92F41F-E55A-4EF3-BE2A-66D1D98F4BBC}" dt="2026-10-04T14:47:59.208" v="8170" actId="1076"/>
          <ac:spMkLst>
            <pc:docMk/>
            <pc:sldMk cId="4096468269" sldId="306"/>
            <ac:spMk id="23" creationId="{EEEDB5FD-05C8-336F-3708-7EDA2793BEE2}"/>
          </ac:spMkLst>
        </pc:spChg>
        <pc:spChg chg="mod">
          <ac:chgData name="Maria Pura" userId="45387ab128642bb3" providerId="LiveId" clId="{FD92F41F-E55A-4EF3-BE2A-66D1D98F4BBC}" dt="2026-10-04T14:47:59.208" v="8170" actId="1076"/>
          <ac:spMkLst>
            <pc:docMk/>
            <pc:sldMk cId="4096468269" sldId="306"/>
            <ac:spMk id="24" creationId="{19B789B2-D946-B5E5-BACF-913E862F7331}"/>
          </ac:spMkLst>
        </pc:spChg>
        <pc:spChg chg="mod">
          <ac:chgData name="Maria Pura" userId="45387ab128642bb3" providerId="LiveId" clId="{FD92F41F-E55A-4EF3-BE2A-66D1D98F4BBC}" dt="2026-10-04T14:47:59.208" v="8170" actId="1076"/>
          <ac:spMkLst>
            <pc:docMk/>
            <pc:sldMk cId="4096468269" sldId="306"/>
            <ac:spMk id="25" creationId="{A3100292-BD96-0E9A-AD39-6622BDA795E3}"/>
          </ac:spMkLst>
        </pc:spChg>
        <pc:spChg chg="del">
          <ac:chgData name="Maria Pura" userId="45387ab128642bb3" providerId="LiveId" clId="{FD92F41F-E55A-4EF3-BE2A-66D1D98F4BBC}" dt="2026-10-04T14:46:40.233" v="8116" actId="478"/>
          <ac:spMkLst>
            <pc:docMk/>
            <pc:sldMk cId="4096468269" sldId="306"/>
            <ac:spMk id="35" creationId="{0DF73A82-B2AA-A5EB-1470-27C7112B8B8B}"/>
          </ac:spMkLst>
        </pc:spChg>
        <pc:spChg chg="del">
          <ac:chgData name="Maria Pura" userId="45387ab128642bb3" providerId="LiveId" clId="{FD92F41F-E55A-4EF3-BE2A-66D1D98F4BBC}" dt="2026-10-04T14:46:52.455" v="8122" actId="478"/>
          <ac:spMkLst>
            <pc:docMk/>
            <pc:sldMk cId="4096468269" sldId="306"/>
            <ac:spMk id="36" creationId="{E3DDD09A-3E8D-0105-94B3-9AA4B5BFF3F8}"/>
          </ac:spMkLst>
        </pc:spChg>
        <pc:spChg chg="del mod">
          <ac:chgData name="Maria Pura" userId="45387ab128642bb3" providerId="LiveId" clId="{FD92F41F-E55A-4EF3-BE2A-66D1D98F4BBC}" dt="2026-10-04T14:46:42.017" v="8118" actId="478"/>
          <ac:spMkLst>
            <pc:docMk/>
            <pc:sldMk cId="4096468269" sldId="306"/>
            <ac:spMk id="37" creationId="{4E5C11CE-76E0-1FF5-A320-4F44BDA85C2A}"/>
          </ac:spMkLst>
        </pc:spChg>
        <pc:spChg chg="del">
          <ac:chgData name="Maria Pura" userId="45387ab128642bb3" providerId="LiveId" clId="{FD92F41F-E55A-4EF3-BE2A-66D1D98F4BBC}" dt="2026-10-04T14:46:46.178" v="8120" actId="478"/>
          <ac:spMkLst>
            <pc:docMk/>
            <pc:sldMk cId="4096468269" sldId="306"/>
            <ac:spMk id="46" creationId="{4E757858-ED03-DC1A-A0B4-5083FF85B755}"/>
          </ac:spMkLst>
        </pc:spChg>
        <pc:spChg chg="del">
          <ac:chgData name="Maria Pura" userId="45387ab128642bb3" providerId="LiveId" clId="{FD92F41F-E55A-4EF3-BE2A-66D1D98F4BBC}" dt="2026-10-04T14:46:44.147" v="8119" actId="478"/>
          <ac:spMkLst>
            <pc:docMk/>
            <pc:sldMk cId="4096468269" sldId="306"/>
            <ac:spMk id="47" creationId="{BF570252-9097-46B6-F065-7E097FE8EF91}"/>
          </ac:spMkLst>
        </pc:spChg>
        <pc:spChg chg="del">
          <ac:chgData name="Maria Pura" userId="45387ab128642bb3" providerId="LiveId" clId="{FD92F41F-E55A-4EF3-BE2A-66D1D98F4BBC}" dt="2026-10-04T14:46:50.588" v="8121" actId="478"/>
          <ac:spMkLst>
            <pc:docMk/>
            <pc:sldMk cId="4096468269" sldId="306"/>
            <ac:spMk id="48" creationId="{9BFC9581-B5D9-358F-2521-A6D0F72CF533}"/>
          </ac:spMkLst>
        </pc:spChg>
        <pc:spChg chg="mod">
          <ac:chgData name="Maria Pura" userId="45387ab128642bb3" providerId="LiveId" clId="{FD92F41F-E55A-4EF3-BE2A-66D1D98F4BBC}" dt="2026-10-04T14:47:35.911" v="8166" actId="1076"/>
          <ac:spMkLst>
            <pc:docMk/>
            <pc:sldMk cId="4096468269" sldId="306"/>
            <ac:spMk id="49" creationId="{46E8A835-907C-5A74-12EA-7C23D61C9E65}"/>
          </ac:spMkLst>
        </pc:spChg>
        <pc:spChg chg="mod">
          <ac:chgData name="Maria Pura" userId="45387ab128642bb3" providerId="LiveId" clId="{FD92F41F-E55A-4EF3-BE2A-66D1D98F4BBC}" dt="2026-10-04T14:47:35.911" v="8166" actId="1076"/>
          <ac:spMkLst>
            <pc:docMk/>
            <pc:sldMk cId="4096468269" sldId="306"/>
            <ac:spMk id="50" creationId="{6A6EE948-CB2C-0F96-6E7A-63534771B327}"/>
          </ac:spMkLst>
        </pc:spChg>
        <pc:spChg chg="mod">
          <ac:chgData name="Maria Pura" userId="45387ab128642bb3" providerId="LiveId" clId="{FD92F41F-E55A-4EF3-BE2A-66D1D98F4BBC}" dt="2026-10-04T14:47:40.326" v="8167" actId="1076"/>
          <ac:spMkLst>
            <pc:docMk/>
            <pc:sldMk cId="4096468269" sldId="306"/>
            <ac:spMk id="51" creationId="{FF9238A2-1CE6-10C2-4B76-13B4FA70031F}"/>
          </ac:spMkLst>
        </pc:spChg>
        <pc:spChg chg="mod">
          <ac:chgData name="Maria Pura" userId="45387ab128642bb3" providerId="LiveId" clId="{FD92F41F-E55A-4EF3-BE2A-66D1D98F4BBC}" dt="2026-10-04T14:47:40.326" v="8167" actId="1076"/>
          <ac:spMkLst>
            <pc:docMk/>
            <pc:sldMk cId="4096468269" sldId="306"/>
            <ac:spMk id="52" creationId="{B5BCEF3C-AD8D-87FA-11A4-2518E3E16AD4}"/>
          </ac:spMkLst>
        </pc:spChg>
        <pc:spChg chg="mod">
          <ac:chgData name="Maria Pura" userId="45387ab128642bb3" providerId="LiveId" clId="{FD92F41F-E55A-4EF3-BE2A-66D1D98F4BBC}" dt="2026-10-04T14:47:43.225" v="8168" actId="1076"/>
          <ac:spMkLst>
            <pc:docMk/>
            <pc:sldMk cId="4096468269" sldId="306"/>
            <ac:spMk id="53" creationId="{FEC9E3A0-1FD0-E50F-72EA-A1F47E677C8F}"/>
          </ac:spMkLst>
        </pc:spChg>
        <pc:spChg chg="mod">
          <ac:chgData name="Maria Pura" userId="45387ab128642bb3" providerId="LiveId" clId="{FD92F41F-E55A-4EF3-BE2A-66D1D98F4BBC}" dt="2026-10-04T14:47:43.225" v="8168" actId="1076"/>
          <ac:spMkLst>
            <pc:docMk/>
            <pc:sldMk cId="4096468269" sldId="306"/>
            <ac:spMk id="54" creationId="{21CD2372-0E62-DEC6-BB85-26BA0DAB238E}"/>
          </ac:spMkLst>
        </pc:spChg>
        <pc:grpChg chg="add del mod">
          <ac:chgData name="Maria Pura" userId="45387ab128642bb3" providerId="LiveId" clId="{FD92F41F-E55A-4EF3-BE2A-66D1D98F4BBC}" dt="2026-10-04T15:18:53.725" v="8511" actId="1036"/>
          <ac:grpSpMkLst>
            <pc:docMk/>
            <pc:sldMk cId="4096468269" sldId="306"/>
            <ac:grpSpMk id="5" creationId="{CE07E17D-7CED-D72B-5F9A-1C47FE3BF757}"/>
          </ac:grpSpMkLst>
        </pc:grpChg>
        <pc:grpChg chg="del">
          <ac:chgData name="Maria Pura" userId="45387ab128642bb3" providerId="LiveId" clId="{FD92F41F-E55A-4EF3-BE2A-66D1D98F4BBC}" dt="2026-10-04T14:47:10.889" v="8126" actId="478"/>
          <ac:grpSpMkLst>
            <pc:docMk/>
            <pc:sldMk cId="4096468269" sldId="306"/>
            <ac:grpSpMk id="10" creationId="{2B3F60CF-5C78-7BD8-9A4C-D75A1133526F}"/>
          </ac:grpSpMkLst>
        </pc:grpChg>
        <pc:grpChg chg="mod">
          <ac:chgData name="Maria Pura" userId="45387ab128642bb3" providerId="LiveId" clId="{FD92F41F-E55A-4EF3-BE2A-66D1D98F4BBC}" dt="2026-10-04T15:18:53.725" v="8511" actId="1036"/>
          <ac:grpSpMkLst>
            <pc:docMk/>
            <pc:sldMk cId="4096468269" sldId="306"/>
            <ac:grpSpMk id="11" creationId="{CE90F4F1-3471-5675-8DE2-DBF2FCAB2CC6}"/>
          </ac:grpSpMkLst>
        </pc:grpChg>
        <pc:grpChg chg="del">
          <ac:chgData name="Maria Pura" userId="45387ab128642bb3" providerId="LiveId" clId="{FD92F41F-E55A-4EF3-BE2A-66D1D98F4BBC}" dt="2026-10-04T14:46:44.147" v="8119" actId="478"/>
          <ac:grpSpMkLst>
            <pc:docMk/>
            <pc:sldMk cId="4096468269" sldId="306"/>
            <ac:grpSpMk id="17" creationId="{DE9B6500-BE72-FB10-19F6-2C0BFD1AC62F}"/>
          </ac:grpSpMkLst>
        </pc:grpChg>
        <pc:grpChg chg="del">
          <ac:chgData name="Maria Pura" userId="45387ab128642bb3" providerId="LiveId" clId="{FD92F41F-E55A-4EF3-BE2A-66D1D98F4BBC}" dt="2026-10-04T14:46:42.017" v="8118" actId="478"/>
          <ac:grpSpMkLst>
            <pc:docMk/>
            <pc:sldMk cId="4096468269" sldId="306"/>
            <ac:grpSpMk id="18" creationId="{7B659D6D-CA7C-F933-6FE6-3AC952615880}"/>
          </ac:grpSpMkLst>
        </pc:grpChg>
        <pc:grpChg chg="del">
          <ac:chgData name="Maria Pura" userId="45387ab128642bb3" providerId="LiveId" clId="{FD92F41F-E55A-4EF3-BE2A-66D1D98F4BBC}" dt="2026-10-04T14:46:40.233" v="8116" actId="478"/>
          <ac:grpSpMkLst>
            <pc:docMk/>
            <pc:sldMk cId="4096468269" sldId="306"/>
            <ac:grpSpMk id="19" creationId="{9604DDEC-7E18-F666-E0DA-78242E360CC6}"/>
          </ac:grpSpMkLst>
        </pc:grpChg>
        <pc:grpChg chg="del">
          <ac:chgData name="Maria Pura" userId="45387ab128642bb3" providerId="LiveId" clId="{FD92F41F-E55A-4EF3-BE2A-66D1D98F4BBC}" dt="2026-10-04T14:46:55.323" v="8123" actId="478"/>
          <ac:grpSpMkLst>
            <pc:docMk/>
            <pc:sldMk cId="4096468269" sldId="306"/>
            <ac:grpSpMk id="160" creationId="{5B42616F-8E4B-E91C-0B42-8ED4C9E6FBED}"/>
          </ac:grpSpMkLst>
        </pc:grpChg>
      </pc:sldChg>
      <pc:sldChg chg="addSp delSp modSp add del mod">
        <pc:chgData name="Maria Pura" userId="45387ab128642bb3" providerId="LiveId" clId="{FD92F41F-E55A-4EF3-BE2A-66D1D98F4BBC}" dt="2026-10-04T14:51:07.957" v="8201" actId="2890"/>
        <pc:sldMkLst>
          <pc:docMk/>
          <pc:sldMk cId="1479668540" sldId="307"/>
        </pc:sldMkLst>
        <pc:spChg chg="add del mod topLvl">
          <ac:chgData name="Maria Pura" userId="45387ab128642bb3" providerId="LiveId" clId="{FD92F41F-E55A-4EF3-BE2A-66D1D98F4BBC}" dt="2026-10-04T14:51:06.833" v="8198" actId="478"/>
          <ac:spMkLst>
            <pc:docMk/>
            <pc:sldMk cId="1479668540" sldId="307"/>
            <ac:spMk id="7" creationId="{6474D528-CEEF-49F7-0CF8-3FBD46021B85}"/>
          </ac:spMkLst>
        </pc:spChg>
        <pc:grpChg chg="add del mod">
          <ac:chgData name="Maria Pura" userId="45387ab128642bb3" providerId="LiveId" clId="{FD92F41F-E55A-4EF3-BE2A-66D1D98F4BBC}" dt="2026-10-04T14:51:07.564" v="8200" actId="1076"/>
          <ac:grpSpMkLst>
            <pc:docMk/>
            <pc:sldMk cId="1479668540" sldId="307"/>
            <ac:grpSpMk id="2" creationId="{B8D69FAC-B7DB-2B29-2690-FF7728C10B8C}"/>
          </ac:grpSpMkLst>
        </pc:grpChg>
        <pc:picChg chg="mod topLvl">
          <ac:chgData name="Maria Pura" userId="45387ab128642bb3" providerId="LiveId" clId="{FD92F41F-E55A-4EF3-BE2A-66D1D98F4BBC}" dt="2026-10-04T14:51:06.833" v="8198" actId="478"/>
          <ac:picMkLst>
            <pc:docMk/>
            <pc:sldMk cId="1479668540" sldId="307"/>
            <ac:picMk id="5" creationId="{E0F1F14E-6033-BDB3-8893-CA0693ED7B02}"/>
          </ac:picMkLst>
        </pc:picChg>
        <pc:picChg chg="add del">
          <ac:chgData name="Maria Pura" userId="45387ab128642bb3" providerId="LiveId" clId="{FD92F41F-E55A-4EF3-BE2A-66D1D98F4BBC}" dt="2026-10-04T14:51:07.198" v="8199" actId="478"/>
          <ac:picMkLst>
            <pc:docMk/>
            <pc:sldMk cId="1479668540" sldId="307"/>
            <ac:picMk id="6" creationId="{B318CBA0-4669-9A91-E30B-BE7BFF3927DF}"/>
          </ac:picMkLst>
        </pc:picChg>
        <pc:picChg chg="add del mod">
          <ac:chgData name="Maria Pura" userId="45387ab128642bb3" providerId="LiveId" clId="{FD92F41F-E55A-4EF3-BE2A-66D1D98F4BBC}" dt="2026-10-04T14:51:06.505" v="8197" actId="22"/>
          <ac:picMkLst>
            <pc:docMk/>
            <pc:sldMk cId="1479668540" sldId="307"/>
            <ac:picMk id="8" creationId="{21BA5270-92B1-4831-53A7-97BACD6D45A7}"/>
          </ac:picMkLst>
        </pc:picChg>
      </pc:sldChg>
      <pc:sldChg chg="addSp delSp modSp add mod">
        <pc:chgData name="Maria Pura" userId="45387ab128642bb3" providerId="LiveId" clId="{FD92F41F-E55A-4EF3-BE2A-66D1D98F4BBC}" dt="2026-10-04T15:16:05.237" v="8484" actId="1036"/>
        <pc:sldMkLst>
          <pc:docMk/>
          <pc:sldMk cId="3975494883" sldId="307"/>
        </pc:sldMkLst>
        <pc:spChg chg="add mod">
          <ac:chgData name="Maria Pura" userId="45387ab128642bb3" providerId="LiveId" clId="{FD92F41F-E55A-4EF3-BE2A-66D1D98F4BBC}" dt="2026-10-04T15:16:05.237" v="8484" actId="1036"/>
          <ac:spMkLst>
            <pc:docMk/>
            <pc:sldMk cId="3975494883" sldId="307"/>
            <ac:spMk id="3" creationId="{9BA828ED-FDF4-0ADC-7F90-93D4F94D279D}"/>
          </ac:spMkLst>
        </pc:spChg>
        <pc:spChg chg="mod">
          <ac:chgData name="Maria Pura" userId="45387ab128642bb3" providerId="LiveId" clId="{FD92F41F-E55A-4EF3-BE2A-66D1D98F4BBC}" dt="2026-10-04T15:06:09.404" v="8401" actId="1076"/>
          <ac:spMkLst>
            <pc:docMk/>
            <pc:sldMk cId="3975494883" sldId="307"/>
            <ac:spMk id="4" creationId="{75688233-ED1A-0B74-AE7C-823BF082B0D1}"/>
          </ac:spMkLst>
        </pc:spChg>
        <pc:spChg chg="add mod">
          <ac:chgData name="Maria Pura" userId="45387ab128642bb3" providerId="LiveId" clId="{FD92F41F-E55A-4EF3-BE2A-66D1D98F4BBC}" dt="2026-10-04T15:16:05.237" v="8484" actId="1036"/>
          <ac:spMkLst>
            <pc:docMk/>
            <pc:sldMk cId="3975494883" sldId="307"/>
            <ac:spMk id="19" creationId="{8C70F53A-73C1-1150-9FC0-79CCFBF08603}"/>
          </ac:spMkLst>
        </pc:spChg>
        <pc:spChg chg="add mod">
          <ac:chgData name="Maria Pura" userId="45387ab128642bb3" providerId="LiveId" clId="{FD92F41F-E55A-4EF3-BE2A-66D1D98F4BBC}" dt="2026-10-04T15:16:05.237" v="8484" actId="1036"/>
          <ac:spMkLst>
            <pc:docMk/>
            <pc:sldMk cId="3975494883" sldId="307"/>
            <ac:spMk id="21" creationId="{C3898D7D-EAD4-6F3A-8AED-88630B04DCB6}"/>
          </ac:spMkLst>
        </pc:spChg>
        <pc:spChg chg="add mod">
          <ac:chgData name="Maria Pura" userId="45387ab128642bb3" providerId="LiveId" clId="{FD92F41F-E55A-4EF3-BE2A-66D1D98F4BBC}" dt="2026-10-04T15:06:28.955" v="8413" actId="1037"/>
          <ac:spMkLst>
            <pc:docMk/>
            <pc:sldMk cId="3975494883" sldId="307"/>
            <ac:spMk id="31" creationId="{859D76B5-A7D5-F463-899F-51CC01A6568E}"/>
          </ac:spMkLst>
        </pc:spChg>
        <pc:spChg chg="add mod">
          <ac:chgData name="Maria Pura" userId="45387ab128642bb3" providerId="LiveId" clId="{FD92F41F-E55A-4EF3-BE2A-66D1D98F4BBC}" dt="2026-10-04T15:15:29.534" v="8478" actId="1037"/>
          <ac:spMkLst>
            <pc:docMk/>
            <pc:sldMk cId="3975494883" sldId="307"/>
            <ac:spMk id="33" creationId="{727ADBCA-6856-D156-65B7-CBA24C70CD5F}"/>
          </ac:spMkLst>
        </pc:spChg>
        <pc:spChg chg="add mod">
          <ac:chgData name="Maria Pura" userId="45387ab128642bb3" providerId="LiveId" clId="{FD92F41F-E55A-4EF3-BE2A-66D1D98F4BBC}" dt="2026-10-04T15:05:40.833" v="8395" actId="555"/>
          <ac:spMkLst>
            <pc:docMk/>
            <pc:sldMk cId="3975494883" sldId="307"/>
            <ac:spMk id="35" creationId="{CEBCABD6-4C45-3CB5-37C2-909266C78605}"/>
          </ac:spMkLst>
        </pc:spChg>
        <pc:spChg chg="add mod">
          <ac:chgData name="Maria Pura" userId="45387ab128642bb3" providerId="LiveId" clId="{FD92F41F-E55A-4EF3-BE2A-66D1D98F4BBC}" dt="2026-10-04T15:15:29.534" v="8478" actId="1037"/>
          <ac:spMkLst>
            <pc:docMk/>
            <pc:sldMk cId="3975494883" sldId="307"/>
            <ac:spMk id="37" creationId="{CF8BB4E9-DB65-F826-4A20-0744CE21263C}"/>
          </ac:spMkLst>
        </pc:spChg>
        <pc:spChg chg="add mod">
          <ac:chgData name="Maria Pura" userId="45387ab128642bb3" providerId="LiveId" clId="{FD92F41F-E55A-4EF3-BE2A-66D1D98F4BBC}" dt="2026-10-04T15:04:55.403" v="8387" actId="1036"/>
          <ac:spMkLst>
            <pc:docMk/>
            <pc:sldMk cId="3975494883" sldId="307"/>
            <ac:spMk id="39" creationId="{A3E6AB74-6652-BF62-80FD-CB359EAD4833}"/>
          </ac:spMkLst>
        </pc:spChg>
        <pc:spChg chg="add mod">
          <ac:chgData name="Maria Pura" userId="45387ab128642bb3" providerId="LiveId" clId="{FD92F41F-E55A-4EF3-BE2A-66D1D98F4BBC}" dt="2026-10-04T15:16:05.237" v="8484" actId="1036"/>
          <ac:spMkLst>
            <pc:docMk/>
            <pc:sldMk cId="3975494883" sldId="307"/>
            <ac:spMk id="41" creationId="{6C4D72ED-B847-E57E-233F-A4C0F4707F32}"/>
          </ac:spMkLst>
        </pc:spChg>
        <pc:spChg chg="add mod">
          <ac:chgData name="Maria Pura" userId="45387ab128642bb3" providerId="LiveId" clId="{FD92F41F-E55A-4EF3-BE2A-66D1D98F4BBC}" dt="2026-10-04T15:05:25.619" v="8393" actId="1076"/>
          <ac:spMkLst>
            <pc:docMk/>
            <pc:sldMk cId="3975494883" sldId="307"/>
            <ac:spMk id="43" creationId="{8BDE1381-0DE6-3B29-C3B6-5B146C5B70C4}"/>
          </ac:spMkLst>
        </pc:spChg>
        <pc:spChg chg="add mod">
          <ac:chgData name="Maria Pura" userId="45387ab128642bb3" providerId="LiveId" clId="{FD92F41F-E55A-4EF3-BE2A-66D1D98F4BBC}" dt="2026-10-04T15:16:05.237" v="8484" actId="1036"/>
          <ac:spMkLst>
            <pc:docMk/>
            <pc:sldMk cId="3975494883" sldId="307"/>
            <ac:spMk id="45" creationId="{FC2A6BEB-4435-BDAF-D541-4ACC20D52DB7}"/>
          </ac:spMkLst>
        </pc:spChg>
        <pc:spChg chg="add mod">
          <ac:chgData name="Maria Pura" userId="45387ab128642bb3" providerId="LiveId" clId="{FD92F41F-E55A-4EF3-BE2A-66D1D98F4BBC}" dt="2026-10-04T15:06:28.955" v="8413" actId="1037"/>
          <ac:spMkLst>
            <pc:docMk/>
            <pc:sldMk cId="3975494883" sldId="307"/>
            <ac:spMk id="47" creationId="{6DB93969-9508-E64C-ED74-360F1CDB3A11}"/>
          </ac:spMkLst>
        </pc:spChg>
        <pc:spChg chg="add mod">
          <ac:chgData name="Maria Pura" userId="45387ab128642bb3" providerId="LiveId" clId="{FD92F41F-E55A-4EF3-BE2A-66D1D98F4BBC}" dt="2026-10-04T15:16:05.237" v="8484" actId="1036"/>
          <ac:spMkLst>
            <pc:docMk/>
            <pc:sldMk cId="3975494883" sldId="307"/>
            <ac:spMk id="59" creationId="{D4BD996A-D6D8-F44F-8262-8BE1C3181BCD}"/>
          </ac:spMkLst>
        </pc:spChg>
        <pc:spChg chg="add mod">
          <ac:chgData name="Maria Pura" userId="45387ab128642bb3" providerId="LiveId" clId="{FD92F41F-E55A-4EF3-BE2A-66D1D98F4BBC}" dt="2026-10-04T15:15:29.534" v="8478" actId="1037"/>
          <ac:spMkLst>
            <pc:docMk/>
            <pc:sldMk cId="3975494883" sldId="307"/>
            <ac:spMk id="61" creationId="{0C23DEF5-1863-358B-11DC-642C0A40BDA8}"/>
          </ac:spMkLst>
        </pc:spChg>
        <pc:spChg chg="add mod">
          <ac:chgData name="Maria Pura" userId="45387ab128642bb3" providerId="LiveId" clId="{FD92F41F-E55A-4EF3-BE2A-66D1D98F4BBC}" dt="2026-10-04T15:15:29.534" v="8478" actId="1037"/>
          <ac:spMkLst>
            <pc:docMk/>
            <pc:sldMk cId="3975494883" sldId="307"/>
            <ac:spMk id="63" creationId="{EB8F4974-C083-7629-0235-484B51F1E753}"/>
          </ac:spMkLst>
        </pc:spChg>
        <pc:spChg chg="add mod">
          <ac:chgData name="Maria Pura" userId="45387ab128642bb3" providerId="LiveId" clId="{FD92F41F-E55A-4EF3-BE2A-66D1D98F4BBC}" dt="2026-10-04T15:15:13.798" v="8476" actId="1076"/>
          <ac:spMkLst>
            <pc:docMk/>
            <pc:sldMk cId="3975494883" sldId="307"/>
            <ac:spMk id="65" creationId="{B65C8877-DC1D-32C1-CF40-808D4640D9B9}"/>
          </ac:spMkLst>
        </pc:spChg>
        <pc:spChg chg="add mod">
          <ac:chgData name="Maria Pura" userId="45387ab128642bb3" providerId="LiveId" clId="{FD92F41F-E55A-4EF3-BE2A-66D1D98F4BBC}" dt="2026-10-04T15:15:29.534" v="8478" actId="1037"/>
          <ac:spMkLst>
            <pc:docMk/>
            <pc:sldMk cId="3975494883" sldId="307"/>
            <ac:spMk id="67" creationId="{7F02353F-FC43-EBE9-E145-02B0D8CC532B}"/>
          </ac:spMkLst>
        </pc:spChg>
        <pc:spChg chg="add mod">
          <ac:chgData name="Maria Pura" userId="45387ab128642bb3" providerId="LiveId" clId="{FD92F41F-E55A-4EF3-BE2A-66D1D98F4BBC}" dt="2026-10-04T15:06:42.753" v="8416" actId="207"/>
          <ac:spMkLst>
            <pc:docMk/>
            <pc:sldMk cId="3975494883" sldId="307"/>
            <ac:spMk id="69" creationId="{D69C7054-42AF-6883-37CD-1E7F414CA01A}"/>
          </ac:spMkLst>
        </pc:spChg>
        <pc:spChg chg="add mod">
          <ac:chgData name="Maria Pura" userId="45387ab128642bb3" providerId="LiveId" clId="{FD92F41F-E55A-4EF3-BE2A-66D1D98F4BBC}" dt="2026-10-04T15:16:05.237" v="8484" actId="1036"/>
          <ac:spMkLst>
            <pc:docMk/>
            <pc:sldMk cId="3975494883" sldId="307"/>
            <ac:spMk id="77" creationId="{158C6BB9-AA95-67C2-7E76-F1546873D9EB}"/>
          </ac:spMkLst>
        </pc:spChg>
        <pc:spChg chg="add mod">
          <ac:chgData name="Maria Pura" userId="45387ab128642bb3" providerId="LiveId" clId="{FD92F41F-E55A-4EF3-BE2A-66D1D98F4BBC}" dt="2026-10-04T15:14:17.074" v="8467" actId="552"/>
          <ac:spMkLst>
            <pc:docMk/>
            <pc:sldMk cId="3975494883" sldId="307"/>
            <ac:spMk id="79" creationId="{351F9141-707F-460C-A0D9-DD76704C4F93}"/>
          </ac:spMkLst>
        </pc:spChg>
        <pc:spChg chg="add mod">
          <ac:chgData name="Maria Pura" userId="45387ab128642bb3" providerId="LiveId" clId="{FD92F41F-E55A-4EF3-BE2A-66D1D98F4BBC}" dt="2026-10-04T15:16:05.237" v="8484" actId="1036"/>
          <ac:spMkLst>
            <pc:docMk/>
            <pc:sldMk cId="3975494883" sldId="307"/>
            <ac:spMk id="81" creationId="{B1E4D820-245B-4095-273A-0495BD6D8377}"/>
          </ac:spMkLst>
        </pc:spChg>
        <pc:spChg chg="add mod">
          <ac:chgData name="Maria Pura" userId="45387ab128642bb3" providerId="LiveId" clId="{FD92F41F-E55A-4EF3-BE2A-66D1D98F4BBC}" dt="2026-10-04T15:15:29.534" v="8478" actId="1037"/>
          <ac:spMkLst>
            <pc:docMk/>
            <pc:sldMk cId="3975494883" sldId="307"/>
            <ac:spMk id="83" creationId="{8C574DE4-4067-AC10-1392-C44018CF55F5}"/>
          </ac:spMkLst>
        </pc:spChg>
        <pc:spChg chg="add mod">
          <ac:chgData name="Maria Pura" userId="45387ab128642bb3" providerId="LiveId" clId="{FD92F41F-E55A-4EF3-BE2A-66D1D98F4BBC}" dt="2026-10-04T15:14:58.971" v="8474" actId="1076"/>
          <ac:spMkLst>
            <pc:docMk/>
            <pc:sldMk cId="3975494883" sldId="307"/>
            <ac:spMk id="85" creationId="{54ECF507-DB40-63D6-5324-44178AD19C86}"/>
          </ac:spMkLst>
        </pc:spChg>
        <pc:spChg chg="add mod">
          <ac:chgData name="Maria Pura" userId="45387ab128642bb3" providerId="LiveId" clId="{FD92F41F-E55A-4EF3-BE2A-66D1D98F4BBC}" dt="2026-10-04T15:14:58.971" v="8474" actId="1076"/>
          <ac:spMkLst>
            <pc:docMk/>
            <pc:sldMk cId="3975494883" sldId="307"/>
            <ac:spMk id="87" creationId="{12128722-739B-C483-C47D-DF510089A688}"/>
          </ac:spMkLst>
        </pc:spChg>
        <pc:spChg chg="add mod">
          <ac:chgData name="Maria Pura" userId="45387ab128642bb3" providerId="LiveId" clId="{FD92F41F-E55A-4EF3-BE2A-66D1D98F4BBC}" dt="2026-10-04T15:14:58.971" v="8474" actId="1076"/>
          <ac:spMkLst>
            <pc:docMk/>
            <pc:sldMk cId="3975494883" sldId="307"/>
            <ac:spMk id="89" creationId="{94453CA3-88DF-DF5A-2E43-C5D65F80F8BD}"/>
          </ac:spMkLst>
        </pc:spChg>
        <pc:spChg chg="add mod">
          <ac:chgData name="Maria Pura" userId="45387ab128642bb3" providerId="LiveId" clId="{FD92F41F-E55A-4EF3-BE2A-66D1D98F4BBC}" dt="2026-10-04T15:14:17.074" v="8467" actId="552"/>
          <ac:spMkLst>
            <pc:docMk/>
            <pc:sldMk cId="3975494883" sldId="307"/>
            <ac:spMk id="91" creationId="{6B383855-3730-927F-8407-78E5CAA2007F}"/>
          </ac:spMkLst>
        </pc:spChg>
        <pc:spChg chg="add mod">
          <ac:chgData name="Maria Pura" userId="45387ab128642bb3" providerId="LiveId" clId="{FD92F41F-E55A-4EF3-BE2A-66D1D98F4BBC}" dt="2026-10-04T15:16:05.237" v="8484" actId="1036"/>
          <ac:spMkLst>
            <pc:docMk/>
            <pc:sldMk cId="3975494883" sldId="307"/>
            <ac:spMk id="93" creationId="{BE1B7E1B-2A38-F06F-EB49-6DADE77B2041}"/>
          </ac:spMkLst>
        </pc:spChg>
        <pc:spChg chg="add mod">
          <ac:chgData name="Maria Pura" userId="45387ab128642bb3" providerId="LiveId" clId="{FD92F41F-E55A-4EF3-BE2A-66D1D98F4BBC}" dt="2026-10-04T15:16:05.237" v="8484" actId="1036"/>
          <ac:spMkLst>
            <pc:docMk/>
            <pc:sldMk cId="3975494883" sldId="307"/>
            <ac:spMk id="95" creationId="{7191E8CE-DD9F-7364-1060-DA16E3BC290C}"/>
          </ac:spMkLst>
        </pc:spChg>
        <pc:grpChg chg="del">
          <ac:chgData name="Maria Pura" userId="45387ab128642bb3" providerId="LiveId" clId="{FD92F41F-E55A-4EF3-BE2A-66D1D98F4BBC}" dt="2026-10-04T14:55:00.349" v="8232" actId="478"/>
          <ac:grpSpMkLst>
            <pc:docMk/>
            <pc:sldMk cId="3975494883" sldId="307"/>
            <ac:grpSpMk id="5" creationId="{C7622882-D0E8-E358-AEC3-D583F1AACDDC}"/>
          </ac:grpSpMkLst>
        </pc:grpChg>
        <pc:grpChg chg="del">
          <ac:chgData name="Maria Pura" userId="45387ab128642bb3" providerId="LiveId" clId="{FD92F41F-E55A-4EF3-BE2A-66D1D98F4BBC}" dt="2026-10-04T14:54:59.221" v="8231" actId="478"/>
          <ac:grpSpMkLst>
            <pc:docMk/>
            <pc:sldMk cId="3975494883" sldId="307"/>
            <ac:grpSpMk id="11" creationId="{A3E49ABC-EC76-9180-A2C6-A0BBCC4A374D}"/>
          </ac:grpSpMkLst>
        </pc:grpChg>
        <pc:picChg chg="add mod ord">
          <ac:chgData name="Maria Pura" userId="45387ab128642bb3" providerId="LiveId" clId="{FD92F41F-E55A-4EF3-BE2A-66D1D98F4BBC}" dt="2026-10-04T15:08:27.483" v="8427" actId="1076"/>
          <ac:picMkLst>
            <pc:docMk/>
            <pc:sldMk cId="3975494883" sldId="307"/>
            <ac:picMk id="17" creationId="{B163E249-3931-C902-B759-E5D0D3085AD5}"/>
          </ac:picMkLst>
        </pc:picChg>
        <pc:picChg chg="add mod">
          <ac:chgData name="Maria Pura" userId="45387ab128642bb3" providerId="LiveId" clId="{FD92F41F-E55A-4EF3-BE2A-66D1D98F4BBC}" dt="2026-10-04T15:09:15.395" v="8432" actId="1076"/>
          <ac:picMkLst>
            <pc:docMk/>
            <pc:sldMk cId="3975494883" sldId="307"/>
            <ac:picMk id="71" creationId="{B252046B-AA35-F94A-BC57-BAF6DE8F876D}"/>
          </ac:picMkLst>
        </pc:picChg>
        <pc:picChg chg="add mod">
          <ac:chgData name="Maria Pura" userId="45387ab128642bb3" providerId="LiveId" clId="{FD92F41F-E55A-4EF3-BE2A-66D1D98F4BBC}" dt="2026-10-04T15:15:13.798" v="8476" actId="1076"/>
          <ac:picMkLst>
            <pc:docMk/>
            <pc:sldMk cId="3975494883" sldId="307"/>
            <ac:picMk id="73" creationId="{39DA0B91-B903-4C8A-3B26-633DEB93CE70}"/>
          </ac:picMkLst>
        </pc:picChg>
        <pc:picChg chg="add mod">
          <ac:chgData name="Maria Pura" userId="45387ab128642bb3" providerId="LiveId" clId="{FD92F41F-E55A-4EF3-BE2A-66D1D98F4BBC}" dt="2026-10-04T15:15:47.722" v="8483" actId="1076"/>
          <ac:picMkLst>
            <pc:docMk/>
            <pc:sldMk cId="3975494883" sldId="307"/>
            <ac:picMk id="75" creationId="{B5E3510F-2228-3282-BAB4-6B032E1656CD}"/>
          </ac:picMkLst>
        </pc:picChg>
      </pc:sldChg>
      <pc:sldChg chg="addSp delSp modSp add mod">
        <pc:chgData name="Maria Pura" userId="45387ab128642bb3" providerId="LiveId" clId="{FD92F41F-E55A-4EF3-BE2A-66D1D98F4BBC}" dt="2026-10-04T16:10:47.877" v="9317" actId="1036"/>
        <pc:sldMkLst>
          <pc:docMk/>
          <pc:sldMk cId="1030282838" sldId="308"/>
        </pc:sldMkLst>
        <pc:spChg chg="del">
          <ac:chgData name="Maria Pura" userId="45387ab128642bb3" providerId="LiveId" clId="{FD92F41F-E55A-4EF3-BE2A-66D1D98F4BBC}" dt="2026-10-04T15:18:30.547" v="8507" actId="478"/>
          <ac:spMkLst>
            <pc:docMk/>
            <pc:sldMk cId="1030282838" sldId="308"/>
            <ac:spMk id="3" creationId="{17E196FD-EF3E-9B12-702E-A2E7FAB00AD1}"/>
          </ac:spMkLst>
        </pc:spChg>
        <pc:spChg chg="mod">
          <ac:chgData name="Maria Pura" userId="45387ab128642bb3" providerId="LiveId" clId="{FD92F41F-E55A-4EF3-BE2A-66D1D98F4BBC}" dt="2026-10-04T16:05:52.583" v="9274" actId="1076"/>
          <ac:spMkLst>
            <pc:docMk/>
            <pc:sldMk cId="1030282838" sldId="308"/>
            <ac:spMk id="4" creationId="{593528B0-103D-0C32-7754-85D66F305ADA}"/>
          </ac:spMkLst>
        </pc:spChg>
        <pc:spChg chg="add mod">
          <ac:chgData name="Maria Pura" userId="45387ab128642bb3" providerId="LiveId" clId="{FD92F41F-E55A-4EF3-BE2A-66D1D98F4BBC}" dt="2026-10-04T15:58:00.682" v="9161" actId="465"/>
          <ac:spMkLst>
            <pc:docMk/>
            <pc:sldMk cId="1030282838" sldId="308"/>
            <ac:spMk id="5" creationId="{0368C549-538A-E75C-782F-9A6C467B3C81}"/>
          </ac:spMkLst>
        </pc:spChg>
        <pc:spChg chg="add del mod">
          <ac:chgData name="Maria Pura" userId="45387ab128642bb3" providerId="LiveId" clId="{FD92F41F-E55A-4EF3-BE2A-66D1D98F4BBC}" dt="2026-10-04T15:56:56.762" v="9137" actId="478"/>
          <ac:spMkLst>
            <pc:docMk/>
            <pc:sldMk cId="1030282838" sldId="308"/>
            <ac:spMk id="7" creationId="{355B4E67-6B79-5DD1-789C-BDBC18A74065}"/>
          </ac:spMkLst>
        </pc:spChg>
        <pc:spChg chg="add del mod">
          <ac:chgData name="Maria Pura" userId="45387ab128642bb3" providerId="LiveId" clId="{FD92F41F-E55A-4EF3-BE2A-66D1D98F4BBC}" dt="2026-10-04T15:42:27.593" v="8835" actId="22"/>
          <ac:spMkLst>
            <pc:docMk/>
            <pc:sldMk cId="1030282838" sldId="308"/>
            <ac:spMk id="9" creationId="{34CDE559-38B0-4C54-EAAC-4A08F90EF167}"/>
          </ac:spMkLst>
        </pc:spChg>
        <pc:spChg chg="add mod">
          <ac:chgData name="Maria Pura" userId="45387ab128642bb3" providerId="LiveId" clId="{FD92F41F-E55A-4EF3-BE2A-66D1D98F4BBC}" dt="2026-10-04T15:59:27.182" v="9207" actId="1035"/>
          <ac:spMkLst>
            <pc:docMk/>
            <pc:sldMk cId="1030282838" sldId="308"/>
            <ac:spMk id="11" creationId="{120D011C-2A97-A0EB-CACA-6EBEF45E0F5A}"/>
          </ac:spMkLst>
        </pc:spChg>
        <pc:spChg chg="add mod">
          <ac:chgData name="Maria Pura" userId="45387ab128642bb3" providerId="LiveId" clId="{FD92F41F-E55A-4EF3-BE2A-66D1D98F4BBC}" dt="2026-10-04T16:10:47.877" v="9317" actId="1036"/>
          <ac:spMkLst>
            <pc:docMk/>
            <pc:sldMk cId="1030282838" sldId="308"/>
            <ac:spMk id="13" creationId="{C1603924-8A9E-BC7F-2B97-F67EF00567E0}"/>
          </ac:spMkLst>
        </pc:spChg>
        <pc:spChg chg="add mod">
          <ac:chgData name="Maria Pura" userId="45387ab128642bb3" providerId="LiveId" clId="{FD92F41F-E55A-4EF3-BE2A-66D1D98F4BBC}" dt="2026-10-04T16:10:47.877" v="9317" actId="1036"/>
          <ac:spMkLst>
            <pc:docMk/>
            <pc:sldMk cId="1030282838" sldId="308"/>
            <ac:spMk id="15" creationId="{5B6FEF45-A4B1-181F-33EC-B3825C554DEA}"/>
          </ac:spMkLst>
        </pc:spChg>
        <pc:spChg chg="add mod">
          <ac:chgData name="Maria Pura" userId="45387ab128642bb3" providerId="LiveId" clId="{FD92F41F-E55A-4EF3-BE2A-66D1D98F4BBC}" dt="2026-10-04T16:10:47.877" v="9317" actId="1036"/>
          <ac:spMkLst>
            <pc:docMk/>
            <pc:sldMk cId="1030282838" sldId="308"/>
            <ac:spMk id="18" creationId="{3A250BCA-1CD6-4389-F11F-EAAC582F075E}"/>
          </ac:spMkLst>
        </pc:spChg>
        <pc:spChg chg="del">
          <ac:chgData name="Maria Pura" userId="45387ab128642bb3" providerId="LiveId" clId="{FD92F41F-E55A-4EF3-BE2A-66D1D98F4BBC}" dt="2026-10-04T15:18:26.126" v="8506" actId="478"/>
          <ac:spMkLst>
            <pc:docMk/>
            <pc:sldMk cId="1030282838" sldId="308"/>
            <ac:spMk id="19" creationId="{04532CAC-D5EB-0656-D011-FF4F2EE2E3A6}"/>
          </ac:spMkLst>
        </pc:spChg>
        <pc:spChg chg="add mod">
          <ac:chgData name="Maria Pura" userId="45387ab128642bb3" providerId="LiveId" clId="{FD92F41F-E55A-4EF3-BE2A-66D1D98F4BBC}" dt="2026-10-04T16:10:47.877" v="9317" actId="1036"/>
          <ac:spMkLst>
            <pc:docMk/>
            <pc:sldMk cId="1030282838" sldId="308"/>
            <ac:spMk id="22" creationId="{AD91690F-4C8D-D408-64FF-479459C3914D}"/>
          </ac:spMkLst>
        </pc:spChg>
        <pc:spChg chg="add mod">
          <ac:chgData name="Maria Pura" userId="45387ab128642bb3" providerId="LiveId" clId="{FD92F41F-E55A-4EF3-BE2A-66D1D98F4BBC}" dt="2026-10-04T16:10:47.877" v="9317" actId="1036"/>
          <ac:spMkLst>
            <pc:docMk/>
            <pc:sldMk cId="1030282838" sldId="308"/>
            <ac:spMk id="24" creationId="{459686F5-218F-BAED-613C-E043C0622FE7}"/>
          </ac:spMkLst>
        </pc:spChg>
        <pc:spChg chg="mod">
          <ac:chgData name="Maria Pura" userId="45387ab128642bb3" providerId="LiveId" clId="{FD92F41F-E55A-4EF3-BE2A-66D1D98F4BBC}" dt="2026-10-04T16:10:30.486" v="9314" actId="208"/>
          <ac:spMkLst>
            <pc:docMk/>
            <pc:sldMk cId="1030282838" sldId="308"/>
            <ac:spMk id="26" creationId="{1F968974-8878-1205-D08C-574655BF86EE}"/>
          </ac:spMkLst>
        </pc:spChg>
        <pc:spChg chg="mod">
          <ac:chgData name="Maria Pura" userId="45387ab128642bb3" providerId="LiveId" clId="{FD92F41F-E55A-4EF3-BE2A-66D1D98F4BBC}" dt="2026-10-04T16:10:35.549" v="9315" actId="207"/>
          <ac:spMkLst>
            <pc:docMk/>
            <pc:sldMk cId="1030282838" sldId="308"/>
            <ac:spMk id="27" creationId="{23062BCB-1AB1-00B9-A2A7-E36FB0667AB1}"/>
          </ac:spMkLst>
        </pc:spChg>
        <pc:spChg chg="add mod">
          <ac:chgData name="Maria Pura" userId="45387ab128642bb3" providerId="LiveId" clId="{FD92F41F-E55A-4EF3-BE2A-66D1D98F4BBC}" dt="2026-10-04T16:01:09.092" v="9224" actId="20577"/>
          <ac:spMkLst>
            <pc:docMk/>
            <pc:sldMk cId="1030282838" sldId="308"/>
            <ac:spMk id="29" creationId="{BB53AEE4-1122-7C28-8962-F51F18D09B2F}"/>
          </ac:spMkLst>
        </pc:spChg>
        <pc:spChg chg="del">
          <ac:chgData name="Maria Pura" userId="45387ab128642bb3" providerId="LiveId" clId="{FD92F41F-E55A-4EF3-BE2A-66D1D98F4BBC}" dt="2026-10-04T15:18:26.126" v="8506" actId="478"/>
          <ac:spMkLst>
            <pc:docMk/>
            <pc:sldMk cId="1030282838" sldId="308"/>
            <ac:spMk id="31" creationId="{2FB5E784-C81B-16D2-CA85-E827CFF8B10D}"/>
          </ac:spMkLst>
        </pc:spChg>
        <pc:spChg chg="add mod">
          <ac:chgData name="Maria Pura" userId="45387ab128642bb3" providerId="LiveId" clId="{FD92F41F-E55A-4EF3-BE2A-66D1D98F4BBC}" dt="2026-10-04T16:00:46.985" v="9217" actId="1076"/>
          <ac:spMkLst>
            <pc:docMk/>
            <pc:sldMk cId="1030282838" sldId="308"/>
            <ac:spMk id="32" creationId="{6CFFC6DB-4E3F-8274-B4B7-8EF1043B7476}"/>
          </ac:spMkLst>
        </pc:spChg>
        <pc:spChg chg="del">
          <ac:chgData name="Maria Pura" userId="45387ab128642bb3" providerId="LiveId" clId="{FD92F41F-E55A-4EF3-BE2A-66D1D98F4BBC}" dt="2026-10-04T15:18:26.126" v="8506" actId="478"/>
          <ac:spMkLst>
            <pc:docMk/>
            <pc:sldMk cId="1030282838" sldId="308"/>
            <ac:spMk id="33" creationId="{CC79C553-BA16-41C0-3609-FB136C89BD5D}"/>
          </ac:spMkLst>
        </pc:spChg>
        <pc:spChg chg="add mod">
          <ac:chgData name="Maria Pura" userId="45387ab128642bb3" providerId="LiveId" clId="{FD92F41F-E55A-4EF3-BE2A-66D1D98F4BBC}" dt="2026-10-04T16:02:11.249" v="9234" actId="1076"/>
          <ac:spMkLst>
            <pc:docMk/>
            <pc:sldMk cId="1030282838" sldId="308"/>
            <ac:spMk id="36" creationId="{81A8D97C-1DAE-66B4-8FFA-63491A6ACB81}"/>
          </ac:spMkLst>
        </pc:spChg>
        <pc:spChg chg="del">
          <ac:chgData name="Maria Pura" userId="45387ab128642bb3" providerId="LiveId" clId="{FD92F41F-E55A-4EF3-BE2A-66D1D98F4BBC}" dt="2026-10-04T15:18:30.547" v="8507" actId="478"/>
          <ac:spMkLst>
            <pc:docMk/>
            <pc:sldMk cId="1030282838" sldId="308"/>
            <ac:spMk id="37" creationId="{7E006896-B707-A641-D931-BBF17742AA8D}"/>
          </ac:spMkLst>
        </pc:spChg>
        <pc:spChg chg="del">
          <ac:chgData name="Maria Pura" userId="45387ab128642bb3" providerId="LiveId" clId="{FD92F41F-E55A-4EF3-BE2A-66D1D98F4BBC}" dt="2026-10-04T15:18:26.126" v="8506" actId="478"/>
          <ac:spMkLst>
            <pc:docMk/>
            <pc:sldMk cId="1030282838" sldId="308"/>
            <ac:spMk id="39" creationId="{82B3C7EC-4BD9-D7E0-6000-CF1FC4AD4D30}"/>
          </ac:spMkLst>
        </pc:spChg>
        <pc:spChg chg="add mod">
          <ac:chgData name="Maria Pura" userId="45387ab128642bb3" providerId="LiveId" clId="{FD92F41F-E55A-4EF3-BE2A-66D1D98F4BBC}" dt="2026-10-04T16:10:47.877" v="9317" actId="1036"/>
          <ac:spMkLst>
            <pc:docMk/>
            <pc:sldMk cId="1030282838" sldId="308"/>
            <ac:spMk id="40" creationId="{D131FA3A-B4FE-EE20-C9C6-A6F0F43F96A7}"/>
          </ac:spMkLst>
        </pc:spChg>
        <pc:spChg chg="add mod">
          <ac:chgData name="Maria Pura" userId="45387ab128642bb3" providerId="LiveId" clId="{FD92F41F-E55A-4EF3-BE2A-66D1D98F4BBC}" dt="2026-10-04T16:10:47.877" v="9317" actId="1036"/>
          <ac:spMkLst>
            <pc:docMk/>
            <pc:sldMk cId="1030282838" sldId="308"/>
            <ac:spMk id="44" creationId="{5BFD4CB0-5B18-F832-D11F-36A54107105E}"/>
          </ac:spMkLst>
        </pc:spChg>
        <pc:spChg chg="del">
          <ac:chgData name="Maria Pura" userId="45387ab128642bb3" providerId="LiveId" clId="{FD92F41F-E55A-4EF3-BE2A-66D1D98F4BBC}" dt="2026-10-04T15:18:30.547" v="8507" actId="478"/>
          <ac:spMkLst>
            <pc:docMk/>
            <pc:sldMk cId="1030282838" sldId="308"/>
            <ac:spMk id="45" creationId="{1530F960-8F5F-F0F1-0C64-9FCC6644767C}"/>
          </ac:spMkLst>
        </pc:spChg>
        <pc:spChg chg="add mod">
          <ac:chgData name="Maria Pura" userId="45387ab128642bb3" providerId="LiveId" clId="{FD92F41F-E55A-4EF3-BE2A-66D1D98F4BBC}" dt="2026-10-04T16:10:47.877" v="9317" actId="1036"/>
          <ac:spMkLst>
            <pc:docMk/>
            <pc:sldMk cId="1030282838" sldId="308"/>
            <ac:spMk id="48" creationId="{A453ED1E-9BD6-C3A7-C0D4-E703ED06272E}"/>
          </ac:spMkLst>
        </pc:spChg>
        <pc:spChg chg="add mod">
          <ac:chgData name="Maria Pura" userId="45387ab128642bb3" providerId="LiveId" clId="{FD92F41F-E55A-4EF3-BE2A-66D1D98F4BBC}" dt="2026-10-04T16:10:47.877" v="9317" actId="1036"/>
          <ac:spMkLst>
            <pc:docMk/>
            <pc:sldMk cId="1030282838" sldId="308"/>
            <ac:spMk id="50" creationId="{364A3C28-9260-6640-4C86-0E260B11CAB2}"/>
          </ac:spMkLst>
        </pc:spChg>
        <pc:spChg chg="add mod">
          <ac:chgData name="Maria Pura" userId="45387ab128642bb3" providerId="LiveId" clId="{FD92F41F-E55A-4EF3-BE2A-66D1D98F4BBC}" dt="2026-10-04T16:10:47.877" v="9317" actId="1036"/>
          <ac:spMkLst>
            <pc:docMk/>
            <pc:sldMk cId="1030282838" sldId="308"/>
            <ac:spMk id="52" creationId="{55617C58-7044-5379-7A73-1635DF233E6C}"/>
          </ac:spMkLst>
        </pc:spChg>
        <pc:spChg chg="add mod">
          <ac:chgData name="Maria Pura" userId="45387ab128642bb3" providerId="LiveId" clId="{FD92F41F-E55A-4EF3-BE2A-66D1D98F4BBC}" dt="2026-10-04T16:02:36.937" v="9236" actId="1076"/>
          <ac:spMkLst>
            <pc:docMk/>
            <pc:sldMk cId="1030282838" sldId="308"/>
            <ac:spMk id="54" creationId="{6E4D1206-207B-42E1-D5EA-892FDAD2F8CC}"/>
          </ac:spMkLst>
        </pc:spChg>
        <pc:spChg chg="del">
          <ac:chgData name="Maria Pura" userId="45387ab128642bb3" providerId="LiveId" clId="{FD92F41F-E55A-4EF3-BE2A-66D1D98F4BBC}" dt="2026-10-04T15:18:30.547" v="8507" actId="478"/>
          <ac:spMkLst>
            <pc:docMk/>
            <pc:sldMk cId="1030282838" sldId="308"/>
            <ac:spMk id="59" creationId="{E1DF3B24-4DF4-A944-E5F0-116C85C9E8DF}"/>
          </ac:spMkLst>
        </pc:spChg>
        <pc:spChg chg="del">
          <ac:chgData name="Maria Pura" userId="45387ab128642bb3" providerId="LiveId" clId="{FD92F41F-E55A-4EF3-BE2A-66D1D98F4BBC}" dt="2026-10-04T15:18:30.547" v="8507" actId="478"/>
          <ac:spMkLst>
            <pc:docMk/>
            <pc:sldMk cId="1030282838" sldId="308"/>
            <ac:spMk id="61" creationId="{51AA70A0-96FD-F012-FB76-2576845E8F60}"/>
          </ac:spMkLst>
        </pc:spChg>
        <pc:spChg chg="del">
          <ac:chgData name="Maria Pura" userId="45387ab128642bb3" providerId="LiveId" clId="{FD92F41F-E55A-4EF3-BE2A-66D1D98F4BBC}" dt="2026-10-04T15:18:30.547" v="8507" actId="478"/>
          <ac:spMkLst>
            <pc:docMk/>
            <pc:sldMk cId="1030282838" sldId="308"/>
            <ac:spMk id="63" creationId="{63241C22-A126-9C4B-3077-972925FDF590}"/>
          </ac:spMkLst>
        </pc:spChg>
        <pc:spChg chg="del">
          <ac:chgData name="Maria Pura" userId="45387ab128642bb3" providerId="LiveId" clId="{FD92F41F-E55A-4EF3-BE2A-66D1D98F4BBC}" dt="2026-10-04T15:18:26.126" v="8506" actId="478"/>
          <ac:spMkLst>
            <pc:docMk/>
            <pc:sldMk cId="1030282838" sldId="308"/>
            <ac:spMk id="65" creationId="{29447E9E-50AD-9A37-35E4-9B9B2E7DEFB9}"/>
          </ac:spMkLst>
        </pc:spChg>
        <pc:spChg chg="del">
          <ac:chgData name="Maria Pura" userId="45387ab128642bb3" providerId="LiveId" clId="{FD92F41F-E55A-4EF3-BE2A-66D1D98F4BBC}" dt="2026-10-04T15:18:26.126" v="8506" actId="478"/>
          <ac:spMkLst>
            <pc:docMk/>
            <pc:sldMk cId="1030282838" sldId="308"/>
            <ac:spMk id="67" creationId="{CE4E7D77-BC06-C1FB-C51A-2F0B2F588842}"/>
          </ac:spMkLst>
        </pc:spChg>
        <pc:spChg chg="del">
          <ac:chgData name="Maria Pura" userId="45387ab128642bb3" providerId="LiveId" clId="{FD92F41F-E55A-4EF3-BE2A-66D1D98F4BBC}" dt="2026-10-04T15:18:26.126" v="8506" actId="478"/>
          <ac:spMkLst>
            <pc:docMk/>
            <pc:sldMk cId="1030282838" sldId="308"/>
            <ac:spMk id="69" creationId="{38051FA5-7D0E-39E7-1B46-0B957D05451D}"/>
          </ac:spMkLst>
        </pc:spChg>
        <pc:spChg chg="del">
          <ac:chgData name="Maria Pura" userId="45387ab128642bb3" providerId="LiveId" clId="{FD92F41F-E55A-4EF3-BE2A-66D1D98F4BBC}" dt="2026-10-04T15:18:26.126" v="8506" actId="478"/>
          <ac:spMkLst>
            <pc:docMk/>
            <pc:sldMk cId="1030282838" sldId="308"/>
            <ac:spMk id="77" creationId="{3348CACF-2507-92E6-5F03-620D16CA7B80}"/>
          </ac:spMkLst>
        </pc:spChg>
        <pc:spChg chg="del">
          <ac:chgData name="Maria Pura" userId="45387ab128642bb3" providerId="LiveId" clId="{FD92F41F-E55A-4EF3-BE2A-66D1D98F4BBC}" dt="2026-10-04T15:18:26.126" v="8506" actId="478"/>
          <ac:spMkLst>
            <pc:docMk/>
            <pc:sldMk cId="1030282838" sldId="308"/>
            <ac:spMk id="85" creationId="{71BE094D-FE1E-A9C2-1FCA-633C9672AF21}"/>
          </ac:spMkLst>
        </pc:spChg>
        <pc:spChg chg="del">
          <ac:chgData name="Maria Pura" userId="45387ab128642bb3" providerId="LiveId" clId="{FD92F41F-E55A-4EF3-BE2A-66D1D98F4BBC}" dt="2026-10-04T15:18:26.126" v="8506" actId="478"/>
          <ac:spMkLst>
            <pc:docMk/>
            <pc:sldMk cId="1030282838" sldId="308"/>
            <ac:spMk id="95" creationId="{152930E1-6046-0E94-14E3-A3FA1261F09D}"/>
          </ac:spMkLst>
        </pc:spChg>
        <pc:grpChg chg="add mod">
          <ac:chgData name="Maria Pura" userId="45387ab128642bb3" providerId="LiveId" clId="{FD92F41F-E55A-4EF3-BE2A-66D1D98F4BBC}" dt="2026-10-04T15:59:38.988" v="9209" actId="14100"/>
          <ac:grpSpMkLst>
            <pc:docMk/>
            <pc:sldMk cId="1030282838" sldId="308"/>
            <ac:grpSpMk id="25" creationId="{5B5FDFFF-3A86-1A4F-3BFC-11D92FC43642}"/>
          </ac:grpSpMkLst>
        </pc:grpChg>
        <pc:picChg chg="add mod">
          <ac:chgData name="Maria Pura" userId="45387ab128642bb3" providerId="LiveId" clId="{FD92F41F-E55A-4EF3-BE2A-66D1D98F4BBC}" dt="2026-10-04T16:00:56.038" v="9218" actId="1076"/>
          <ac:picMkLst>
            <pc:docMk/>
            <pc:sldMk cId="1030282838" sldId="308"/>
            <ac:picMk id="56" creationId="{2CE93CD6-2EA1-A64F-B9FC-ECFB1D8184C5}"/>
          </ac:picMkLst>
        </pc:picChg>
        <pc:picChg chg="add mod">
          <ac:chgData name="Maria Pura" userId="45387ab128642bb3" providerId="LiveId" clId="{FD92F41F-E55A-4EF3-BE2A-66D1D98F4BBC}" dt="2026-10-04T16:02:14.217" v="9235" actId="1076"/>
          <ac:picMkLst>
            <pc:docMk/>
            <pc:sldMk cId="1030282838" sldId="308"/>
            <ac:picMk id="58" creationId="{A33046BE-E7B0-D5D7-204D-159A6D6738B8}"/>
          </ac:picMkLst>
        </pc:picChg>
        <pc:picChg chg="add mod">
          <ac:chgData name="Maria Pura" userId="45387ab128642bb3" providerId="LiveId" clId="{FD92F41F-E55A-4EF3-BE2A-66D1D98F4BBC}" dt="2026-10-04T16:04:05.868" v="9251" actId="1076"/>
          <ac:picMkLst>
            <pc:docMk/>
            <pc:sldMk cId="1030282838" sldId="308"/>
            <ac:picMk id="62" creationId="{448C0094-8B84-B7F0-74D2-12741AEB519F}"/>
          </ac:picMkLst>
        </pc:picChg>
        <pc:picChg chg="add del mod">
          <ac:chgData name="Maria Pura" userId="45387ab128642bb3" providerId="LiveId" clId="{FD92F41F-E55A-4EF3-BE2A-66D1D98F4BBC}" dt="2026-10-04T16:05:35.516" v="9265" actId="478"/>
          <ac:picMkLst>
            <pc:docMk/>
            <pc:sldMk cId="1030282838" sldId="308"/>
            <ac:picMk id="66" creationId="{090F3D0D-A32C-2672-8185-8FB973700967}"/>
          </ac:picMkLst>
        </pc:picChg>
        <pc:picChg chg="add mod">
          <ac:chgData name="Maria Pura" userId="45387ab128642bb3" providerId="LiveId" clId="{FD92F41F-E55A-4EF3-BE2A-66D1D98F4BBC}" dt="2026-10-04T16:06:14.757" v="9277" actId="1076"/>
          <ac:picMkLst>
            <pc:docMk/>
            <pc:sldMk cId="1030282838" sldId="308"/>
            <ac:picMk id="70" creationId="{3AB186BB-BCC9-BB67-5D00-58AD744BDDFB}"/>
          </ac:picMkLst>
        </pc:picChg>
        <pc:picChg chg="add mod">
          <ac:chgData name="Maria Pura" userId="45387ab128642bb3" providerId="LiveId" clId="{FD92F41F-E55A-4EF3-BE2A-66D1D98F4BBC}" dt="2026-10-04T16:07:02.880" v="9284" actId="208"/>
          <ac:picMkLst>
            <pc:docMk/>
            <pc:sldMk cId="1030282838" sldId="308"/>
            <ac:picMk id="74" creationId="{EDD9BC76-4D79-25DD-D392-4DFC1AA27BE6}"/>
          </ac:picMkLst>
        </pc:picChg>
        <pc:picChg chg="add mod">
          <ac:chgData name="Maria Pura" userId="45387ab128642bb3" providerId="LiveId" clId="{FD92F41F-E55A-4EF3-BE2A-66D1D98F4BBC}" dt="2026-10-04T16:07:58.613" v="9289" actId="208"/>
          <ac:picMkLst>
            <pc:docMk/>
            <pc:sldMk cId="1030282838" sldId="308"/>
            <ac:picMk id="78" creationId="{77D7E88A-7863-9304-0E04-7924F1EC5CAA}"/>
          </ac:picMkLst>
        </pc:picChg>
        <pc:picChg chg="add mod ord">
          <ac:chgData name="Maria Pura" userId="45387ab128642bb3" providerId="LiveId" clId="{FD92F41F-E55A-4EF3-BE2A-66D1D98F4BBC}" dt="2026-10-04T16:09:18.301" v="9307" actId="207"/>
          <ac:picMkLst>
            <pc:docMk/>
            <pc:sldMk cId="1030282838" sldId="308"/>
            <ac:picMk id="82" creationId="{7CD5E557-4129-4AC9-54F6-38593FDE0111}"/>
          </ac:picMkLst>
        </pc:picChg>
        <pc:picChg chg="add mod">
          <ac:chgData name="Maria Pura" userId="45387ab128642bb3" providerId="LiveId" clId="{FD92F41F-E55A-4EF3-BE2A-66D1D98F4BBC}" dt="2026-10-04T16:10:13.347" v="9313" actId="207"/>
          <ac:picMkLst>
            <pc:docMk/>
            <pc:sldMk cId="1030282838" sldId="308"/>
            <ac:picMk id="86" creationId="{46A47FCB-1D61-6B7C-D02D-D2F334B92AE3}"/>
          </ac:picMkLst>
        </pc:picChg>
      </pc:sldChg>
      <pc:sldChg chg="addSp delSp modSp add mod ord">
        <pc:chgData name="Maria Pura" userId="45387ab128642bb3" providerId="LiveId" clId="{FD92F41F-E55A-4EF3-BE2A-66D1D98F4BBC}" dt="2026-10-04T15:32:38.881" v="8767" actId="465"/>
        <pc:sldMkLst>
          <pc:docMk/>
          <pc:sldMk cId="3605245190" sldId="309"/>
        </pc:sldMkLst>
        <pc:spChg chg="mod">
          <ac:chgData name="Maria Pura" userId="45387ab128642bb3" providerId="LiveId" clId="{FD92F41F-E55A-4EF3-BE2A-66D1D98F4BBC}" dt="2026-10-04T15:32:13.009" v="8763" actId="1076"/>
          <ac:spMkLst>
            <pc:docMk/>
            <pc:sldMk cId="3605245190" sldId="309"/>
            <ac:spMk id="3" creationId="{8D1E03FD-7FCA-8368-518A-EE7CF12F9CF3}"/>
          </ac:spMkLst>
        </pc:spChg>
        <pc:spChg chg="mod">
          <ac:chgData name="Maria Pura" userId="45387ab128642bb3" providerId="LiveId" clId="{FD92F41F-E55A-4EF3-BE2A-66D1D98F4BBC}" dt="2026-10-04T15:30:39.976" v="8707" actId="1036"/>
          <ac:spMkLst>
            <pc:docMk/>
            <pc:sldMk cId="3605245190" sldId="309"/>
            <ac:spMk id="4" creationId="{E6F81126-7CE8-EABD-DC5C-E86A67E56BE2}"/>
          </ac:spMkLst>
        </pc:spChg>
        <pc:spChg chg="add del mod">
          <ac:chgData name="Maria Pura" userId="45387ab128642bb3" providerId="LiveId" clId="{FD92F41F-E55A-4EF3-BE2A-66D1D98F4BBC}" dt="2026-10-04T15:28:42.215" v="8671" actId="478"/>
          <ac:spMkLst>
            <pc:docMk/>
            <pc:sldMk cId="3605245190" sldId="309"/>
            <ac:spMk id="5" creationId="{771AD1D8-F7FB-0F2C-79A4-8A0F16E1F2A3}"/>
          </ac:spMkLst>
        </pc:spChg>
        <pc:spChg chg="mod">
          <ac:chgData name="Maria Pura" userId="45387ab128642bb3" providerId="LiveId" clId="{FD92F41F-E55A-4EF3-BE2A-66D1D98F4BBC}" dt="2026-10-04T15:31:46.855" v="8754" actId="20577"/>
          <ac:spMkLst>
            <pc:docMk/>
            <pc:sldMk cId="3605245190" sldId="309"/>
            <ac:spMk id="7" creationId="{6F68E45D-23E2-03E8-6840-025C5CEB6A5E}"/>
          </ac:spMkLst>
        </pc:spChg>
        <pc:spChg chg="mod">
          <ac:chgData name="Maria Pura" userId="45387ab128642bb3" providerId="LiveId" clId="{FD92F41F-E55A-4EF3-BE2A-66D1D98F4BBC}" dt="2026-10-04T15:32:15.834" v="8764" actId="20577"/>
          <ac:spMkLst>
            <pc:docMk/>
            <pc:sldMk cId="3605245190" sldId="309"/>
            <ac:spMk id="8" creationId="{BECD3694-3245-1511-9620-E4422B493CD5}"/>
          </ac:spMkLst>
        </pc:spChg>
        <pc:spChg chg="mod">
          <ac:chgData name="Maria Pura" userId="45387ab128642bb3" providerId="LiveId" clId="{FD92F41F-E55A-4EF3-BE2A-66D1D98F4BBC}" dt="2026-10-04T15:28:33.294" v="8669"/>
          <ac:spMkLst>
            <pc:docMk/>
            <pc:sldMk cId="3605245190" sldId="309"/>
            <ac:spMk id="10" creationId="{63E601A7-CB1E-F783-A582-7AD02DF371AA}"/>
          </ac:spMkLst>
        </pc:spChg>
        <pc:spChg chg="mod">
          <ac:chgData name="Maria Pura" userId="45387ab128642bb3" providerId="LiveId" clId="{FD92F41F-E55A-4EF3-BE2A-66D1D98F4BBC}" dt="2026-10-04T15:31:49.713" v="8756" actId="20577"/>
          <ac:spMkLst>
            <pc:docMk/>
            <pc:sldMk cId="3605245190" sldId="309"/>
            <ac:spMk id="11" creationId="{95BAC0DE-6E31-218E-6049-9F2780073876}"/>
          </ac:spMkLst>
        </pc:spChg>
        <pc:spChg chg="add mod">
          <ac:chgData name="Maria Pura" userId="45387ab128642bb3" providerId="LiveId" clId="{FD92F41F-E55A-4EF3-BE2A-66D1D98F4BBC}" dt="2026-10-04T15:31:44.204" v="8753" actId="113"/>
          <ac:spMkLst>
            <pc:docMk/>
            <pc:sldMk cId="3605245190" sldId="309"/>
            <ac:spMk id="13" creationId="{BC4311E1-9A3C-53AE-0684-BF7E09FFA34E}"/>
          </ac:spMkLst>
        </pc:spChg>
        <pc:spChg chg="mod">
          <ac:chgData name="Maria Pura" userId="45387ab128642bb3" providerId="LiveId" clId="{FD92F41F-E55A-4EF3-BE2A-66D1D98F4BBC}" dt="2026-10-04T15:31:57.107" v="8758" actId="1076"/>
          <ac:spMkLst>
            <pc:docMk/>
            <pc:sldMk cId="3605245190" sldId="309"/>
            <ac:spMk id="14" creationId="{F29787D8-5074-BC56-5A0A-2B73BDBFEB03}"/>
          </ac:spMkLst>
        </pc:spChg>
        <pc:spChg chg="mod">
          <ac:chgData name="Maria Pura" userId="45387ab128642bb3" providerId="LiveId" clId="{FD92F41F-E55A-4EF3-BE2A-66D1D98F4BBC}" dt="2026-10-04T15:31:11.836" v="8742" actId="20577"/>
          <ac:spMkLst>
            <pc:docMk/>
            <pc:sldMk cId="3605245190" sldId="309"/>
            <ac:spMk id="17" creationId="{A33A5F7C-068A-B65F-9F92-E335686DFEA0}"/>
          </ac:spMkLst>
        </pc:spChg>
        <pc:spChg chg="mod">
          <ac:chgData name="Maria Pura" userId="45387ab128642bb3" providerId="LiveId" clId="{FD92F41F-E55A-4EF3-BE2A-66D1D98F4BBC}" dt="2026-10-04T15:31:25.753" v="8748" actId="20577"/>
          <ac:spMkLst>
            <pc:docMk/>
            <pc:sldMk cId="3605245190" sldId="309"/>
            <ac:spMk id="20" creationId="{3987AB13-F565-7074-BA58-C74C6775A368}"/>
          </ac:spMkLst>
        </pc:spChg>
        <pc:spChg chg="mod">
          <ac:chgData name="Maria Pura" userId="45387ab128642bb3" providerId="LiveId" clId="{FD92F41F-E55A-4EF3-BE2A-66D1D98F4BBC}" dt="2026-10-04T15:32:01.895" v="8759" actId="20577"/>
          <ac:spMkLst>
            <pc:docMk/>
            <pc:sldMk cId="3605245190" sldId="309"/>
            <ac:spMk id="22" creationId="{BEC46B6C-4FBD-BAC5-834D-79E0B042E573}"/>
          </ac:spMkLst>
        </pc:spChg>
        <pc:spChg chg="mod">
          <ac:chgData name="Maria Pura" userId="45387ab128642bb3" providerId="LiveId" clId="{FD92F41F-E55A-4EF3-BE2A-66D1D98F4BBC}" dt="2026-10-04T15:25:53.490" v="8554"/>
          <ac:spMkLst>
            <pc:docMk/>
            <pc:sldMk cId="3605245190" sldId="309"/>
            <ac:spMk id="25" creationId="{6BE39C32-2994-2059-FFD0-D3F3E02FCFD5}"/>
          </ac:spMkLst>
        </pc:spChg>
        <pc:spChg chg="mod">
          <ac:chgData name="Maria Pura" userId="45387ab128642bb3" providerId="LiveId" clId="{FD92F41F-E55A-4EF3-BE2A-66D1D98F4BBC}" dt="2026-10-04T15:26:03.264" v="8556"/>
          <ac:spMkLst>
            <pc:docMk/>
            <pc:sldMk cId="3605245190" sldId="309"/>
            <ac:spMk id="28" creationId="{D53B2979-C4D1-454A-455E-E11856BFFFC0}"/>
          </ac:spMkLst>
        </pc:spChg>
        <pc:spChg chg="mod">
          <ac:chgData name="Maria Pura" userId="45387ab128642bb3" providerId="LiveId" clId="{FD92F41F-E55A-4EF3-BE2A-66D1D98F4BBC}" dt="2026-10-04T15:26:50.893" v="8590"/>
          <ac:spMkLst>
            <pc:docMk/>
            <pc:sldMk cId="3605245190" sldId="309"/>
            <ac:spMk id="30" creationId="{9A094890-CCCB-115A-A75C-2CF083A26E9B}"/>
          </ac:spMkLst>
        </pc:spChg>
        <pc:spChg chg="mod">
          <ac:chgData name="Maria Pura" userId="45387ab128642bb3" providerId="LiveId" clId="{FD92F41F-E55A-4EF3-BE2A-66D1D98F4BBC}" dt="2026-10-04T15:27:28.797" v="8622"/>
          <ac:spMkLst>
            <pc:docMk/>
            <pc:sldMk cId="3605245190" sldId="309"/>
            <ac:spMk id="37" creationId="{A2C44C0A-9231-6915-955D-475177EEF9E6}"/>
          </ac:spMkLst>
        </pc:spChg>
        <pc:spChg chg="mod">
          <ac:chgData name="Maria Pura" userId="45387ab128642bb3" providerId="LiveId" clId="{FD92F41F-E55A-4EF3-BE2A-66D1D98F4BBC}" dt="2026-10-04T15:27:51.044" v="8631"/>
          <ac:spMkLst>
            <pc:docMk/>
            <pc:sldMk cId="3605245190" sldId="309"/>
            <ac:spMk id="42" creationId="{3DEEE85A-2CD8-540D-F56B-7A69DB689C9E}"/>
          </ac:spMkLst>
        </pc:spChg>
        <pc:grpChg chg="add mod">
          <ac:chgData name="Maria Pura" userId="45387ab128642bb3" providerId="LiveId" clId="{FD92F41F-E55A-4EF3-BE2A-66D1D98F4BBC}" dt="2026-10-04T15:32:32.045" v="8766" actId="1035"/>
          <ac:grpSpMkLst>
            <pc:docMk/>
            <pc:sldMk cId="3605245190" sldId="309"/>
            <ac:grpSpMk id="6" creationId="{27A6D6E8-5044-9D41-49EF-5CDCAEB4B1E6}"/>
          </ac:grpSpMkLst>
        </pc:grpChg>
        <pc:grpChg chg="mod">
          <ac:chgData name="Maria Pura" userId="45387ab128642bb3" providerId="LiveId" clId="{FD92F41F-E55A-4EF3-BE2A-66D1D98F4BBC}" dt="2026-10-04T15:28:33.294" v="8669"/>
          <ac:grpSpMkLst>
            <pc:docMk/>
            <pc:sldMk cId="3605245190" sldId="309"/>
            <ac:grpSpMk id="9" creationId="{6579FFB5-B1AD-88AE-BAE4-469A0A98BBB7}"/>
          </ac:grpSpMkLst>
        </pc:grpChg>
        <pc:grpChg chg="mod">
          <ac:chgData name="Maria Pura" userId="45387ab128642bb3" providerId="LiveId" clId="{FD92F41F-E55A-4EF3-BE2A-66D1D98F4BBC}" dt="2026-10-04T15:25:53.490" v="8554"/>
          <ac:grpSpMkLst>
            <pc:docMk/>
            <pc:sldMk cId="3605245190" sldId="309"/>
            <ac:grpSpMk id="80" creationId="{9476E939-3ECB-D34D-7F08-50F4FB006BEF}"/>
          </ac:grpSpMkLst>
        </pc:grpChg>
        <pc:grpChg chg="mod">
          <ac:chgData name="Maria Pura" userId="45387ab128642bb3" providerId="LiveId" clId="{FD92F41F-E55A-4EF3-BE2A-66D1D98F4BBC}" dt="2026-10-04T15:30:33.929" v="8696" actId="1036"/>
          <ac:grpSpMkLst>
            <pc:docMk/>
            <pc:sldMk cId="3605245190" sldId="309"/>
            <ac:grpSpMk id="81" creationId="{961A4803-543E-B1B0-EE3C-7C3AD8800AEA}"/>
          </ac:grpSpMkLst>
        </pc:grpChg>
        <pc:grpChg chg="mod">
          <ac:chgData name="Maria Pura" userId="45387ab128642bb3" providerId="LiveId" clId="{FD92F41F-E55A-4EF3-BE2A-66D1D98F4BBC}" dt="2026-10-04T15:26:03.264" v="8556"/>
          <ac:grpSpMkLst>
            <pc:docMk/>
            <pc:sldMk cId="3605245190" sldId="309"/>
            <ac:grpSpMk id="82" creationId="{19E5E3FB-55E1-899C-CC34-E00C7744E8E9}"/>
          </ac:grpSpMkLst>
        </pc:grpChg>
        <pc:grpChg chg="mod">
          <ac:chgData name="Maria Pura" userId="45387ab128642bb3" providerId="LiveId" clId="{FD92F41F-E55A-4EF3-BE2A-66D1D98F4BBC}" dt="2026-10-04T15:32:38.881" v="8767" actId="465"/>
          <ac:grpSpMkLst>
            <pc:docMk/>
            <pc:sldMk cId="3605245190" sldId="309"/>
            <ac:grpSpMk id="86" creationId="{2692CE52-E5F6-D009-2326-7BB2710A0F15}"/>
          </ac:grpSpMkLst>
        </pc:grpChg>
        <pc:grpChg chg="mod">
          <ac:chgData name="Maria Pura" userId="45387ab128642bb3" providerId="LiveId" clId="{FD92F41F-E55A-4EF3-BE2A-66D1D98F4BBC}" dt="2026-10-04T15:26:50.893" v="8590"/>
          <ac:grpSpMkLst>
            <pc:docMk/>
            <pc:sldMk cId="3605245190" sldId="309"/>
            <ac:grpSpMk id="91" creationId="{C142953D-18F7-C962-0AF5-0F3CD1BE76E2}"/>
          </ac:grpSpMkLst>
        </pc:grpChg>
        <pc:grpChg chg="mod">
          <ac:chgData name="Maria Pura" userId="45387ab128642bb3" providerId="LiveId" clId="{FD92F41F-E55A-4EF3-BE2A-66D1D98F4BBC}" dt="2026-10-04T15:32:38.881" v="8767" actId="465"/>
          <ac:grpSpMkLst>
            <pc:docMk/>
            <pc:sldMk cId="3605245190" sldId="309"/>
            <ac:grpSpMk id="92" creationId="{DA8F9387-1C72-E79F-46DF-CB4E59896B80}"/>
          </ac:grpSpMkLst>
        </pc:grpChg>
        <pc:grpChg chg="mod">
          <ac:chgData name="Maria Pura" userId="45387ab128642bb3" providerId="LiveId" clId="{FD92F41F-E55A-4EF3-BE2A-66D1D98F4BBC}" dt="2026-10-04T15:32:38.881" v="8767" actId="465"/>
          <ac:grpSpMkLst>
            <pc:docMk/>
            <pc:sldMk cId="3605245190" sldId="309"/>
            <ac:grpSpMk id="95" creationId="{785847BB-5E04-E92D-85BB-A6C1B5E75DAA}"/>
          </ac:grpSpMkLst>
        </pc:grpChg>
        <pc:grpChg chg="mod">
          <ac:chgData name="Maria Pura" userId="45387ab128642bb3" providerId="LiveId" clId="{FD92F41F-E55A-4EF3-BE2A-66D1D98F4BBC}" dt="2026-10-04T15:27:28.797" v="8622"/>
          <ac:grpSpMkLst>
            <pc:docMk/>
            <pc:sldMk cId="3605245190" sldId="309"/>
            <ac:grpSpMk id="96" creationId="{DF87E917-AEE8-0722-4357-00D14CC9EF47}"/>
          </ac:grpSpMkLst>
        </pc:grpChg>
        <pc:grpChg chg="mod">
          <ac:chgData name="Maria Pura" userId="45387ab128642bb3" providerId="LiveId" clId="{FD92F41F-E55A-4EF3-BE2A-66D1D98F4BBC}" dt="2026-10-04T15:32:38.881" v="8767" actId="465"/>
          <ac:grpSpMkLst>
            <pc:docMk/>
            <pc:sldMk cId="3605245190" sldId="309"/>
            <ac:grpSpMk id="97" creationId="{4596188F-0077-2356-BC84-13BF06A1DD26}"/>
          </ac:grpSpMkLst>
        </pc:grpChg>
        <pc:grpChg chg="mod">
          <ac:chgData name="Maria Pura" userId="45387ab128642bb3" providerId="LiveId" clId="{FD92F41F-E55A-4EF3-BE2A-66D1D98F4BBC}" dt="2026-10-04T15:32:38.881" v="8767" actId="465"/>
          <ac:grpSpMkLst>
            <pc:docMk/>
            <pc:sldMk cId="3605245190" sldId="309"/>
            <ac:grpSpMk id="99" creationId="{B9F348AF-5EFF-FBA0-5380-EB0FCD55F203}"/>
          </ac:grpSpMkLst>
        </pc:grpChg>
        <pc:grpChg chg="mod">
          <ac:chgData name="Maria Pura" userId="45387ab128642bb3" providerId="LiveId" clId="{FD92F41F-E55A-4EF3-BE2A-66D1D98F4BBC}" dt="2026-10-04T15:27:51.044" v="8631"/>
          <ac:grpSpMkLst>
            <pc:docMk/>
            <pc:sldMk cId="3605245190" sldId="309"/>
            <ac:grpSpMk id="100" creationId="{F8B622B1-0FA4-9A96-B708-4D6884BA71BA}"/>
          </ac:grpSpMkLst>
        </pc:grpChg>
        <pc:grpChg chg="mod">
          <ac:chgData name="Maria Pura" userId="45387ab128642bb3" providerId="LiveId" clId="{FD92F41F-E55A-4EF3-BE2A-66D1D98F4BBC}" dt="2026-10-04T15:32:38.881" v="8767" actId="465"/>
          <ac:grpSpMkLst>
            <pc:docMk/>
            <pc:sldMk cId="3605245190" sldId="309"/>
            <ac:grpSpMk id="101" creationId="{5BAB5643-8055-7A9F-82C9-A60A7AE1FA4D}"/>
          </ac:grpSpMkLst>
        </pc:grpChg>
        <pc:picChg chg="mod">
          <ac:chgData name="Maria Pura" userId="45387ab128642bb3" providerId="LiveId" clId="{FD92F41F-E55A-4EF3-BE2A-66D1D98F4BBC}" dt="2026-10-04T15:28:33.294" v="8669"/>
          <ac:picMkLst>
            <pc:docMk/>
            <pc:sldMk cId="3605245190" sldId="309"/>
            <ac:picMk id="12" creationId="{4B499DE5-F2A1-F1A6-5D20-C72635282465}"/>
          </ac:picMkLst>
        </pc:picChg>
        <pc:picChg chg="mod">
          <ac:chgData name="Maria Pura" userId="45387ab128642bb3" providerId="LiveId" clId="{FD92F41F-E55A-4EF3-BE2A-66D1D98F4BBC}" dt="2026-10-04T15:25:53.490" v="8554"/>
          <ac:picMkLst>
            <pc:docMk/>
            <pc:sldMk cId="3605245190" sldId="309"/>
            <ac:picMk id="46" creationId="{3ECF2EA2-D59A-70D0-CBB4-9D2B5AB88A8E}"/>
          </ac:picMkLst>
        </pc:picChg>
        <pc:picChg chg="mod">
          <ac:chgData name="Maria Pura" userId="45387ab128642bb3" providerId="LiveId" clId="{FD92F41F-E55A-4EF3-BE2A-66D1D98F4BBC}" dt="2026-10-04T15:26:03.264" v="8556"/>
          <ac:picMkLst>
            <pc:docMk/>
            <pc:sldMk cId="3605245190" sldId="309"/>
            <ac:picMk id="49" creationId="{1AFC78F2-D5D4-C67D-8D48-3CCB9F668CBD}"/>
          </ac:picMkLst>
        </pc:picChg>
        <pc:picChg chg="mod">
          <ac:chgData name="Maria Pura" userId="45387ab128642bb3" providerId="LiveId" clId="{FD92F41F-E55A-4EF3-BE2A-66D1D98F4BBC}" dt="2026-10-04T15:26:50.893" v="8590"/>
          <ac:picMkLst>
            <pc:docMk/>
            <pc:sldMk cId="3605245190" sldId="309"/>
            <ac:picMk id="53" creationId="{F969DD0A-1022-EA76-34F6-A78FBA58A2EE}"/>
          </ac:picMkLst>
        </pc:picChg>
        <pc:picChg chg="mod">
          <ac:chgData name="Maria Pura" userId="45387ab128642bb3" providerId="LiveId" clId="{FD92F41F-E55A-4EF3-BE2A-66D1D98F4BBC}" dt="2026-10-04T15:27:28.797" v="8622"/>
          <ac:picMkLst>
            <pc:docMk/>
            <pc:sldMk cId="3605245190" sldId="309"/>
            <ac:picMk id="61" creationId="{69212460-80AA-0441-A869-04E391011878}"/>
          </ac:picMkLst>
        </pc:picChg>
        <pc:picChg chg="mod">
          <ac:chgData name="Maria Pura" userId="45387ab128642bb3" providerId="LiveId" clId="{FD92F41F-E55A-4EF3-BE2A-66D1D98F4BBC}" dt="2026-10-04T15:27:51.044" v="8631"/>
          <ac:picMkLst>
            <pc:docMk/>
            <pc:sldMk cId="3605245190" sldId="309"/>
            <ac:picMk id="76" creationId="{35B0978E-33FE-2DEC-B503-B587D47ED2F2}"/>
          </ac:picMkLst>
        </pc:picChg>
      </pc:sldChg>
      <pc:sldChg chg="addSp delSp modSp add mod">
        <pc:chgData name="Maria Pura" userId="45387ab128642bb3" providerId="LiveId" clId="{FD92F41F-E55A-4EF3-BE2A-66D1D98F4BBC}" dt="2026-10-04T16:32:17.784" v="9518" actId="3626"/>
        <pc:sldMkLst>
          <pc:docMk/>
          <pc:sldMk cId="33659345" sldId="310"/>
        </pc:sldMkLst>
        <pc:spChg chg="del">
          <ac:chgData name="Maria Pura" userId="45387ab128642bb3" providerId="LiveId" clId="{FD92F41F-E55A-4EF3-BE2A-66D1D98F4BBC}" dt="2026-10-04T16:19:56.152" v="9318" actId="478"/>
          <ac:spMkLst>
            <pc:docMk/>
            <pc:sldMk cId="33659345" sldId="310"/>
            <ac:spMk id="4" creationId="{249B3E44-3725-066C-5B4D-B2518810E8CB}"/>
          </ac:spMkLst>
        </pc:spChg>
        <pc:spChg chg="add mod">
          <ac:chgData name="Maria Pura" userId="45387ab128642bb3" providerId="LiveId" clId="{FD92F41F-E55A-4EF3-BE2A-66D1D98F4BBC}" dt="2026-10-04T16:29:07.622" v="9490" actId="14100"/>
          <ac:spMkLst>
            <pc:docMk/>
            <pc:sldMk cId="33659345" sldId="310"/>
            <ac:spMk id="5" creationId="{B784D625-3537-592A-4898-F734309A9675}"/>
          </ac:spMkLst>
        </pc:spChg>
        <pc:spChg chg="del">
          <ac:chgData name="Maria Pura" userId="45387ab128642bb3" providerId="LiveId" clId="{FD92F41F-E55A-4EF3-BE2A-66D1D98F4BBC}" dt="2026-10-04T15:40:17.739" v="8799" actId="478"/>
          <ac:spMkLst>
            <pc:docMk/>
            <pc:sldMk cId="33659345" sldId="310"/>
            <ac:spMk id="13" creationId="{3E147B28-521B-2726-797E-3C79AE6629D6}"/>
          </ac:spMkLst>
        </pc:spChg>
        <pc:spChg chg="del mod topLvl">
          <ac:chgData name="Maria Pura" userId="45387ab128642bb3" providerId="LiveId" clId="{FD92F41F-E55A-4EF3-BE2A-66D1D98F4BBC}" dt="2026-10-04T16:21:39.417" v="9343" actId="478"/>
          <ac:spMkLst>
            <pc:docMk/>
            <pc:sldMk cId="33659345" sldId="310"/>
            <ac:spMk id="16" creationId="{89452041-A332-D30A-A4CF-A6042E6D2A88}"/>
          </ac:spMkLst>
        </pc:spChg>
        <pc:spChg chg="mod topLvl">
          <ac:chgData name="Maria Pura" userId="45387ab128642bb3" providerId="LiveId" clId="{FD92F41F-E55A-4EF3-BE2A-66D1D98F4BBC}" dt="2026-10-04T16:22:55.985" v="9361" actId="1076"/>
          <ac:spMkLst>
            <pc:docMk/>
            <pc:sldMk cId="33659345" sldId="310"/>
            <ac:spMk id="18" creationId="{E6FAA659-2CB7-B535-D248-12F2D7CEC6D0}"/>
          </ac:spMkLst>
        </pc:spChg>
        <pc:spChg chg="add mod">
          <ac:chgData name="Maria Pura" userId="45387ab128642bb3" providerId="LiveId" clId="{FD92F41F-E55A-4EF3-BE2A-66D1D98F4BBC}" dt="2026-10-04T16:25:53.744" v="9454" actId="164"/>
          <ac:spMkLst>
            <pc:docMk/>
            <pc:sldMk cId="33659345" sldId="310"/>
            <ac:spMk id="21" creationId="{03276DE9-544B-4305-C660-ACFC8BAFA803}"/>
          </ac:spMkLst>
        </pc:spChg>
        <pc:spChg chg="add mod">
          <ac:chgData name="Maria Pura" userId="45387ab128642bb3" providerId="LiveId" clId="{FD92F41F-E55A-4EF3-BE2A-66D1D98F4BBC}" dt="2026-10-04T16:25:53.744" v="9454" actId="164"/>
          <ac:spMkLst>
            <pc:docMk/>
            <pc:sldMk cId="33659345" sldId="310"/>
            <ac:spMk id="31" creationId="{40EF3657-2BB9-45F9-F5F0-78650343190D}"/>
          </ac:spMkLst>
        </pc:spChg>
        <pc:spChg chg="add mod">
          <ac:chgData name="Maria Pura" userId="45387ab128642bb3" providerId="LiveId" clId="{FD92F41F-E55A-4EF3-BE2A-66D1D98F4BBC}" dt="2026-10-04T16:31:25.315" v="9513" actId="164"/>
          <ac:spMkLst>
            <pc:docMk/>
            <pc:sldMk cId="33659345" sldId="310"/>
            <ac:spMk id="33" creationId="{49B48829-12BE-3D51-CEED-EDECF6D85099}"/>
          </ac:spMkLst>
        </pc:spChg>
        <pc:spChg chg="add mod">
          <ac:chgData name="Maria Pura" userId="45387ab128642bb3" providerId="LiveId" clId="{FD92F41F-E55A-4EF3-BE2A-66D1D98F4BBC}" dt="2026-10-04T16:31:25.315" v="9513" actId="164"/>
          <ac:spMkLst>
            <pc:docMk/>
            <pc:sldMk cId="33659345" sldId="310"/>
            <ac:spMk id="36" creationId="{9F80E6A1-86A1-07CC-5A98-7C180352D65F}"/>
          </ac:spMkLst>
        </pc:spChg>
        <pc:spChg chg="add mod">
          <ac:chgData name="Maria Pura" userId="45387ab128642bb3" providerId="LiveId" clId="{FD92F41F-E55A-4EF3-BE2A-66D1D98F4BBC}" dt="2026-10-04T16:31:25.315" v="9513" actId="164"/>
          <ac:spMkLst>
            <pc:docMk/>
            <pc:sldMk cId="33659345" sldId="310"/>
            <ac:spMk id="40" creationId="{45BE6985-ABDD-9776-9716-DBE8B0B1B128}"/>
          </ac:spMkLst>
        </pc:spChg>
        <pc:spChg chg="add mod">
          <ac:chgData name="Maria Pura" userId="45387ab128642bb3" providerId="LiveId" clId="{FD92F41F-E55A-4EF3-BE2A-66D1D98F4BBC}" dt="2026-10-04T16:31:25.315" v="9513" actId="164"/>
          <ac:spMkLst>
            <pc:docMk/>
            <pc:sldMk cId="33659345" sldId="310"/>
            <ac:spMk id="43" creationId="{7A3C5559-A49A-263A-023E-06B8AF823612}"/>
          </ac:spMkLst>
        </pc:spChg>
        <pc:spChg chg="add del mod">
          <ac:chgData name="Maria Pura" userId="45387ab128642bb3" providerId="LiveId" clId="{FD92F41F-E55A-4EF3-BE2A-66D1D98F4BBC}" dt="2026-10-04T16:26:55.648" v="9467" actId="478"/>
          <ac:spMkLst>
            <pc:docMk/>
            <pc:sldMk cId="33659345" sldId="310"/>
            <ac:spMk id="45" creationId="{CAC51DF1-2C1F-B23F-3C88-95A8C54D0D97}"/>
          </ac:spMkLst>
        </pc:spChg>
        <pc:spChg chg="add del mod">
          <ac:chgData name="Maria Pura" userId="45387ab128642bb3" providerId="LiveId" clId="{FD92F41F-E55A-4EF3-BE2A-66D1D98F4BBC}" dt="2026-10-04T16:26:55.648" v="9467" actId="478"/>
          <ac:spMkLst>
            <pc:docMk/>
            <pc:sldMk cId="33659345" sldId="310"/>
            <ac:spMk id="48" creationId="{2F5F79C3-6D01-73D6-CE63-262EA06AAE4C}"/>
          </ac:spMkLst>
        </pc:spChg>
        <pc:spChg chg="add mod">
          <ac:chgData name="Maria Pura" userId="45387ab128642bb3" providerId="LiveId" clId="{FD92F41F-E55A-4EF3-BE2A-66D1D98F4BBC}" dt="2026-10-04T16:31:25.315" v="9513" actId="164"/>
          <ac:spMkLst>
            <pc:docMk/>
            <pc:sldMk cId="33659345" sldId="310"/>
            <ac:spMk id="51" creationId="{A78F0346-1BA1-E1AB-4881-6BBF1193D413}"/>
          </ac:spMkLst>
        </pc:spChg>
        <pc:spChg chg="add mod">
          <ac:chgData name="Maria Pura" userId="45387ab128642bb3" providerId="LiveId" clId="{FD92F41F-E55A-4EF3-BE2A-66D1D98F4BBC}" dt="2026-10-04T16:32:17.784" v="9518" actId="3626"/>
          <ac:spMkLst>
            <pc:docMk/>
            <pc:sldMk cId="33659345" sldId="310"/>
            <ac:spMk id="54" creationId="{0301AB4F-1F7B-6F57-A6DF-A3F8949A4880}"/>
          </ac:spMkLst>
        </pc:spChg>
        <pc:grpChg chg="del">
          <ac:chgData name="Maria Pura" userId="45387ab128642bb3" providerId="LiveId" clId="{FD92F41F-E55A-4EF3-BE2A-66D1D98F4BBC}" dt="2026-10-04T15:40:16.208" v="8798" actId="478"/>
          <ac:grpSpMkLst>
            <pc:docMk/>
            <pc:sldMk cId="33659345" sldId="310"/>
            <ac:grpSpMk id="6" creationId="{0E1E629C-2BF4-C14B-214C-86EEED3D7C1E}"/>
          </ac:grpSpMkLst>
        </pc:grpChg>
        <pc:grpChg chg="add del mod">
          <ac:chgData name="Maria Pura" userId="45387ab128642bb3" providerId="LiveId" clId="{FD92F41F-E55A-4EF3-BE2A-66D1D98F4BBC}" dt="2026-10-04T16:21:39.417" v="9343" actId="478"/>
          <ac:grpSpMkLst>
            <pc:docMk/>
            <pc:sldMk cId="33659345" sldId="310"/>
            <ac:grpSpMk id="15" creationId="{0D5B70FC-51E4-CA9C-9C5B-EC111D877567}"/>
          </ac:grpSpMkLst>
        </pc:grpChg>
        <pc:grpChg chg="add mod">
          <ac:chgData name="Maria Pura" userId="45387ab128642bb3" providerId="LiveId" clId="{FD92F41F-E55A-4EF3-BE2A-66D1D98F4BBC}" dt="2026-10-04T16:31:44.836" v="9516" actId="465"/>
          <ac:grpSpMkLst>
            <pc:docMk/>
            <pc:sldMk cId="33659345" sldId="310"/>
            <ac:grpSpMk id="55" creationId="{93C4E4C6-63DF-866E-E794-EA6AA35AF3C0}"/>
          </ac:grpSpMkLst>
        </pc:grpChg>
        <pc:grpChg chg="add mod">
          <ac:chgData name="Maria Pura" userId="45387ab128642bb3" providerId="LiveId" clId="{FD92F41F-E55A-4EF3-BE2A-66D1D98F4BBC}" dt="2026-10-04T16:31:44.836" v="9516" actId="465"/>
          <ac:grpSpMkLst>
            <pc:docMk/>
            <pc:sldMk cId="33659345" sldId="310"/>
            <ac:grpSpMk id="64" creationId="{417569C9-A026-270D-ED2E-BA7553C0EF99}"/>
          </ac:grpSpMkLst>
        </pc:grpChg>
        <pc:grpChg chg="del">
          <ac:chgData name="Maria Pura" userId="45387ab128642bb3" providerId="LiveId" clId="{FD92F41F-E55A-4EF3-BE2A-66D1D98F4BBC}" dt="2026-10-04T15:40:16.208" v="8798" actId="478"/>
          <ac:grpSpMkLst>
            <pc:docMk/>
            <pc:sldMk cId="33659345" sldId="310"/>
            <ac:grpSpMk id="81" creationId="{7DC4239F-7F93-CDA1-4A9B-C8A6D27A6AF1}"/>
          </ac:grpSpMkLst>
        </pc:grpChg>
        <pc:grpChg chg="del">
          <ac:chgData name="Maria Pura" userId="45387ab128642bb3" providerId="LiveId" clId="{FD92F41F-E55A-4EF3-BE2A-66D1D98F4BBC}" dt="2026-10-04T15:40:16.208" v="8798" actId="478"/>
          <ac:grpSpMkLst>
            <pc:docMk/>
            <pc:sldMk cId="33659345" sldId="310"/>
            <ac:grpSpMk id="86" creationId="{AB406102-0B60-017A-4EEC-E260EEBD5325}"/>
          </ac:grpSpMkLst>
        </pc:grpChg>
        <pc:grpChg chg="del">
          <ac:chgData name="Maria Pura" userId="45387ab128642bb3" providerId="LiveId" clId="{FD92F41F-E55A-4EF3-BE2A-66D1D98F4BBC}" dt="2026-10-04T15:40:16.208" v="8798" actId="478"/>
          <ac:grpSpMkLst>
            <pc:docMk/>
            <pc:sldMk cId="33659345" sldId="310"/>
            <ac:grpSpMk id="92" creationId="{CDECB040-7747-B0AE-B397-F95A25262BFF}"/>
          </ac:grpSpMkLst>
        </pc:grpChg>
        <pc:grpChg chg="del">
          <ac:chgData name="Maria Pura" userId="45387ab128642bb3" providerId="LiveId" clId="{FD92F41F-E55A-4EF3-BE2A-66D1D98F4BBC}" dt="2026-10-04T15:40:16.208" v="8798" actId="478"/>
          <ac:grpSpMkLst>
            <pc:docMk/>
            <pc:sldMk cId="33659345" sldId="310"/>
            <ac:grpSpMk id="95" creationId="{ECC88250-A8C2-E15D-4866-9133FA328D83}"/>
          </ac:grpSpMkLst>
        </pc:grpChg>
        <pc:grpChg chg="del">
          <ac:chgData name="Maria Pura" userId="45387ab128642bb3" providerId="LiveId" clId="{FD92F41F-E55A-4EF3-BE2A-66D1D98F4BBC}" dt="2026-10-04T15:40:16.208" v="8798" actId="478"/>
          <ac:grpSpMkLst>
            <pc:docMk/>
            <pc:sldMk cId="33659345" sldId="310"/>
            <ac:grpSpMk id="97" creationId="{E7078E3D-D8A9-80D9-B420-0966062A6D28}"/>
          </ac:grpSpMkLst>
        </pc:grpChg>
        <pc:grpChg chg="del">
          <ac:chgData name="Maria Pura" userId="45387ab128642bb3" providerId="LiveId" clId="{FD92F41F-E55A-4EF3-BE2A-66D1D98F4BBC}" dt="2026-10-04T15:40:16.208" v="8798" actId="478"/>
          <ac:grpSpMkLst>
            <pc:docMk/>
            <pc:sldMk cId="33659345" sldId="310"/>
            <ac:grpSpMk id="99" creationId="{ED75DC6E-3DD0-70DF-D83D-249587E4CF8B}"/>
          </ac:grpSpMkLst>
        </pc:grpChg>
        <pc:grpChg chg="del">
          <ac:chgData name="Maria Pura" userId="45387ab128642bb3" providerId="LiveId" clId="{FD92F41F-E55A-4EF3-BE2A-66D1D98F4BBC}" dt="2026-10-04T15:40:16.208" v="8798" actId="478"/>
          <ac:grpSpMkLst>
            <pc:docMk/>
            <pc:sldMk cId="33659345" sldId="310"/>
            <ac:grpSpMk id="101" creationId="{C55E27A9-0DCF-9756-9CAD-09DB67729F94}"/>
          </ac:grpSpMkLst>
        </pc:grpChg>
        <pc:picChg chg="add del mod">
          <ac:chgData name="Maria Pura" userId="45387ab128642bb3" providerId="LiveId" clId="{FD92F41F-E55A-4EF3-BE2A-66D1D98F4BBC}" dt="2026-10-04T16:22:50.348" v="9358" actId="478"/>
          <ac:picMkLst>
            <pc:docMk/>
            <pc:sldMk cId="33659345" sldId="310"/>
            <ac:picMk id="24" creationId="{1B986B80-4C7F-0B9F-1AE7-91DE56532AC5}"/>
          </ac:picMkLst>
        </pc:picChg>
        <pc:picChg chg="add mod">
          <ac:chgData name="Maria Pura" userId="45387ab128642bb3" providerId="LiveId" clId="{FD92F41F-E55A-4EF3-BE2A-66D1D98F4BBC}" dt="2026-10-04T16:25:53.744" v="9454" actId="164"/>
          <ac:picMkLst>
            <pc:docMk/>
            <pc:sldMk cId="33659345" sldId="310"/>
            <ac:picMk id="27" creationId="{8F0D4D7C-0F3D-9962-89FA-3E83018CA17B}"/>
          </ac:picMkLst>
        </pc:picChg>
        <pc:picChg chg="add mod">
          <ac:chgData name="Maria Pura" userId="45387ab128642bb3" providerId="LiveId" clId="{FD92F41F-E55A-4EF3-BE2A-66D1D98F4BBC}" dt="2026-10-04T16:31:25.315" v="9513" actId="164"/>
          <ac:picMkLst>
            <pc:docMk/>
            <pc:sldMk cId="33659345" sldId="310"/>
            <ac:picMk id="58" creationId="{B282247C-EB3D-6F56-33AF-BD38FB339CD8}"/>
          </ac:picMkLst>
        </pc:picChg>
        <pc:picChg chg="add mod">
          <ac:chgData name="Maria Pura" userId="45387ab128642bb3" providerId="LiveId" clId="{FD92F41F-E55A-4EF3-BE2A-66D1D98F4BBC}" dt="2026-10-04T16:31:25.315" v="9513" actId="164"/>
          <ac:picMkLst>
            <pc:docMk/>
            <pc:sldMk cId="33659345" sldId="310"/>
            <ac:picMk id="60" creationId="{56B94728-BA1F-8943-9987-A6FDC67F7064}"/>
          </ac:picMkLst>
        </pc:picChg>
        <pc:picChg chg="add mod">
          <ac:chgData name="Maria Pura" userId="45387ab128642bb3" providerId="LiveId" clId="{FD92F41F-E55A-4EF3-BE2A-66D1D98F4BBC}" dt="2026-10-04T16:31:25.315" v="9513" actId="164"/>
          <ac:picMkLst>
            <pc:docMk/>
            <pc:sldMk cId="33659345" sldId="310"/>
            <ac:picMk id="63" creationId="{BFCF0056-21EA-004B-64BA-2F080800FF7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25600" latinLnBrk="0">
      <a:defRPr sz="2000">
        <a:latin typeface="+mj-lt"/>
        <a:ea typeface="+mj-ea"/>
        <a:cs typeface="+mj-cs"/>
        <a:sym typeface="Calibri" panose="020F0502020204030204"/>
      </a:defRPr>
    </a:lvl1pPr>
    <a:lvl2pPr indent="228600" defTabSz="1625600" latinLnBrk="0">
      <a:defRPr sz="2000">
        <a:latin typeface="+mj-lt"/>
        <a:ea typeface="+mj-ea"/>
        <a:cs typeface="+mj-cs"/>
        <a:sym typeface="Calibri" panose="020F0502020204030204"/>
      </a:defRPr>
    </a:lvl2pPr>
    <a:lvl3pPr indent="457200" defTabSz="1625600" latinLnBrk="0">
      <a:defRPr sz="2000">
        <a:latin typeface="+mj-lt"/>
        <a:ea typeface="+mj-ea"/>
        <a:cs typeface="+mj-cs"/>
        <a:sym typeface="Calibri" panose="020F0502020204030204"/>
      </a:defRPr>
    </a:lvl3pPr>
    <a:lvl4pPr indent="685800" defTabSz="1625600" latinLnBrk="0">
      <a:defRPr sz="2000">
        <a:latin typeface="+mj-lt"/>
        <a:ea typeface="+mj-ea"/>
        <a:cs typeface="+mj-cs"/>
        <a:sym typeface="Calibri" panose="020F0502020204030204"/>
      </a:defRPr>
    </a:lvl4pPr>
    <a:lvl5pPr indent="914400" defTabSz="1625600" latinLnBrk="0">
      <a:defRPr sz="2000">
        <a:latin typeface="+mj-lt"/>
        <a:ea typeface="+mj-ea"/>
        <a:cs typeface="+mj-cs"/>
        <a:sym typeface="Calibri" panose="020F0502020204030204"/>
      </a:defRPr>
    </a:lvl5pPr>
    <a:lvl6pPr indent="1143000" defTabSz="1625600" latinLnBrk="0">
      <a:defRPr sz="2000">
        <a:latin typeface="+mj-lt"/>
        <a:ea typeface="+mj-ea"/>
        <a:cs typeface="+mj-cs"/>
        <a:sym typeface="Calibri" panose="020F0502020204030204"/>
      </a:defRPr>
    </a:lvl6pPr>
    <a:lvl7pPr indent="1371600" defTabSz="1625600" latinLnBrk="0">
      <a:defRPr sz="2000">
        <a:latin typeface="+mj-lt"/>
        <a:ea typeface="+mj-ea"/>
        <a:cs typeface="+mj-cs"/>
        <a:sym typeface="Calibri" panose="020F0502020204030204"/>
      </a:defRPr>
    </a:lvl7pPr>
    <a:lvl8pPr indent="1600200" defTabSz="1625600" latinLnBrk="0">
      <a:defRPr sz="2000">
        <a:latin typeface="+mj-lt"/>
        <a:ea typeface="+mj-ea"/>
        <a:cs typeface="+mj-cs"/>
        <a:sym typeface="Calibri" panose="020F0502020204030204"/>
      </a:defRPr>
    </a:lvl8pPr>
    <a:lvl9pPr indent="1828800" defTabSz="1625600" latinLnBrk="0">
      <a:defRPr sz="2000">
        <a:latin typeface="+mj-lt"/>
        <a:ea typeface="+mj-ea"/>
        <a:cs typeface="+mj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714500" y="685800"/>
            <a:ext cx="3429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176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685800" y="2840569"/>
            <a:ext cx="7772400" cy="1960034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71600" y="5181600"/>
            <a:ext cx="6400800" cy="2336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rPr dirty="0" err="1"/>
              <a:t>Уровень</a:t>
            </a:r>
            <a:r>
              <a:rPr dirty="0"/>
              <a:t> текста 1</a:t>
            </a:r>
          </a:p>
          <a:p>
            <a:pPr lvl="1"/>
            <a:r>
              <a:rPr dirty="0" err="1"/>
              <a:t>Уровень</a:t>
            </a:r>
            <a:r>
              <a:rPr dirty="0"/>
              <a:t> текста 2</a:t>
            </a:r>
          </a:p>
          <a:p>
            <a:pPr lvl="2"/>
            <a:r>
              <a:rPr dirty="0" err="1"/>
              <a:t>Уровень</a:t>
            </a:r>
            <a:r>
              <a:rPr dirty="0"/>
              <a:t> текста 3</a:t>
            </a:r>
          </a:p>
          <a:p>
            <a:pPr lvl="3"/>
            <a:r>
              <a:rPr dirty="0" err="1"/>
              <a:t>Уровень</a:t>
            </a:r>
            <a:r>
              <a:rPr dirty="0"/>
              <a:t> текста 4</a:t>
            </a:r>
          </a:p>
          <a:p>
            <a:pPr lvl="4"/>
            <a:r>
              <a:rPr dirty="0" err="1"/>
              <a:t>Уровень</a:t>
            </a:r>
            <a:r>
              <a:rPr dirty="0"/>
              <a:t>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Уровень</a:t>
            </a:r>
            <a:r>
              <a:rPr dirty="0"/>
              <a:t> текста 1</a:t>
            </a:r>
          </a:p>
          <a:p>
            <a:pPr lvl="1"/>
            <a:r>
              <a:rPr dirty="0" err="1"/>
              <a:t>Уровень</a:t>
            </a:r>
            <a:r>
              <a:rPr dirty="0"/>
              <a:t> текста 2</a:t>
            </a:r>
          </a:p>
          <a:p>
            <a:pPr lvl="2"/>
            <a:r>
              <a:rPr dirty="0" err="1"/>
              <a:t>Уровень</a:t>
            </a:r>
            <a:r>
              <a:rPr dirty="0"/>
              <a:t> текста 3</a:t>
            </a:r>
          </a:p>
          <a:p>
            <a:pPr lvl="3"/>
            <a:r>
              <a:rPr dirty="0" err="1"/>
              <a:t>Уровень</a:t>
            </a:r>
            <a:r>
              <a:rPr dirty="0"/>
              <a:t> текста 4</a:t>
            </a:r>
          </a:p>
          <a:p>
            <a:pPr lvl="4"/>
            <a:r>
              <a:rPr dirty="0" err="1"/>
              <a:t>Уровень</a:t>
            </a:r>
            <a:r>
              <a:rPr dirty="0"/>
              <a:t>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722312" y="5875866"/>
            <a:ext cx="7772401" cy="1816101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2312" y="3875620"/>
            <a:ext cx="7772401" cy="200025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rPr dirty="0" err="1"/>
              <a:t>Уровень</a:t>
            </a:r>
            <a:r>
              <a:rPr dirty="0"/>
              <a:t> текста 1</a:t>
            </a:r>
          </a:p>
          <a:p>
            <a:pPr lvl="1"/>
            <a:r>
              <a:rPr dirty="0" err="1"/>
              <a:t>Уровень</a:t>
            </a:r>
            <a:r>
              <a:rPr dirty="0"/>
              <a:t> текста 2</a:t>
            </a:r>
          </a:p>
          <a:p>
            <a:pPr lvl="2"/>
            <a:r>
              <a:rPr dirty="0" err="1"/>
              <a:t>Уровень</a:t>
            </a:r>
            <a:r>
              <a:rPr dirty="0"/>
              <a:t> текста 3</a:t>
            </a:r>
          </a:p>
          <a:p>
            <a:pPr lvl="3"/>
            <a:r>
              <a:rPr dirty="0" err="1"/>
              <a:t>Уровень</a:t>
            </a:r>
            <a:r>
              <a:rPr dirty="0"/>
              <a:t> текста 4</a:t>
            </a:r>
          </a:p>
          <a:p>
            <a:pPr lvl="4"/>
            <a:r>
              <a:rPr dirty="0" err="1"/>
              <a:t>Уровень</a:t>
            </a:r>
            <a:r>
              <a:rPr dirty="0"/>
              <a:t>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57200" y="2133601"/>
            <a:ext cx="4038600" cy="603461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40" indent="-320040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rPr dirty="0" err="1"/>
              <a:t>Уровень</a:t>
            </a:r>
            <a:r>
              <a:rPr dirty="0"/>
              <a:t> текста 1</a:t>
            </a:r>
          </a:p>
          <a:p>
            <a:pPr lvl="1"/>
            <a:r>
              <a:rPr dirty="0" err="1"/>
              <a:t>Уровень</a:t>
            </a:r>
            <a:r>
              <a:rPr dirty="0"/>
              <a:t> текста 2</a:t>
            </a:r>
          </a:p>
          <a:p>
            <a:pPr lvl="2"/>
            <a:r>
              <a:rPr dirty="0" err="1"/>
              <a:t>Уровень</a:t>
            </a:r>
            <a:r>
              <a:rPr dirty="0"/>
              <a:t> текста 3</a:t>
            </a:r>
          </a:p>
          <a:p>
            <a:pPr lvl="3"/>
            <a:r>
              <a:rPr dirty="0" err="1"/>
              <a:t>Уровень</a:t>
            </a:r>
            <a:r>
              <a:rPr dirty="0"/>
              <a:t> текста 4</a:t>
            </a:r>
          </a:p>
          <a:p>
            <a:pPr lvl="4"/>
            <a:r>
              <a:rPr dirty="0" err="1"/>
              <a:t>Уровень</a:t>
            </a:r>
            <a:r>
              <a:rPr dirty="0"/>
              <a:t>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7200" y="2046816"/>
            <a:ext cx="4040188" cy="853017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rPr dirty="0" err="1"/>
              <a:t>Уровень</a:t>
            </a:r>
            <a:r>
              <a:rPr dirty="0"/>
              <a:t> текста 1</a:t>
            </a:r>
          </a:p>
          <a:p>
            <a:pPr lvl="1"/>
            <a:r>
              <a:rPr dirty="0" err="1"/>
              <a:t>Уровень</a:t>
            </a:r>
            <a:r>
              <a:rPr dirty="0"/>
              <a:t> текста 2</a:t>
            </a:r>
          </a:p>
          <a:p>
            <a:pPr lvl="2"/>
            <a:r>
              <a:rPr dirty="0" err="1"/>
              <a:t>Уровень</a:t>
            </a:r>
            <a:r>
              <a:rPr dirty="0"/>
              <a:t> текста 3</a:t>
            </a:r>
          </a:p>
          <a:p>
            <a:pPr lvl="3"/>
            <a:r>
              <a:rPr dirty="0" err="1"/>
              <a:t>Уровень</a:t>
            </a:r>
            <a:r>
              <a:rPr dirty="0"/>
              <a:t> текста 4</a:t>
            </a:r>
          </a:p>
          <a:p>
            <a:pPr lvl="4"/>
            <a:r>
              <a:rPr dirty="0" err="1"/>
              <a:t>Уровень</a:t>
            </a:r>
            <a:r>
              <a:rPr dirty="0"/>
              <a:t> текста 5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21"/>
          </p:nvPr>
        </p:nvSpPr>
        <p:spPr>
          <a:xfrm>
            <a:off x="4645028" y="2046816"/>
            <a:ext cx="4041776" cy="853016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457203" y="364066"/>
            <a:ext cx="3008314" cy="154940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3575050" y="364069"/>
            <a:ext cx="5111750" cy="7804151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Уровень</a:t>
            </a:r>
            <a:r>
              <a:rPr dirty="0"/>
              <a:t> текста 1</a:t>
            </a:r>
          </a:p>
          <a:p>
            <a:pPr lvl="1"/>
            <a:r>
              <a:rPr dirty="0" err="1"/>
              <a:t>Уровень</a:t>
            </a:r>
            <a:r>
              <a:rPr dirty="0"/>
              <a:t> текста 2</a:t>
            </a:r>
          </a:p>
          <a:p>
            <a:pPr lvl="2"/>
            <a:r>
              <a:rPr dirty="0" err="1"/>
              <a:t>Уровень</a:t>
            </a:r>
            <a:r>
              <a:rPr dirty="0"/>
              <a:t> текста 3</a:t>
            </a:r>
          </a:p>
          <a:p>
            <a:pPr lvl="3"/>
            <a:r>
              <a:rPr dirty="0" err="1"/>
              <a:t>Уровень</a:t>
            </a:r>
            <a:r>
              <a:rPr dirty="0"/>
              <a:t> текста 4</a:t>
            </a:r>
          </a:p>
          <a:p>
            <a:pPr lvl="4"/>
            <a:r>
              <a:rPr dirty="0" err="1"/>
              <a:t>Уровень</a:t>
            </a:r>
            <a:r>
              <a:rPr dirty="0"/>
              <a:t> текста 5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half" idx="21"/>
          </p:nvPr>
        </p:nvSpPr>
        <p:spPr>
          <a:xfrm>
            <a:off x="457202" y="1913468"/>
            <a:ext cx="3008315" cy="625475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1792288" y="6400801"/>
            <a:ext cx="5486401" cy="75565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1792288" y="817032"/>
            <a:ext cx="5486401" cy="54864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792288" y="7156452"/>
            <a:ext cx="5486401" cy="107315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rPr dirty="0" err="1"/>
              <a:t>Уровень</a:t>
            </a:r>
            <a:r>
              <a:rPr dirty="0"/>
              <a:t> текста 1</a:t>
            </a:r>
          </a:p>
          <a:p>
            <a:pPr lvl="1"/>
            <a:r>
              <a:rPr dirty="0" err="1"/>
              <a:t>Уровень</a:t>
            </a:r>
            <a:r>
              <a:rPr dirty="0"/>
              <a:t> текста 2</a:t>
            </a:r>
          </a:p>
          <a:p>
            <a:pPr lvl="2"/>
            <a:r>
              <a:rPr dirty="0" err="1"/>
              <a:t>Уровень</a:t>
            </a:r>
            <a:r>
              <a:rPr dirty="0"/>
              <a:t> текста 3</a:t>
            </a:r>
          </a:p>
          <a:p>
            <a:pPr lvl="3"/>
            <a:r>
              <a:rPr dirty="0" err="1"/>
              <a:t>Уровень</a:t>
            </a:r>
            <a:r>
              <a:rPr dirty="0"/>
              <a:t> текста 4</a:t>
            </a:r>
          </a:p>
          <a:p>
            <a:pPr lvl="4"/>
            <a:r>
              <a:rPr dirty="0" err="1"/>
              <a:t>Уровень</a:t>
            </a:r>
            <a:r>
              <a:rPr dirty="0"/>
              <a:t>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366183"/>
            <a:ext cx="8229600" cy="152400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2133601"/>
            <a:ext cx="8229600" cy="603461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rPr dirty="0" err="1"/>
              <a:t>Уровень</a:t>
            </a:r>
            <a:r>
              <a:rPr dirty="0"/>
              <a:t> текста 1</a:t>
            </a:r>
          </a:p>
          <a:p>
            <a:pPr lvl="1"/>
            <a:r>
              <a:rPr dirty="0" err="1"/>
              <a:t>Уровень</a:t>
            </a:r>
            <a:r>
              <a:rPr dirty="0"/>
              <a:t> текста 2</a:t>
            </a:r>
          </a:p>
          <a:p>
            <a:pPr lvl="2"/>
            <a:r>
              <a:rPr dirty="0" err="1"/>
              <a:t>Уровень</a:t>
            </a:r>
            <a:r>
              <a:rPr dirty="0"/>
              <a:t> текста 3</a:t>
            </a:r>
          </a:p>
          <a:p>
            <a:pPr lvl="3"/>
            <a:r>
              <a:rPr dirty="0" err="1"/>
              <a:t>Уровень</a:t>
            </a:r>
            <a:r>
              <a:rPr dirty="0"/>
              <a:t> текста 4</a:t>
            </a:r>
          </a:p>
          <a:p>
            <a:pPr lvl="4"/>
            <a:r>
              <a:rPr dirty="0" err="1"/>
              <a:t>Уровень</a:t>
            </a:r>
            <a:r>
              <a:rPr dirty="0"/>
              <a:t>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8176" y="8594400"/>
            <a:ext cx="258624" cy="24830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1pPr>
      <a:lvl2pPr marL="783590" marR="0" indent="-32639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–"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–"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»"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7pPr>
      <a:lvl8pPr marL="35661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8pPr>
      <a:lvl9pPr marL="4023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9pPr>
    </p:bodyStyle>
    <p:otherStyle>
      <a:lvl1pPr marL="0" marR="0" indent="0" algn="r" defTabSz="1625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0" algn="r" defTabSz="1625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0" algn="r" defTabSz="1625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0" algn="r" defTabSz="1625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0" algn="r" defTabSz="1625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0" algn="r" defTabSz="1625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0" algn="r" defTabSz="1625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0" algn="r" defTabSz="1625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0" algn="r" defTabSz="16256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10" Type="http://schemas.openxmlformats.org/officeDocument/2006/relationships/image" Target="../media/image12.svg"/><Relationship Id="rId4" Type="http://schemas.openxmlformats.org/officeDocument/2006/relationships/image" Target="../media/image23.svg"/><Relationship Id="rId9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Relationship Id="rId9" Type="http://schemas.openxmlformats.org/officeDocument/2006/relationships/image" Target="../media/image35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svg"/><Relationship Id="rId5" Type="http://schemas.openxmlformats.org/officeDocument/2006/relationships/image" Target="../media/image54.svg"/><Relationship Id="rId4" Type="http://schemas.openxmlformats.org/officeDocument/2006/relationships/image" Target="../media/image53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image" Target="../media/image17.svg"/><Relationship Id="rId7" Type="http://schemas.openxmlformats.org/officeDocument/2006/relationships/image" Target="../media/image5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svg"/><Relationship Id="rId5" Type="http://schemas.openxmlformats.org/officeDocument/2006/relationships/image" Target="../media/image57.svg"/><Relationship Id="rId10" Type="http://schemas.openxmlformats.org/officeDocument/2006/relationships/image" Target="../media/image62.svg"/><Relationship Id="rId4" Type="http://schemas.openxmlformats.org/officeDocument/2006/relationships/image" Target="../media/image56.svg"/><Relationship Id="rId9" Type="http://schemas.openxmlformats.org/officeDocument/2006/relationships/image" Target="../media/image61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svg"/><Relationship Id="rId5" Type="http://schemas.openxmlformats.org/officeDocument/2006/relationships/image" Target="../media/image65.svg"/><Relationship Id="rId4" Type="http://schemas.openxmlformats.org/officeDocument/2006/relationships/image" Target="../media/image64.sv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6DD822-B164-3F64-DE8F-31197AC09661}"/>
              </a:ext>
            </a:extLst>
          </p:cNvPr>
          <p:cNvSpPr txBox="1"/>
          <p:nvPr/>
        </p:nvSpPr>
        <p:spPr>
          <a:xfrm>
            <a:off x="0" y="2663100"/>
            <a:ext cx="9144000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Комплексный подход </a:t>
            </a:r>
          </a:p>
          <a:p>
            <a:pPr algn="ctr"/>
            <a:r>
              <a:rPr lang="ru-RU" sz="3600" b="1" dirty="0">
                <a:solidFill>
                  <a:srgbClr val="1E87C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 развитию навыка осмысленного и быстрого чтения для младших школьников</a:t>
            </a:r>
            <a:endParaRPr lang="ru-RU" sz="3600" b="1" dirty="0">
              <a:solidFill>
                <a:srgbClr val="1E87C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260A6507-D90D-0317-9B07-615F45F2B9F3}"/>
              </a:ext>
            </a:extLst>
          </p:cNvPr>
          <p:cNvGrpSpPr/>
          <p:nvPr/>
        </p:nvGrpSpPr>
        <p:grpSpPr>
          <a:xfrm>
            <a:off x="233772" y="5436096"/>
            <a:ext cx="8676456" cy="1316263"/>
            <a:chOff x="467544" y="4863258"/>
            <a:chExt cx="8676456" cy="131626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BD79A35E-8018-E145-D827-0A4E162E9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4863258"/>
              <a:ext cx="1155644" cy="1316263"/>
            </a:xfrm>
            <a:prstGeom prst="roundRect">
              <a:avLst>
                <a:gd name="adj" fmla="val 9206"/>
              </a:avLst>
            </a:prstGeom>
          </p:spPr>
        </p:pic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E1567B64-34C1-D951-0215-179505BD75ED}"/>
                </a:ext>
              </a:extLst>
            </p:cNvPr>
            <p:cNvGrpSpPr/>
            <p:nvPr/>
          </p:nvGrpSpPr>
          <p:grpSpPr>
            <a:xfrm>
              <a:off x="1691680" y="5140495"/>
              <a:ext cx="7452320" cy="761789"/>
              <a:chOff x="1691680" y="5128932"/>
              <a:chExt cx="7452320" cy="761789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B504B5-0E88-716E-25C3-6457B13D9263}"/>
                  </a:ext>
                </a:extLst>
              </p:cNvPr>
              <p:cNvSpPr txBox="1"/>
              <p:nvPr/>
            </p:nvSpPr>
            <p:spPr>
              <a:xfrm>
                <a:off x="1691680" y="5128932"/>
                <a:ext cx="7452320" cy="40011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ru-RU" sz="2000" i="1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Читать и не понимать, все равно, что совсем не читать</a:t>
                </a:r>
                <a:endParaRPr lang="ru-RU" sz="2000" i="1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9AC9E7-2BE0-65E4-0362-56C599FD94AE}"/>
                  </a:ext>
                </a:extLst>
              </p:cNvPr>
              <p:cNvSpPr txBox="1"/>
              <p:nvPr/>
            </p:nvSpPr>
            <p:spPr>
              <a:xfrm>
                <a:off x="1691680" y="5521389"/>
                <a:ext cx="4626261" cy="3693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ru-RU" sz="1800" i="1" dirty="0">
                    <a:solidFill>
                      <a:srgbClr val="E2907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Ян Коменский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941DC6-8C76-A2BA-6C09-223D6BF11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3F0D19-6E71-71F6-DC00-08DCF6999106}"/>
              </a:ext>
            </a:extLst>
          </p:cNvPr>
          <p:cNvSpPr txBox="1"/>
          <p:nvPr/>
        </p:nvSpPr>
        <p:spPr>
          <a:xfrm>
            <a:off x="7870" y="1128971"/>
            <a:ext cx="913613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Запросы родителей на программу  </a:t>
            </a:r>
            <a:r>
              <a:rPr lang="ru-RU" sz="3600" b="1" dirty="0">
                <a:solidFill>
                  <a:srgbClr val="E290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«Осмысленное и быстрое чтение» </a:t>
            </a: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7D0BC2D1-06E5-2B2C-584A-20A99AF9F2D0}"/>
              </a:ext>
            </a:extLst>
          </p:cNvPr>
          <p:cNvGrpSpPr/>
          <p:nvPr/>
        </p:nvGrpSpPr>
        <p:grpSpPr>
          <a:xfrm>
            <a:off x="251520" y="5812112"/>
            <a:ext cx="7538258" cy="629804"/>
            <a:chOff x="509514" y="5956643"/>
            <a:chExt cx="7538258" cy="629804"/>
          </a:xfrm>
          <a:effectLst/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3C458A5-6655-E1A9-FA3A-F5292D2F4C55}"/>
                </a:ext>
              </a:extLst>
            </p:cNvPr>
            <p:cNvSpPr txBox="1"/>
            <p:nvPr/>
          </p:nvSpPr>
          <p:spPr>
            <a:xfrm>
              <a:off x="1256220" y="6056102"/>
              <a:ext cx="6791552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Много проводит времени в гаджетах</a:t>
              </a:r>
            </a:p>
          </p:txBody>
        </p: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441B7A2E-F45A-8BD1-0CAF-C63EAFD9CD68}"/>
                </a:ext>
              </a:extLst>
            </p:cNvPr>
            <p:cNvGrpSpPr/>
            <p:nvPr/>
          </p:nvGrpSpPr>
          <p:grpSpPr>
            <a:xfrm>
              <a:off x="509514" y="5956643"/>
              <a:ext cx="629804" cy="629804"/>
              <a:chOff x="509514" y="5848564"/>
              <a:chExt cx="629804" cy="629804"/>
            </a:xfrm>
          </p:grpSpPr>
          <p:sp>
            <p:nvSpPr>
              <p:cNvPr id="13" name="Овал 12">
                <a:extLst>
                  <a:ext uri="{FF2B5EF4-FFF2-40B4-BE49-F238E27FC236}">
                    <a16:creationId xmlns:a16="http://schemas.microsoft.com/office/drawing/2014/main" id="{9E783D5B-687E-5D88-112C-524017CBFE94}"/>
                  </a:ext>
                </a:extLst>
              </p:cNvPr>
              <p:cNvSpPr/>
              <p:nvPr/>
            </p:nvSpPr>
            <p:spPr>
              <a:xfrm>
                <a:off x="509514" y="5848564"/>
                <a:ext cx="629804" cy="629804"/>
              </a:xfrm>
              <a:prstGeom prst="ellipse">
                <a:avLst/>
              </a:prstGeom>
              <a:solidFill>
                <a:srgbClr val="CDE4F0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25" name="Рисунок 24">
                <a:extLst>
                  <a:ext uri="{FF2B5EF4-FFF2-40B4-BE49-F238E27FC236}">
                    <a16:creationId xmlns:a16="http://schemas.microsoft.com/office/drawing/2014/main" id="{DEEC5124-4094-13F1-2A7C-44C937CD7B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11560" y="5965466"/>
                <a:ext cx="396000" cy="396000"/>
              </a:xfrm>
              <a:prstGeom prst="rect">
                <a:avLst/>
              </a:prstGeom>
            </p:spPr>
          </p:pic>
        </p:grp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52D2F964-6C7D-70B8-0E5D-D3CE498AA6DE}"/>
              </a:ext>
            </a:extLst>
          </p:cNvPr>
          <p:cNvGrpSpPr/>
          <p:nvPr/>
        </p:nvGrpSpPr>
        <p:grpSpPr>
          <a:xfrm>
            <a:off x="251520" y="4085066"/>
            <a:ext cx="8712968" cy="629804"/>
            <a:chOff x="509514" y="4244769"/>
            <a:chExt cx="8712968" cy="629804"/>
          </a:xfrm>
          <a:effectLst/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902FAD-6648-5FEB-666D-E8F3E094E02B}"/>
                </a:ext>
              </a:extLst>
            </p:cNvPr>
            <p:cNvSpPr txBox="1"/>
            <p:nvPr/>
          </p:nvSpPr>
          <p:spPr>
            <a:xfrm>
              <a:off x="1256220" y="4344228"/>
              <a:ext cx="7966262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Готовимся к школе, хотим улучшить технику чтения</a:t>
              </a: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9367FE91-79EB-6D42-E8BF-B825851A0634}"/>
                </a:ext>
              </a:extLst>
            </p:cNvPr>
            <p:cNvGrpSpPr/>
            <p:nvPr/>
          </p:nvGrpSpPr>
          <p:grpSpPr>
            <a:xfrm>
              <a:off x="509514" y="4244769"/>
              <a:ext cx="629804" cy="629804"/>
              <a:chOff x="550032" y="4177947"/>
              <a:chExt cx="629804" cy="629804"/>
            </a:xfrm>
          </p:grpSpPr>
          <p:sp>
            <p:nvSpPr>
              <p:cNvPr id="8" name="Овал 7">
                <a:extLst>
                  <a:ext uri="{FF2B5EF4-FFF2-40B4-BE49-F238E27FC236}">
                    <a16:creationId xmlns:a16="http://schemas.microsoft.com/office/drawing/2014/main" id="{0DB9E306-0A00-8BA2-28CB-A6E644A3F344}"/>
                  </a:ext>
                </a:extLst>
              </p:cNvPr>
              <p:cNvSpPr/>
              <p:nvPr/>
            </p:nvSpPr>
            <p:spPr>
              <a:xfrm>
                <a:off x="550032" y="4177947"/>
                <a:ext cx="629804" cy="629804"/>
              </a:xfrm>
              <a:prstGeom prst="ellipse">
                <a:avLst/>
              </a:prstGeom>
              <a:solidFill>
                <a:srgbClr val="CDE4F0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27" name="Рисунок 26">
                <a:extLst>
                  <a:ext uri="{FF2B5EF4-FFF2-40B4-BE49-F238E27FC236}">
                    <a16:creationId xmlns:a16="http://schemas.microsoft.com/office/drawing/2014/main" id="{EE595891-A531-720E-1BE1-7C50A473EB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66934" y="4294849"/>
                <a:ext cx="396000" cy="396000"/>
              </a:xfrm>
              <a:prstGeom prst="rect">
                <a:avLst/>
              </a:prstGeom>
            </p:spPr>
          </p:pic>
        </p:grp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74D25094-F46A-5096-5635-CCA7570EA7C0}"/>
              </a:ext>
            </a:extLst>
          </p:cNvPr>
          <p:cNvGrpSpPr/>
          <p:nvPr/>
        </p:nvGrpSpPr>
        <p:grpSpPr>
          <a:xfrm>
            <a:off x="251520" y="3221543"/>
            <a:ext cx="8892480" cy="629804"/>
            <a:chOff x="509514" y="3388832"/>
            <a:chExt cx="8892480" cy="629804"/>
          </a:xfrm>
          <a:effectLst/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85CD8C-23F0-5532-D361-7DE473B503FB}"/>
                </a:ext>
              </a:extLst>
            </p:cNvPr>
            <p:cNvSpPr txBox="1"/>
            <p:nvPr/>
          </p:nvSpPr>
          <p:spPr>
            <a:xfrm>
              <a:off x="1256220" y="3488291"/>
              <a:ext cx="814577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Быстро читает, но не может пересказать прочитанное</a:t>
              </a:r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55FFEB2C-AA33-97BB-97FF-15B471AB6D58}"/>
                </a:ext>
              </a:extLst>
            </p:cNvPr>
            <p:cNvGrpSpPr/>
            <p:nvPr/>
          </p:nvGrpSpPr>
          <p:grpSpPr>
            <a:xfrm>
              <a:off x="509514" y="3388832"/>
              <a:ext cx="629804" cy="629804"/>
              <a:chOff x="566666" y="3330999"/>
              <a:chExt cx="629804" cy="629804"/>
            </a:xfrm>
          </p:grpSpPr>
          <p:sp>
            <p:nvSpPr>
              <p:cNvPr id="5" name="Овал 4">
                <a:extLst>
                  <a:ext uri="{FF2B5EF4-FFF2-40B4-BE49-F238E27FC236}">
                    <a16:creationId xmlns:a16="http://schemas.microsoft.com/office/drawing/2014/main" id="{DE72F087-24FA-6263-00C7-50AA5B84553B}"/>
                  </a:ext>
                </a:extLst>
              </p:cNvPr>
              <p:cNvSpPr/>
              <p:nvPr/>
            </p:nvSpPr>
            <p:spPr>
              <a:xfrm>
                <a:off x="566666" y="3330999"/>
                <a:ext cx="629804" cy="629804"/>
              </a:xfrm>
              <a:prstGeom prst="ellipse">
                <a:avLst/>
              </a:prstGeom>
              <a:solidFill>
                <a:srgbClr val="CDE4F0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BDCE5DBB-7F84-FA0D-BD8A-CEAD94935D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83568" y="3447901"/>
                <a:ext cx="396000" cy="396000"/>
              </a:xfrm>
              <a:prstGeom prst="rect">
                <a:avLst/>
              </a:prstGeom>
            </p:spPr>
          </p:pic>
        </p:grp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E5FEA977-FAE0-CAAC-E063-45540CE12C07}"/>
              </a:ext>
            </a:extLst>
          </p:cNvPr>
          <p:cNvGrpSpPr/>
          <p:nvPr/>
        </p:nvGrpSpPr>
        <p:grpSpPr>
          <a:xfrm>
            <a:off x="251520" y="7740352"/>
            <a:ext cx="8513938" cy="629804"/>
            <a:chOff x="509514" y="7668519"/>
            <a:chExt cx="8513938" cy="629804"/>
          </a:xfrm>
          <a:effectLst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AA1374-50D4-949E-448B-7D7D061B05A9}"/>
                </a:ext>
              </a:extLst>
            </p:cNvPr>
            <p:cNvSpPr txBox="1"/>
            <p:nvPr/>
          </p:nvSpPr>
          <p:spPr>
            <a:xfrm>
              <a:off x="1256219" y="7767978"/>
              <a:ext cx="7767233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Бедный словарный запас, не формулирует мысли</a:t>
              </a:r>
            </a:p>
          </p:txBody>
        </p:sp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id="{2B163700-39EF-469B-B1FD-76E7EC8E10B9}"/>
                </a:ext>
              </a:extLst>
            </p:cNvPr>
            <p:cNvGrpSpPr/>
            <p:nvPr/>
          </p:nvGrpSpPr>
          <p:grpSpPr>
            <a:xfrm>
              <a:off x="509514" y="7668519"/>
              <a:ext cx="629804" cy="629804"/>
              <a:chOff x="509514" y="7668519"/>
              <a:chExt cx="629804" cy="629804"/>
            </a:xfrm>
          </p:grpSpPr>
          <p:sp>
            <p:nvSpPr>
              <p:cNvPr id="20" name="Овал 19">
                <a:extLst>
                  <a:ext uri="{FF2B5EF4-FFF2-40B4-BE49-F238E27FC236}">
                    <a16:creationId xmlns:a16="http://schemas.microsoft.com/office/drawing/2014/main" id="{E0006E69-1371-04B4-ED6F-8C63FE458C06}"/>
                  </a:ext>
                </a:extLst>
              </p:cNvPr>
              <p:cNvSpPr/>
              <p:nvPr/>
            </p:nvSpPr>
            <p:spPr>
              <a:xfrm>
                <a:off x="509514" y="7668519"/>
                <a:ext cx="629804" cy="629804"/>
              </a:xfrm>
              <a:prstGeom prst="ellipse">
                <a:avLst/>
              </a:prstGeom>
              <a:solidFill>
                <a:srgbClr val="CDE4F0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31" name="Рисунок 30">
                <a:extLst>
                  <a:ext uri="{FF2B5EF4-FFF2-40B4-BE49-F238E27FC236}">
                    <a16:creationId xmlns:a16="http://schemas.microsoft.com/office/drawing/2014/main" id="{50119E73-FCA8-D975-D2C7-52D0A60993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6535" y="7795540"/>
                <a:ext cx="375763" cy="375763"/>
              </a:xfrm>
              <a:prstGeom prst="rect">
                <a:avLst/>
              </a:prstGeom>
            </p:spPr>
          </p:pic>
        </p:grp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4DE33F14-5945-678F-9716-7E7DCEAF525F}"/>
              </a:ext>
            </a:extLst>
          </p:cNvPr>
          <p:cNvGrpSpPr/>
          <p:nvPr/>
        </p:nvGrpSpPr>
        <p:grpSpPr>
          <a:xfrm>
            <a:off x="251520" y="2358020"/>
            <a:ext cx="7044706" cy="629804"/>
            <a:chOff x="509514" y="2532895"/>
            <a:chExt cx="7044706" cy="629804"/>
          </a:xfrm>
          <a:effectLst/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EAFFA98-8429-548E-509B-57FAF78F6C08}"/>
                </a:ext>
              </a:extLst>
            </p:cNvPr>
            <p:cNvSpPr txBox="1"/>
            <p:nvPr/>
          </p:nvSpPr>
          <p:spPr>
            <a:xfrm>
              <a:off x="1256220" y="2632354"/>
              <a:ext cx="6298000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Не успевает в школе за темпом класса</a:t>
              </a:r>
            </a:p>
          </p:txBody>
        </p: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FEBA10DC-AEAF-DE95-32E2-AD1E2CF25319}"/>
                </a:ext>
              </a:extLst>
            </p:cNvPr>
            <p:cNvGrpSpPr/>
            <p:nvPr/>
          </p:nvGrpSpPr>
          <p:grpSpPr>
            <a:xfrm>
              <a:off x="509514" y="2532895"/>
              <a:ext cx="629804" cy="629804"/>
              <a:chOff x="566666" y="2532895"/>
              <a:chExt cx="629804" cy="629804"/>
            </a:xfrm>
          </p:grpSpPr>
          <p:sp>
            <p:nvSpPr>
              <p:cNvPr id="2" name="Овал 1">
                <a:extLst>
                  <a:ext uri="{FF2B5EF4-FFF2-40B4-BE49-F238E27FC236}">
                    <a16:creationId xmlns:a16="http://schemas.microsoft.com/office/drawing/2014/main" id="{7F9DC214-D7F5-FC79-CFE4-88DE0E0DAFB4}"/>
                  </a:ext>
                </a:extLst>
              </p:cNvPr>
              <p:cNvSpPr/>
              <p:nvPr/>
            </p:nvSpPr>
            <p:spPr>
              <a:xfrm>
                <a:off x="566666" y="2532895"/>
                <a:ext cx="629804" cy="629804"/>
              </a:xfrm>
              <a:prstGeom prst="ellipse">
                <a:avLst/>
              </a:prstGeom>
              <a:solidFill>
                <a:srgbClr val="CDE4F0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35" name="Рисунок 34">
                <a:extLst>
                  <a:ext uri="{FF2B5EF4-FFF2-40B4-BE49-F238E27FC236}">
                    <a16:creationId xmlns:a16="http://schemas.microsoft.com/office/drawing/2014/main" id="{47C3DF97-29A2-9B00-0FED-B5AA5E9B1B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83568" y="2649797"/>
                <a:ext cx="396000" cy="396000"/>
              </a:xfrm>
              <a:prstGeom prst="rect">
                <a:avLst/>
              </a:prstGeom>
            </p:spPr>
          </p:pic>
        </p:grp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5736A27F-6438-4C5C-1295-F29D82B2B0BE}"/>
              </a:ext>
            </a:extLst>
          </p:cNvPr>
          <p:cNvGrpSpPr/>
          <p:nvPr/>
        </p:nvGrpSpPr>
        <p:grpSpPr>
          <a:xfrm>
            <a:off x="251520" y="6675635"/>
            <a:ext cx="8712968" cy="830997"/>
            <a:chOff x="509514" y="6728264"/>
            <a:chExt cx="8712968" cy="830997"/>
          </a:xfrm>
          <a:effectLst/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CDCF620-7562-AD36-EC26-F6AF9CDB85E2}"/>
                </a:ext>
              </a:extLst>
            </p:cNvPr>
            <p:cNvSpPr txBox="1"/>
            <p:nvPr/>
          </p:nvSpPr>
          <p:spPr>
            <a:xfrm>
              <a:off x="1256220" y="6728264"/>
              <a:ext cx="7966262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Плохая успеваемость по литературе, русскому и окружающему миру</a:t>
              </a:r>
            </a:p>
          </p:txBody>
        </p: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6A4C4F4D-EDCC-3F72-DF52-469A1A8C44E7}"/>
                </a:ext>
              </a:extLst>
            </p:cNvPr>
            <p:cNvGrpSpPr/>
            <p:nvPr/>
          </p:nvGrpSpPr>
          <p:grpSpPr>
            <a:xfrm>
              <a:off x="509514" y="6798082"/>
              <a:ext cx="629804" cy="629804"/>
              <a:chOff x="509514" y="6728264"/>
              <a:chExt cx="629804" cy="629804"/>
            </a:xfrm>
          </p:grpSpPr>
          <p:sp>
            <p:nvSpPr>
              <p:cNvPr id="16" name="Овал 15">
                <a:extLst>
                  <a:ext uri="{FF2B5EF4-FFF2-40B4-BE49-F238E27FC236}">
                    <a16:creationId xmlns:a16="http://schemas.microsoft.com/office/drawing/2014/main" id="{445DB423-8E8C-3443-CEC8-0BB59AFD6DD1}"/>
                  </a:ext>
                </a:extLst>
              </p:cNvPr>
              <p:cNvSpPr/>
              <p:nvPr/>
            </p:nvSpPr>
            <p:spPr>
              <a:xfrm>
                <a:off x="509514" y="6728264"/>
                <a:ext cx="629804" cy="629804"/>
              </a:xfrm>
              <a:prstGeom prst="ellipse">
                <a:avLst/>
              </a:prstGeom>
              <a:solidFill>
                <a:srgbClr val="CDE4F0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37" name="Рисунок 36">
                <a:extLst>
                  <a:ext uri="{FF2B5EF4-FFF2-40B4-BE49-F238E27FC236}">
                    <a16:creationId xmlns:a16="http://schemas.microsoft.com/office/drawing/2014/main" id="{2C662291-5386-2B02-8473-CEE9ADE0F6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47608" y="6845166"/>
                <a:ext cx="396000" cy="396000"/>
              </a:xfrm>
              <a:prstGeom prst="rect">
                <a:avLst/>
              </a:prstGeom>
            </p:spPr>
          </p:pic>
        </p:grp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9418A811-BB52-36C0-E235-673984226318}"/>
              </a:ext>
            </a:extLst>
          </p:cNvPr>
          <p:cNvGrpSpPr/>
          <p:nvPr/>
        </p:nvGrpSpPr>
        <p:grpSpPr>
          <a:xfrm>
            <a:off x="251520" y="4948589"/>
            <a:ext cx="8892480" cy="629804"/>
            <a:chOff x="509514" y="5100706"/>
            <a:chExt cx="8892480" cy="629804"/>
          </a:xfrm>
          <a:effectLst/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A4E6289-91D2-4B3F-D24C-7279B4C1F66E}"/>
                </a:ext>
              </a:extLst>
            </p:cNvPr>
            <p:cNvSpPr txBox="1"/>
            <p:nvPr/>
          </p:nvSpPr>
          <p:spPr>
            <a:xfrm>
              <a:off x="1256220" y="5200165"/>
              <a:ext cx="814577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Плохо концентрируется на заданиях, невнимателен</a:t>
              </a:r>
            </a:p>
          </p:txBody>
        </p: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2D4D64A5-652B-18A9-E5A8-18FC20190732}"/>
                </a:ext>
              </a:extLst>
            </p:cNvPr>
            <p:cNvGrpSpPr/>
            <p:nvPr/>
          </p:nvGrpSpPr>
          <p:grpSpPr>
            <a:xfrm>
              <a:off x="509514" y="5100706"/>
              <a:ext cx="629804" cy="629804"/>
              <a:chOff x="530154" y="4940965"/>
              <a:chExt cx="629804" cy="629804"/>
            </a:xfrm>
          </p:grpSpPr>
          <p:sp>
            <p:nvSpPr>
              <p:cNvPr id="10" name="Овал 9">
                <a:extLst>
                  <a:ext uri="{FF2B5EF4-FFF2-40B4-BE49-F238E27FC236}">
                    <a16:creationId xmlns:a16="http://schemas.microsoft.com/office/drawing/2014/main" id="{3B3F2C99-CA36-87BD-E999-BEEB62715B60}"/>
                  </a:ext>
                </a:extLst>
              </p:cNvPr>
              <p:cNvSpPr/>
              <p:nvPr/>
            </p:nvSpPr>
            <p:spPr>
              <a:xfrm>
                <a:off x="530154" y="4940965"/>
                <a:ext cx="629804" cy="629804"/>
              </a:xfrm>
              <a:prstGeom prst="ellipse">
                <a:avLst/>
              </a:prstGeom>
              <a:solidFill>
                <a:srgbClr val="CDE4F0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BA6FFFDD-987F-FAE3-6F8D-13E4B692AD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47056" y="5057867"/>
                <a:ext cx="396000" cy="396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5457557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721E3E-7A2D-7335-A6C0-8F6B8B4C5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BC1BA14-C264-662D-26C3-9C27B64C7A10}"/>
              </a:ext>
            </a:extLst>
          </p:cNvPr>
          <p:cNvSpPr txBox="1"/>
          <p:nvPr/>
        </p:nvSpPr>
        <p:spPr>
          <a:xfrm>
            <a:off x="7870" y="1333381"/>
            <a:ext cx="913613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вебинара</a:t>
            </a:r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A923CE65-230F-27A3-2FD3-41684BAFD74D}"/>
              </a:ext>
            </a:extLst>
          </p:cNvPr>
          <p:cNvGrpSpPr/>
          <p:nvPr/>
        </p:nvGrpSpPr>
        <p:grpSpPr>
          <a:xfrm>
            <a:off x="107504" y="2123728"/>
            <a:ext cx="7878910" cy="629804"/>
            <a:chOff x="509514" y="2478980"/>
            <a:chExt cx="7878910" cy="62980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982021-03CE-FB02-CCF4-F6CCDD244A1A}"/>
                </a:ext>
              </a:extLst>
            </p:cNvPr>
            <p:cNvSpPr txBox="1"/>
            <p:nvPr/>
          </p:nvSpPr>
          <p:spPr>
            <a:xfrm>
              <a:off x="1256220" y="2578439"/>
              <a:ext cx="713220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Актуальность темы на макро- и микро- уровне</a:t>
              </a:r>
            </a:p>
          </p:txBody>
        </p:sp>
        <p:grpSp>
          <p:nvGrpSpPr>
            <p:cNvPr id="49" name="Группа 48">
              <a:extLst>
                <a:ext uri="{FF2B5EF4-FFF2-40B4-BE49-F238E27FC236}">
                  <a16:creationId xmlns:a16="http://schemas.microsoft.com/office/drawing/2014/main" id="{78428492-2FDF-C2B2-0040-A8F20FF2AE9B}"/>
                </a:ext>
              </a:extLst>
            </p:cNvPr>
            <p:cNvGrpSpPr/>
            <p:nvPr/>
          </p:nvGrpSpPr>
          <p:grpSpPr>
            <a:xfrm>
              <a:off x="509514" y="2478980"/>
              <a:ext cx="629804" cy="629804"/>
              <a:chOff x="509514" y="2478980"/>
              <a:chExt cx="629804" cy="629804"/>
            </a:xfrm>
          </p:grpSpPr>
          <p:sp>
            <p:nvSpPr>
              <p:cNvPr id="2" name="Овал 1">
                <a:extLst>
                  <a:ext uri="{FF2B5EF4-FFF2-40B4-BE49-F238E27FC236}">
                    <a16:creationId xmlns:a16="http://schemas.microsoft.com/office/drawing/2014/main" id="{2388213F-4C47-BE66-5EA2-C30696DCBA00}"/>
                  </a:ext>
                </a:extLst>
              </p:cNvPr>
              <p:cNvSpPr/>
              <p:nvPr/>
            </p:nvSpPr>
            <p:spPr>
              <a:xfrm>
                <a:off x="509514" y="2478980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B895A2D-D493-4BAF-878B-CF111EDED56C}"/>
                  </a:ext>
                </a:extLst>
              </p:cNvPr>
              <p:cNvSpPr txBox="1"/>
              <p:nvPr/>
            </p:nvSpPr>
            <p:spPr>
              <a:xfrm>
                <a:off x="664437" y="2499588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1</a:t>
                </a:r>
              </a:p>
            </p:txBody>
          </p:sp>
        </p:grp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27F26E04-954A-FF4E-A992-D9BE509FEB19}"/>
              </a:ext>
            </a:extLst>
          </p:cNvPr>
          <p:cNvGrpSpPr/>
          <p:nvPr/>
        </p:nvGrpSpPr>
        <p:grpSpPr>
          <a:xfrm>
            <a:off x="107504" y="3017343"/>
            <a:ext cx="9001000" cy="830997"/>
            <a:chOff x="509514" y="3252462"/>
            <a:chExt cx="9001000" cy="83099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F2765F3-0544-9B11-4757-98EBDB57EFED}"/>
                </a:ext>
              </a:extLst>
            </p:cNvPr>
            <p:cNvSpPr txBox="1"/>
            <p:nvPr/>
          </p:nvSpPr>
          <p:spPr>
            <a:xfrm>
              <a:off x="1256220" y="3252462"/>
              <a:ext cx="8254294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Критерии сформированного навыка качественного чтения</a:t>
              </a:r>
            </a:p>
          </p:txBody>
        </p:sp>
        <p:grpSp>
          <p:nvGrpSpPr>
            <p:cNvPr id="53" name="Группа 52">
              <a:extLst>
                <a:ext uri="{FF2B5EF4-FFF2-40B4-BE49-F238E27FC236}">
                  <a16:creationId xmlns:a16="http://schemas.microsoft.com/office/drawing/2014/main" id="{985B685B-273F-7DDE-1660-2CE42B3519B3}"/>
                </a:ext>
              </a:extLst>
            </p:cNvPr>
            <p:cNvGrpSpPr/>
            <p:nvPr/>
          </p:nvGrpSpPr>
          <p:grpSpPr>
            <a:xfrm>
              <a:off x="509514" y="3311523"/>
              <a:ext cx="629804" cy="629804"/>
              <a:chOff x="509514" y="3311523"/>
              <a:chExt cx="629804" cy="629804"/>
            </a:xfrm>
          </p:grpSpPr>
          <p:sp>
            <p:nvSpPr>
              <p:cNvPr id="5" name="Овал 4">
                <a:extLst>
                  <a:ext uri="{FF2B5EF4-FFF2-40B4-BE49-F238E27FC236}">
                    <a16:creationId xmlns:a16="http://schemas.microsoft.com/office/drawing/2014/main" id="{3A38AE50-ECBD-01C6-B0B3-621B2F17AB85}"/>
                  </a:ext>
                </a:extLst>
              </p:cNvPr>
              <p:cNvSpPr/>
              <p:nvPr/>
            </p:nvSpPr>
            <p:spPr>
              <a:xfrm>
                <a:off x="509514" y="3311523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350C0E-C7F4-B4E2-140F-7F8B383F0BD2}"/>
                  </a:ext>
                </a:extLst>
              </p:cNvPr>
              <p:cNvSpPr txBox="1"/>
              <p:nvPr/>
            </p:nvSpPr>
            <p:spPr>
              <a:xfrm>
                <a:off x="664438" y="3334039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2</a:t>
                </a:r>
              </a:p>
            </p:txBody>
          </p:sp>
        </p:grp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205E9822-0E99-591F-6F99-0214A5A3ADC0}"/>
              </a:ext>
            </a:extLst>
          </p:cNvPr>
          <p:cNvGrpSpPr/>
          <p:nvPr/>
        </p:nvGrpSpPr>
        <p:grpSpPr>
          <a:xfrm>
            <a:off x="107504" y="4112151"/>
            <a:ext cx="9145016" cy="629804"/>
            <a:chOff x="509514" y="4144308"/>
            <a:chExt cx="9145016" cy="62980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4F4E937-BD8A-FE60-C89A-76FF71EB2FD3}"/>
                </a:ext>
              </a:extLst>
            </p:cNvPr>
            <p:cNvSpPr txBox="1"/>
            <p:nvPr/>
          </p:nvSpPr>
          <p:spPr>
            <a:xfrm>
              <a:off x="1256220" y="4207805"/>
              <a:ext cx="8398310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Нейрофизиологические, мотивационные основы чтения</a:t>
              </a:r>
            </a:p>
          </p:txBody>
        </p:sp>
        <p:grpSp>
          <p:nvGrpSpPr>
            <p:cNvPr id="55" name="Группа 54">
              <a:extLst>
                <a:ext uri="{FF2B5EF4-FFF2-40B4-BE49-F238E27FC236}">
                  <a16:creationId xmlns:a16="http://schemas.microsoft.com/office/drawing/2014/main" id="{391EDEFE-2C1F-3F89-DB29-F7976DF4EB51}"/>
                </a:ext>
              </a:extLst>
            </p:cNvPr>
            <p:cNvGrpSpPr/>
            <p:nvPr/>
          </p:nvGrpSpPr>
          <p:grpSpPr>
            <a:xfrm>
              <a:off x="509514" y="4144308"/>
              <a:ext cx="629804" cy="629804"/>
              <a:chOff x="509514" y="4144308"/>
              <a:chExt cx="629804" cy="629804"/>
            </a:xfrm>
          </p:grpSpPr>
          <p:sp>
            <p:nvSpPr>
              <p:cNvPr id="8" name="Овал 7">
                <a:extLst>
                  <a:ext uri="{FF2B5EF4-FFF2-40B4-BE49-F238E27FC236}">
                    <a16:creationId xmlns:a16="http://schemas.microsoft.com/office/drawing/2014/main" id="{D11BF2FC-DEB7-C71A-F882-4AE410DDF208}"/>
                  </a:ext>
                </a:extLst>
              </p:cNvPr>
              <p:cNvSpPr/>
              <p:nvPr/>
            </p:nvSpPr>
            <p:spPr>
              <a:xfrm>
                <a:off x="509514" y="4144308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F523881-342E-930C-9FE6-8022CA8A546C}"/>
                  </a:ext>
                </a:extLst>
              </p:cNvPr>
              <p:cNvSpPr txBox="1"/>
              <p:nvPr/>
            </p:nvSpPr>
            <p:spPr>
              <a:xfrm>
                <a:off x="664438" y="4166824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3</a:t>
                </a:r>
              </a:p>
            </p:txBody>
          </p:sp>
        </p:grp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CA96B4C1-DEAE-C605-57E9-4E6E10F2EE4F}"/>
              </a:ext>
            </a:extLst>
          </p:cNvPr>
          <p:cNvGrpSpPr/>
          <p:nvPr/>
        </p:nvGrpSpPr>
        <p:grpSpPr>
          <a:xfrm>
            <a:off x="107504" y="5005766"/>
            <a:ext cx="9145016" cy="629804"/>
            <a:chOff x="509514" y="4976972"/>
            <a:chExt cx="9145016" cy="62980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9993BFF-39CD-8430-4285-614F126F6512}"/>
                </a:ext>
              </a:extLst>
            </p:cNvPr>
            <p:cNvSpPr txBox="1"/>
            <p:nvPr/>
          </p:nvSpPr>
          <p:spPr>
            <a:xfrm>
              <a:off x="1256220" y="5040469"/>
              <a:ext cx="8398310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Комплексный подход, программа развития навыка</a:t>
              </a:r>
            </a:p>
          </p:txBody>
        </p:sp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3CF2EC52-155A-7D70-D4E1-4F02A0DA72D5}"/>
                </a:ext>
              </a:extLst>
            </p:cNvPr>
            <p:cNvGrpSpPr/>
            <p:nvPr/>
          </p:nvGrpSpPr>
          <p:grpSpPr>
            <a:xfrm>
              <a:off x="509514" y="4976972"/>
              <a:ext cx="629804" cy="629804"/>
              <a:chOff x="509514" y="4976972"/>
              <a:chExt cx="629804" cy="629804"/>
            </a:xfrm>
          </p:grpSpPr>
          <p:sp>
            <p:nvSpPr>
              <p:cNvPr id="10" name="Овал 9">
                <a:extLst>
                  <a:ext uri="{FF2B5EF4-FFF2-40B4-BE49-F238E27FC236}">
                    <a16:creationId xmlns:a16="http://schemas.microsoft.com/office/drawing/2014/main" id="{5491B063-F362-4E15-BC1F-FD57872C34C5}"/>
                  </a:ext>
                </a:extLst>
              </p:cNvPr>
              <p:cNvSpPr/>
              <p:nvPr/>
            </p:nvSpPr>
            <p:spPr>
              <a:xfrm>
                <a:off x="509514" y="4976972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9411B09-5460-CCA8-26C8-0B5DB0FA8CB2}"/>
                  </a:ext>
                </a:extLst>
              </p:cNvPr>
              <p:cNvSpPr txBox="1"/>
              <p:nvPr/>
            </p:nvSpPr>
            <p:spPr>
              <a:xfrm>
                <a:off x="664438" y="4999488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4</a:t>
                </a:r>
              </a:p>
            </p:txBody>
          </p:sp>
        </p:grp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53DC1980-809B-F2F6-BCAA-9BF61563DC54}"/>
              </a:ext>
            </a:extLst>
          </p:cNvPr>
          <p:cNvGrpSpPr/>
          <p:nvPr/>
        </p:nvGrpSpPr>
        <p:grpSpPr>
          <a:xfrm>
            <a:off x="107504" y="5899381"/>
            <a:ext cx="7538258" cy="629804"/>
            <a:chOff x="509514" y="5809636"/>
            <a:chExt cx="7538258" cy="62980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0DF826-D26D-92E0-AA5D-9AA7BD7042EF}"/>
                </a:ext>
              </a:extLst>
            </p:cNvPr>
            <p:cNvSpPr txBox="1"/>
            <p:nvPr/>
          </p:nvSpPr>
          <p:spPr>
            <a:xfrm>
              <a:off x="1256220" y="5909095"/>
              <a:ext cx="6791552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Приёмы и методы работы, разбор кейсов</a:t>
              </a:r>
            </a:p>
          </p:txBody>
        </p:sp>
        <p:grpSp>
          <p:nvGrpSpPr>
            <p:cNvPr id="59" name="Группа 58">
              <a:extLst>
                <a:ext uri="{FF2B5EF4-FFF2-40B4-BE49-F238E27FC236}">
                  <a16:creationId xmlns:a16="http://schemas.microsoft.com/office/drawing/2014/main" id="{BEE2FEC6-93E2-B356-1ADE-AC9CE2728CA2}"/>
                </a:ext>
              </a:extLst>
            </p:cNvPr>
            <p:cNvGrpSpPr/>
            <p:nvPr/>
          </p:nvGrpSpPr>
          <p:grpSpPr>
            <a:xfrm>
              <a:off x="509514" y="5809636"/>
              <a:ext cx="629804" cy="629804"/>
              <a:chOff x="509514" y="5809636"/>
              <a:chExt cx="629804" cy="629804"/>
            </a:xfrm>
          </p:grpSpPr>
          <p:sp>
            <p:nvSpPr>
              <p:cNvPr id="13" name="Овал 12">
                <a:extLst>
                  <a:ext uri="{FF2B5EF4-FFF2-40B4-BE49-F238E27FC236}">
                    <a16:creationId xmlns:a16="http://schemas.microsoft.com/office/drawing/2014/main" id="{64E1B802-089C-8468-DEC5-179B9B264AF9}"/>
                  </a:ext>
                </a:extLst>
              </p:cNvPr>
              <p:cNvSpPr/>
              <p:nvPr/>
            </p:nvSpPr>
            <p:spPr>
              <a:xfrm>
                <a:off x="509514" y="5809636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85F9A50-8D1C-6CD3-62DB-9052A30F3FD9}"/>
                  </a:ext>
                </a:extLst>
              </p:cNvPr>
              <p:cNvSpPr txBox="1"/>
              <p:nvPr/>
            </p:nvSpPr>
            <p:spPr>
              <a:xfrm>
                <a:off x="664438" y="5832152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5</a:t>
                </a:r>
              </a:p>
            </p:txBody>
          </p:sp>
        </p:grp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7201F526-5E3E-7865-C5BC-DE40E5EABA59}"/>
              </a:ext>
            </a:extLst>
          </p:cNvPr>
          <p:cNvGrpSpPr/>
          <p:nvPr/>
        </p:nvGrpSpPr>
        <p:grpSpPr>
          <a:xfrm>
            <a:off x="107504" y="6792996"/>
            <a:ext cx="9152728" cy="629804"/>
            <a:chOff x="501802" y="6645470"/>
            <a:chExt cx="9152728" cy="62980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0241C6F-7CD5-0ECF-1A53-985BB3E6B988}"/>
                </a:ext>
              </a:extLst>
            </p:cNvPr>
            <p:cNvSpPr txBox="1"/>
            <p:nvPr/>
          </p:nvSpPr>
          <p:spPr>
            <a:xfrm>
              <a:off x="1256220" y="6744929"/>
              <a:ext cx="8398310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Качественные и количественные результаты программы</a:t>
              </a:r>
            </a:p>
          </p:txBody>
        </p:sp>
        <p:grpSp>
          <p:nvGrpSpPr>
            <p:cNvPr id="61" name="Группа 60">
              <a:extLst>
                <a:ext uri="{FF2B5EF4-FFF2-40B4-BE49-F238E27FC236}">
                  <a16:creationId xmlns:a16="http://schemas.microsoft.com/office/drawing/2014/main" id="{1BC0DF70-7CB9-3243-4A4E-3007E7865CBB}"/>
                </a:ext>
              </a:extLst>
            </p:cNvPr>
            <p:cNvGrpSpPr/>
            <p:nvPr/>
          </p:nvGrpSpPr>
          <p:grpSpPr>
            <a:xfrm>
              <a:off x="501802" y="6645470"/>
              <a:ext cx="629804" cy="629804"/>
              <a:chOff x="501802" y="6645470"/>
              <a:chExt cx="629804" cy="629804"/>
            </a:xfrm>
          </p:grpSpPr>
          <p:sp>
            <p:nvSpPr>
              <p:cNvPr id="16" name="Овал 15">
                <a:extLst>
                  <a:ext uri="{FF2B5EF4-FFF2-40B4-BE49-F238E27FC236}">
                    <a16:creationId xmlns:a16="http://schemas.microsoft.com/office/drawing/2014/main" id="{19648F27-B217-C252-ECCB-AA654C1DF7BC}"/>
                  </a:ext>
                </a:extLst>
              </p:cNvPr>
              <p:cNvSpPr/>
              <p:nvPr/>
            </p:nvSpPr>
            <p:spPr>
              <a:xfrm>
                <a:off x="501802" y="6645470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A8362B-B3E7-A184-0962-E1889289795B}"/>
                  </a:ext>
                </a:extLst>
              </p:cNvPr>
              <p:cNvSpPr txBox="1"/>
              <p:nvPr/>
            </p:nvSpPr>
            <p:spPr>
              <a:xfrm>
                <a:off x="656726" y="6667986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6</a:t>
                </a:r>
              </a:p>
            </p:txBody>
          </p:sp>
        </p:grp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E5E82D90-FB5C-7EB3-F36B-CAF874FBF8C6}"/>
              </a:ext>
            </a:extLst>
          </p:cNvPr>
          <p:cNvGrpSpPr/>
          <p:nvPr/>
        </p:nvGrpSpPr>
        <p:grpSpPr>
          <a:xfrm>
            <a:off x="107504" y="7686612"/>
            <a:ext cx="7617098" cy="629804"/>
            <a:chOff x="497122" y="7614604"/>
            <a:chExt cx="7617098" cy="62980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9D921E-9A7B-E760-A1BC-CDABC96EEF7E}"/>
                </a:ext>
              </a:extLst>
            </p:cNvPr>
            <p:cNvSpPr txBox="1"/>
            <p:nvPr/>
          </p:nvSpPr>
          <p:spPr>
            <a:xfrm>
              <a:off x="1256220" y="7714063"/>
              <a:ext cx="6858000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Разные форматы развития навыка чтения</a:t>
              </a:r>
            </a:p>
          </p:txBody>
        </p:sp>
        <p:grpSp>
          <p:nvGrpSpPr>
            <p:cNvPr id="63" name="Группа 62">
              <a:extLst>
                <a:ext uri="{FF2B5EF4-FFF2-40B4-BE49-F238E27FC236}">
                  <a16:creationId xmlns:a16="http://schemas.microsoft.com/office/drawing/2014/main" id="{EE7988F1-AF71-2D30-CC51-26AC0D299B56}"/>
                </a:ext>
              </a:extLst>
            </p:cNvPr>
            <p:cNvGrpSpPr/>
            <p:nvPr/>
          </p:nvGrpSpPr>
          <p:grpSpPr>
            <a:xfrm>
              <a:off x="497122" y="7614604"/>
              <a:ext cx="629804" cy="629804"/>
              <a:chOff x="497122" y="7614604"/>
              <a:chExt cx="629804" cy="629804"/>
            </a:xfrm>
          </p:grpSpPr>
          <p:sp>
            <p:nvSpPr>
              <p:cNvPr id="20" name="Овал 19">
                <a:extLst>
                  <a:ext uri="{FF2B5EF4-FFF2-40B4-BE49-F238E27FC236}">
                    <a16:creationId xmlns:a16="http://schemas.microsoft.com/office/drawing/2014/main" id="{4EA96DC7-7BDD-33AF-4AFC-F1525898C7CC}"/>
                  </a:ext>
                </a:extLst>
              </p:cNvPr>
              <p:cNvSpPr/>
              <p:nvPr/>
            </p:nvSpPr>
            <p:spPr>
              <a:xfrm>
                <a:off x="497122" y="7614604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4E82023-E580-BD36-5547-3FB669610AC5}"/>
                  </a:ext>
                </a:extLst>
              </p:cNvPr>
              <p:cNvSpPr txBox="1"/>
              <p:nvPr/>
            </p:nvSpPr>
            <p:spPr>
              <a:xfrm>
                <a:off x="652046" y="7637120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7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870199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E2FEFA-23F0-FAD0-4F44-977A3AB67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73C947-FDA2-C4FE-C7AC-029F04480B3F}"/>
              </a:ext>
            </a:extLst>
          </p:cNvPr>
          <p:cNvSpPr txBox="1"/>
          <p:nvPr/>
        </p:nvSpPr>
        <p:spPr>
          <a:xfrm>
            <a:off x="7870" y="971600"/>
            <a:ext cx="913613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 вебинара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9321B2-B951-9AFC-0A62-40A46FA7B8EF}"/>
              </a:ext>
            </a:extLst>
          </p:cNvPr>
          <p:cNvSpPr txBox="1"/>
          <p:nvPr/>
        </p:nvSpPr>
        <p:spPr>
          <a:xfrm>
            <a:off x="1738700" y="1474598"/>
            <a:ext cx="7249884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500"/>
              </a:spcAft>
              <a:buNone/>
            </a:pPr>
            <a:r>
              <a:rPr lang="ru-RU" b="1" dirty="0">
                <a:solidFill>
                  <a:srgbClr val="E2907A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Астахова Анна Евгеньевна</a:t>
            </a:r>
          </a:p>
        </p:txBody>
      </p:sp>
      <p:grpSp>
        <p:nvGrpSpPr>
          <p:cNvPr id="129" name="Группа 128">
            <a:extLst>
              <a:ext uri="{FF2B5EF4-FFF2-40B4-BE49-F238E27FC236}">
                <a16:creationId xmlns:a16="http://schemas.microsoft.com/office/drawing/2014/main" id="{A2FE6FA5-A21A-C060-87D0-29DCD4E7B282}"/>
              </a:ext>
            </a:extLst>
          </p:cNvPr>
          <p:cNvGrpSpPr/>
          <p:nvPr/>
        </p:nvGrpSpPr>
        <p:grpSpPr>
          <a:xfrm>
            <a:off x="254632" y="7085367"/>
            <a:ext cx="8559382" cy="1345886"/>
            <a:chOff x="205504" y="7103298"/>
            <a:chExt cx="8559382" cy="1345886"/>
          </a:xfrm>
        </p:grpSpPr>
        <p:grpSp>
          <p:nvGrpSpPr>
            <p:cNvPr id="79" name="Группа 78">
              <a:extLst>
                <a:ext uri="{FF2B5EF4-FFF2-40B4-BE49-F238E27FC236}">
                  <a16:creationId xmlns:a16="http://schemas.microsoft.com/office/drawing/2014/main" id="{0528A0FB-E981-75E1-1CA9-C8EB5F3B4D10}"/>
                </a:ext>
              </a:extLst>
            </p:cNvPr>
            <p:cNvGrpSpPr/>
            <p:nvPr/>
          </p:nvGrpSpPr>
          <p:grpSpPr>
            <a:xfrm>
              <a:off x="683568" y="7127720"/>
              <a:ext cx="8081318" cy="1321464"/>
              <a:chOff x="1041661" y="6825734"/>
              <a:chExt cx="8081318" cy="1321464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1C1581F-74BE-A325-3677-59FCBA2D85C1}"/>
                  </a:ext>
                </a:extLst>
              </p:cNvPr>
              <p:cNvSpPr txBox="1"/>
              <p:nvPr/>
            </p:nvSpPr>
            <p:spPr>
              <a:xfrm>
                <a:off x="1041661" y="7808644"/>
                <a:ext cx="5423480" cy="3385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>
                  <a:spcAft>
                    <a:spcPts val="1500"/>
                  </a:spcAft>
                  <a:buNone/>
                </a:pPr>
                <a:r>
                  <a:rPr lang="ru-RU" sz="1600" i="1" dirty="0">
                    <a:solidFill>
                      <a:srgbClr val="212529"/>
                    </a:solidFill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Отзывы, дипломы и сертификаты — открыты!</a:t>
                </a:r>
              </a:p>
            </p:txBody>
          </p:sp>
          <p:grpSp>
            <p:nvGrpSpPr>
              <p:cNvPr id="78" name="Группа 77">
                <a:extLst>
                  <a:ext uri="{FF2B5EF4-FFF2-40B4-BE49-F238E27FC236}">
                    <a16:creationId xmlns:a16="http://schemas.microsoft.com/office/drawing/2014/main" id="{376FCB5D-F462-C688-CC43-AFD3B43DE7E3}"/>
                  </a:ext>
                </a:extLst>
              </p:cNvPr>
              <p:cNvGrpSpPr/>
              <p:nvPr/>
            </p:nvGrpSpPr>
            <p:grpSpPr>
              <a:xfrm>
                <a:off x="1041661" y="6825734"/>
                <a:ext cx="8081318" cy="945004"/>
                <a:chOff x="1041661" y="6825734"/>
                <a:chExt cx="8081318" cy="945004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7E482240-AF4A-551E-62CB-9DA3CC0B65E4}"/>
                    </a:ext>
                  </a:extLst>
                </p:cNvPr>
                <p:cNvSpPr txBox="1"/>
                <p:nvPr/>
              </p:nvSpPr>
              <p:spPr>
                <a:xfrm>
                  <a:off x="1041661" y="6825734"/>
                  <a:ext cx="7289074" cy="36933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spcAft>
                      <a:spcPts val="1500"/>
                    </a:spcAft>
                    <a:buNone/>
                  </a:pPr>
                  <a:r>
                    <a:rPr lang="en-US" sz="18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Убедитесь в моём </a:t>
                  </a:r>
                  <a:r>
                    <a:rPr lang="en-US" sz="18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профессионализме</a:t>
                  </a:r>
                  <a:r>
                    <a:rPr lang="en-US" sz="18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: </a:t>
                  </a:r>
                  <a:endParaRPr lang="ru-RU" sz="1800" dirty="0">
                    <a:solidFill>
                      <a:srgbClr val="212529"/>
                    </a:solidFill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FC48A704-FC76-CEB7-2503-43C62558F8D3}"/>
                    </a:ext>
                  </a:extLst>
                </p:cNvPr>
                <p:cNvSpPr txBox="1"/>
                <p:nvPr/>
              </p:nvSpPr>
              <p:spPr>
                <a:xfrm>
                  <a:off x="1460082" y="7156672"/>
                  <a:ext cx="7662897" cy="33855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 lvl="0">
                    <a:spcAft>
                      <a:spcPts val="1500"/>
                    </a:spcAft>
                    <a:buSzPts val="1000"/>
                    <a:tabLst>
                      <a:tab pos="457200" algn="l"/>
                    </a:tabLst>
                  </a:pPr>
                  <a:r>
                    <a:rPr lang="en-US" sz="16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Профи.ру</a:t>
                  </a:r>
                  <a:endParaRPr lang="ru-RU" sz="1600" dirty="0">
                    <a:solidFill>
                      <a:srgbClr val="212529"/>
                    </a:solidFill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322C4FE3-EA77-220F-E0FD-EA93D1D433EE}"/>
                    </a:ext>
                  </a:extLst>
                </p:cNvPr>
                <p:cNvSpPr txBox="1"/>
                <p:nvPr/>
              </p:nvSpPr>
              <p:spPr>
                <a:xfrm>
                  <a:off x="1460082" y="7432184"/>
                  <a:ext cx="7381323" cy="33855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 lvl="0">
                    <a:spcAft>
                      <a:spcPts val="1500"/>
                    </a:spcAft>
                    <a:buSzPts val="1000"/>
                    <a:tabLst>
                      <a:tab pos="457200" algn="l"/>
                    </a:tabLst>
                  </a:pPr>
                  <a:r>
                    <a:rPr lang="en-US" sz="16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Репетитор.ру</a:t>
                  </a:r>
                  <a:endParaRPr lang="ru-RU" sz="1600" dirty="0">
                    <a:solidFill>
                      <a:srgbClr val="212529"/>
                    </a:solidFill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1" name="Группа 90">
              <a:extLst>
                <a:ext uri="{FF2B5EF4-FFF2-40B4-BE49-F238E27FC236}">
                  <a16:creationId xmlns:a16="http://schemas.microsoft.com/office/drawing/2014/main" id="{25A4AD42-126E-83B3-D74D-547371591404}"/>
                </a:ext>
              </a:extLst>
            </p:cNvPr>
            <p:cNvGrpSpPr/>
            <p:nvPr/>
          </p:nvGrpSpPr>
          <p:grpSpPr>
            <a:xfrm>
              <a:off x="205504" y="7103298"/>
              <a:ext cx="430888" cy="430888"/>
              <a:chOff x="262823" y="7103298"/>
              <a:chExt cx="430888" cy="430888"/>
            </a:xfrm>
          </p:grpSpPr>
          <p:sp>
            <p:nvSpPr>
              <p:cNvPr id="87" name="Овал 86">
                <a:extLst>
                  <a:ext uri="{FF2B5EF4-FFF2-40B4-BE49-F238E27FC236}">
                    <a16:creationId xmlns:a16="http://schemas.microsoft.com/office/drawing/2014/main" id="{148508E0-D589-93E1-50C8-8D6CD359DADC}"/>
                  </a:ext>
                </a:extLst>
              </p:cNvPr>
              <p:cNvSpPr/>
              <p:nvPr/>
            </p:nvSpPr>
            <p:spPr>
              <a:xfrm>
                <a:off x="262823" y="7103298"/>
                <a:ext cx="430888" cy="430888"/>
              </a:xfrm>
              <a:prstGeom prst="ellipse">
                <a:avLst/>
              </a:prstGeom>
              <a:solidFill>
                <a:srgbClr val="CDE4F0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74" name="Рисунок 73">
                <a:extLst>
                  <a:ext uri="{FF2B5EF4-FFF2-40B4-BE49-F238E27FC236}">
                    <a16:creationId xmlns:a16="http://schemas.microsoft.com/office/drawing/2014/main" id="{7C3CDF39-C848-C4D2-9D4D-D317019A97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38177" y="7178652"/>
                <a:ext cx="280181" cy="280181"/>
              </a:xfrm>
              <a:prstGeom prst="rect">
                <a:avLst/>
              </a:prstGeom>
            </p:spPr>
          </p:pic>
        </p:grpSp>
      </p:grpSp>
      <p:grpSp>
        <p:nvGrpSpPr>
          <p:cNvPr id="127" name="Группа 126">
            <a:extLst>
              <a:ext uri="{FF2B5EF4-FFF2-40B4-BE49-F238E27FC236}">
                <a16:creationId xmlns:a16="http://schemas.microsoft.com/office/drawing/2014/main" id="{F7DF3BCF-8376-6181-7987-1302CBBF6860}"/>
              </a:ext>
            </a:extLst>
          </p:cNvPr>
          <p:cNvGrpSpPr/>
          <p:nvPr/>
        </p:nvGrpSpPr>
        <p:grpSpPr>
          <a:xfrm>
            <a:off x="254632" y="5629308"/>
            <a:ext cx="7767138" cy="430888"/>
            <a:chOff x="205504" y="5630438"/>
            <a:chExt cx="7767138" cy="43088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28FB731-C4AF-464F-CFF2-4C0D65EE13C8}"/>
                </a:ext>
              </a:extLst>
            </p:cNvPr>
            <p:cNvSpPr txBox="1"/>
            <p:nvPr/>
          </p:nvSpPr>
          <p:spPr>
            <a:xfrm>
              <a:off x="683568" y="5661216"/>
              <a:ext cx="7289074" cy="369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spcAft>
                  <a:spcPts val="1500"/>
                </a:spcAft>
                <a:buNone/>
              </a:pPr>
              <a:r>
                <a:rPr lang="ru-RU" sz="1800" b="1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Педагог и психолог </a:t>
              </a:r>
              <a:r>
                <a:rPr lang="ru-RU" sz="18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с большим и результативным опытом</a:t>
              </a:r>
            </a:p>
          </p:txBody>
        </p:sp>
        <p:grpSp>
          <p:nvGrpSpPr>
            <p:cNvPr id="94" name="Группа 93">
              <a:extLst>
                <a:ext uri="{FF2B5EF4-FFF2-40B4-BE49-F238E27FC236}">
                  <a16:creationId xmlns:a16="http://schemas.microsoft.com/office/drawing/2014/main" id="{CE1B4310-5F49-B96F-A476-DB08707FBADD}"/>
                </a:ext>
              </a:extLst>
            </p:cNvPr>
            <p:cNvGrpSpPr/>
            <p:nvPr/>
          </p:nvGrpSpPr>
          <p:grpSpPr>
            <a:xfrm>
              <a:off x="205504" y="5630438"/>
              <a:ext cx="430888" cy="430888"/>
              <a:chOff x="252680" y="5630438"/>
              <a:chExt cx="430888" cy="430888"/>
            </a:xfrm>
          </p:grpSpPr>
          <p:sp>
            <p:nvSpPr>
              <p:cNvPr id="83" name="Овал 82">
                <a:extLst>
                  <a:ext uri="{FF2B5EF4-FFF2-40B4-BE49-F238E27FC236}">
                    <a16:creationId xmlns:a16="http://schemas.microsoft.com/office/drawing/2014/main" id="{50A22A34-2B9C-1594-7364-0A196BA88D24}"/>
                  </a:ext>
                </a:extLst>
              </p:cNvPr>
              <p:cNvSpPr/>
              <p:nvPr/>
            </p:nvSpPr>
            <p:spPr>
              <a:xfrm>
                <a:off x="252680" y="5630438"/>
                <a:ext cx="430888" cy="430888"/>
              </a:xfrm>
              <a:prstGeom prst="ellipse">
                <a:avLst/>
              </a:prstGeom>
              <a:solidFill>
                <a:srgbClr val="CDE4F0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93" name="Рисунок 92">
                <a:extLst>
                  <a:ext uri="{FF2B5EF4-FFF2-40B4-BE49-F238E27FC236}">
                    <a16:creationId xmlns:a16="http://schemas.microsoft.com/office/drawing/2014/main" id="{2F043D56-EAD5-07B5-7AB2-7FE84A088A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37363" y="5715121"/>
                <a:ext cx="261522" cy="261522"/>
              </a:xfrm>
              <a:prstGeom prst="rect">
                <a:avLst/>
              </a:prstGeom>
            </p:spPr>
          </p:pic>
        </p:grpSp>
      </p:grpSp>
      <p:grpSp>
        <p:nvGrpSpPr>
          <p:cNvPr id="126" name="Группа 125">
            <a:extLst>
              <a:ext uri="{FF2B5EF4-FFF2-40B4-BE49-F238E27FC236}">
                <a16:creationId xmlns:a16="http://schemas.microsoft.com/office/drawing/2014/main" id="{F40B7720-E523-8D54-1566-37D4745E43DB}"/>
              </a:ext>
            </a:extLst>
          </p:cNvPr>
          <p:cNvGrpSpPr/>
          <p:nvPr/>
        </p:nvGrpSpPr>
        <p:grpSpPr>
          <a:xfrm>
            <a:off x="254632" y="5009000"/>
            <a:ext cx="8492897" cy="430888"/>
            <a:chOff x="205504" y="5035685"/>
            <a:chExt cx="8492897" cy="43088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A746328-3881-89EC-3B15-B25D853ACFF1}"/>
                </a:ext>
              </a:extLst>
            </p:cNvPr>
            <p:cNvSpPr txBox="1"/>
            <p:nvPr/>
          </p:nvSpPr>
          <p:spPr>
            <a:xfrm>
              <a:off x="683568" y="5066463"/>
              <a:ext cx="8014833" cy="369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spcAft>
                  <a:spcPts val="1500"/>
                </a:spcAft>
                <a:buNone/>
              </a:pPr>
              <a:r>
                <a:rPr lang="ru-RU" sz="1800" b="1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Методист: </a:t>
              </a:r>
              <a:r>
                <a:rPr lang="ru-RU" sz="18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автор развивающих программ, эксперт по скорочтению</a:t>
              </a:r>
            </a:p>
          </p:txBody>
        </p:sp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1FA5D51F-8B41-32A9-E874-A9FFA487314F}"/>
                </a:ext>
              </a:extLst>
            </p:cNvPr>
            <p:cNvGrpSpPr/>
            <p:nvPr/>
          </p:nvGrpSpPr>
          <p:grpSpPr>
            <a:xfrm>
              <a:off x="205504" y="5035685"/>
              <a:ext cx="430888" cy="430888"/>
              <a:chOff x="252680" y="5035685"/>
              <a:chExt cx="430888" cy="430888"/>
            </a:xfrm>
          </p:grpSpPr>
          <p:sp>
            <p:nvSpPr>
              <p:cNvPr id="81" name="Овал 80">
                <a:extLst>
                  <a:ext uri="{FF2B5EF4-FFF2-40B4-BE49-F238E27FC236}">
                    <a16:creationId xmlns:a16="http://schemas.microsoft.com/office/drawing/2014/main" id="{073FA01D-5640-A53C-81C9-58812F866AD5}"/>
                  </a:ext>
                </a:extLst>
              </p:cNvPr>
              <p:cNvSpPr/>
              <p:nvPr/>
            </p:nvSpPr>
            <p:spPr>
              <a:xfrm>
                <a:off x="252680" y="5035685"/>
                <a:ext cx="430888" cy="430888"/>
              </a:xfrm>
              <a:prstGeom prst="ellipse">
                <a:avLst/>
              </a:prstGeom>
              <a:solidFill>
                <a:srgbClr val="CDE4F0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DB43C92A-E554-CBF6-7209-954310B3F9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34384" y="5117389"/>
                <a:ext cx="267481" cy="267481"/>
              </a:xfrm>
              <a:prstGeom prst="rect">
                <a:avLst/>
              </a:prstGeom>
            </p:spPr>
          </p:pic>
        </p:grpSp>
      </p:grpSp>
      <p:grpSp>
        <p:nvGrpSpPr>
          <p:cNvPr id="109" name="Группа 108">
            <a:extLst>
              <a:ext uri="{FF2B5EF4-FFF2-40B4-BE49-F238E27FC236}">
                <a16:creationId xmlns:a16="http://schemas.microsoft.com/office/drawing/2014/main" id="{0FF09A9C-A751-7AA7-83E9-BD206B8F48A5}"/>
              </a:ext>
            </a:extLst>
          </p:cNvPr>
          <p:cNvGrpSpPr/>
          <p:nvPr/>
        </p:nvGrpSpPr>
        <p:grpSpPr>
          <a:xfrm>
            <a:off x="254632" y="2195736"/>
            <a:ext cx="7727948" cy="430888"/>
            <a:chOff x="205504" y="2213667"/>
            <a:chExt cx="7727948" cy="43088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233D2B1-A069-AD57-21F8-54260A1F63F8}"/>
                </a:ext>
              </a:extLst>
            </p:cNvPr>
            <p:cNvSpPr txBox="1"/>
            <p:nvPr/>
          </p:nvSpPr>
          <p:spPr>
            <a:xfrm>
              <a:off x="683568" y="2244445"/>
              <a:ext cx="7249884" cy="369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spcAft>
                  <a:spcPts val="1500"/>
                </a:spcAft>
                <a:buNone/>
              </a:pPr>
              <a:r>
                <a:rPr lang="ru-RU" sz="1800" b="1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Опыт: </a:t>
              </a:r>
              <a:r>
                <a:rPr lang="ru-RU" sz="18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30+ лет в развитии детей и взрослых</a:t>
              </a:r>
            </a:p>
          </p:txBody>
        </p:sp>
        <p:grpSp>
          <p:nvGrpSpPr>
            <p:cNvPr id="106" name="Группа 105">
              <a:extLst>
                <a:ext uri="{FF2B5EF4-FFF2-40B4-BE49-F238E27FC236}">
                  <a16:creationId xmlns:a16="http://schemas.microsoft.com/office/drawing/2014/main" id="{F45352E3-4583-D06E-6224-A1749A2A0FDA}"/>
                </a:ext>
              </a:extLst>
            </p:cNvPr>
            <p:cNvGrpSpPr/>
            <p:nvPr/>
          </p:nvGrpSpPr>
          <p:grpSpPr>
            <a:xfrm>
              <a:off x="205504" y="2213667"/>
              <a:ext cx="430888" cy="430888"/>
              <a:chOff x="205504" y="2213667"/>
              <a:chExt cx="430888" cy="430888"/>
            </a:xfrm>
          </p:grpSpPr>
          <p:sp>
            <p:nvSpPr>
              <p:cNvPr id="72" name="Овал 71">
                <a:extLst>
                  <a:ext uri="{FF2B5EF4-FFF2-40B4-BE49-F238E27FC236}">
                    <a16:creationId xmlns:a16="http://schemas.microsoft.com/office/drawing/2014/main" id="{90DC14F1-7583-A103-103B-2FFEFE8C9FEA}"/>
                  </a:ext>
                </a:extLst>
              </p:cNvPr>
              <p:cNvSpPr/>
              <p:nvPr/>
            </p:nvSpPr>
            <p:spPr>
              <a:xfrm>
                <a:off x="205504" y="2213667"/>
                <a:ext cx="430888" cy="430888"/>
              </a:xfrm>
              <a:prstGeom prst="ellipse">
                <a:avLst/>
              </a:prstGeom>
              <a:solidFill>
                <a:srgbClr val="CDE4F0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102" name="Рисунок 101">
                <a:extLst>
                  <a:ext uri="{FF2B5EF4-FFF2-40B4-BE49-F238E27FC236}">
                    <a16:creationId xmlns:a16="http://schemas.microsoft.com/office/drawing/2014/main" id="{DB0D537E-7A74-047D-8634-2D67B1199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74098" y="2282261"/>
                <a:ext cx="293700" cy="293700"/>
              </a:xfrm>
              <a:prstGeom prst="rect">
                <a:avLst/>
              </a:prstGeom>
            </p:spPr>
          </p:pic>
        </p:grpSp>
      </p:grpSp>
      <p:grpSp>
        <p:nvGrpSpPr>
          <p:cNvPr id="128" name="Группа 127">
            <a:extLst>
              <a:ext uri="{FF2B5EF4-FFF2-40B4-BE49-F238E27FC236}">
                <a16:creationId xmlns:a16="http://schemas.microsoft.com/office/drawing/2014/main" id="{9EFC87D3-A181-0A55-1281-B37FC69B766B}"/>
              </a:ext>
            </a:extLst>
          </p:cNvPr>
          <p:cNvGrpSpPr/>
          <p:nvPr/>
        </p:nvGrpSpPr>
        <p:grpSpPr>
          <a:xfrm>
            <a:off x="254632" y="6249616"/>
            <a:ext cx="8733952" cy="646331"/>
            <a:chOff x="205504" y="6240580"/>
            <a:chExt cx="8733952" cy="64633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AEFAC7D-4239-0333-A77E-9BD32B7AFFE7}"/>
                </a:ext>
              </a:extLst>
            </p:cNvPr>
            <p:cNvSpPr txBox="1"/>
            <p:nvPr/>
          </p:nvSpPr>
          <p:spPr>
            <a:xfrm>
              <a:off x="683568" y="6240580"/>
              <a:ext cx="8255888" cy="6463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spcAft>
                  <a:spcPts val="1500"/>
                </a:spcAft>
                <a:buNone/>
              </a:pPr>
              <a:r>
                <a:rPr lang="ru-RU" sz="1800" b="1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Принципы работы: </a:t>
              </a:r>
              <a:r>
                <a:rPr lang="ru-RU" sz="18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уважение к детям, вера в их потенциал, системный подход и мотивация на результат</a:t>
              </a:r>
            </a:p>
          </p:txBody>
        </p:sp>
        <p:grpSp>
          <p:nvGrpSpPr>
            <p:cNvPr id="107" name="Группа 106">
              <a:extLst>
                <a:ext uri="{FF2B5EF4-FFF2-40B4-BE49-F238E27FC236}">
                  <a16:creationId xmlns:a16="http://schemas.microsoft.com/office/drawing/2014/main" id="{716579D3-5ED3-0174-A900-54DE093948D7}"/>
                </a:ext>
              </a:extLst>
            </p:cNvPr>
            <p:cNvGrpSpPr/>
            <p:nvPr/>
          </p:nvGrpSpPr>
          <p:grpSpPr>
            <a:xfrm>
              <a:off x="205504" y="6348301"/>
              <a:ext cx="430888" cy="430888"/>
              <a:chOff x="262823" y="6225191"/>
              <a:chExt cx="430888" cy="430888"/>
            </a:xfrm>
          </p:grpSpPr>
          <p:sp>
            <p:nvSpPr>
              <p:cNvPr id="85" name="Овал 84">
                <a:extLst>
                  <a:ext uri="{FF2B5EF4-FFF2-40B4-BE49-F238E27FC236}">
                    <a16:creationId xmlns:a16="http://schemas.microsoft.com/office/drawing/2014/main" id="{47BF361D-D552-D011-C35F-A32FFE8FB7B2}"/>
                  </a:ext>
                </a:extLst>
              </p:cNvPr>
              <p:cNvSpPr/>
              <p:nvPr/>
            </p:nvSpPr>
            <p:spPr>
              <a:xfrm>
                <a:off x="262823" y="6225191"/>
                <a:ext cx="430888" cy="430888"/>
              </a:xfrm>
              <a:prstGeom prst="ellipse">
                <a:avLst/>
              </a:prstGeom>
              <a:solidFill>
                <a:srgbClr val="CDE4F0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105" name="Рисунок 104">
                <a:extLst>
                  <a:ext uri="{FF2B5EF4-FFF2-40B4-BE49-F238E27FC236}">
                    <a16:creationId xmlns:a16="http://schemas.microsoft.com/office/drawing/2014/main" id="{CDC2B535-F0CE-4894-6E6E-F2C2517ECE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26010" y="6288378"/>
                <a:ext cx="304515" cy="304515"/>
              </a:xfrm>
              <a:prstGeom prst="rect">
                <a:avLst/>
              </a:prstGeom>
            </p:spPr>
          </p:pic>
        </p:grpSp>
      </p:grpSp>
      <p:grpSp>
        <p:nvGrpSpPr>
          <p:cNvPr id="125" name="Группа 124">
            <a:extLst>
              <a:ext uri="{FF2B5EF4-FFF2-40B4-BE49-F238E27FC236}">
                <a16:creationId xmlns:a16="http://schemas.microsoft.com/office/drawing/2014/main" id="{1D5950E6-BBFF-5EAE-7EAE-6CCDF342A33B}"/>
              </a:ext>
            </a:extLst>
          </p:cNvPr>
          <p:cNvGrpSpPr/>
          <p:nvPr/>
        </p:nvGrpSpPr>
        <p:grpSpPr>
          <a:xfrm>
            <a:off x="254632" y="2816044"/>
            <a:ext cx="8889367" cy="2003536"/>
            <a:chOff x="205504" y="2838352"/>
            <a:chExt cx="8889367" cy="2003536"/>
          </a:xfrm>
        </p:grpSpPr>
        <p:grpSp>
          <p:nvGrpSpPr>
            <p:cNvPr id="124" name="Группа 123">
              <a:extLst>
                <a:ext uri="{FF2B5EF4-FFF2-40B4-BE49-F238E27FC236}">
                  <a16:creationId xmlns:a16="http://schemas.microsoft.com/office/drawing/2014/main" id="{CF61DB2B-A521-D7B4-1941-FA3F07C0F82C}"/>
                </a:ext>
              </a:extLst>
            </p:cNvPr>
            <p:cNvGrpSpPr/>
            <p:nvPr/>
          </p:nvGrpSpPr>
          <p:grpSpPr>
            <a:xfrm>
              <a:off x="205504" y="2838352"/>
              <a:ext cx="7727948" cy="430888"/>
              <a:chOff x="205504" y="2838352"/>
              <a:chExt cx="7727948" cy="430888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39DC867-C4A5-4A15-1E08-ED6BF3B7DDA4}"/>
                  </a:ext>
                </a:extLst>
              </p:cNvPr>
              <p:cNvSpPr txBox="1"/>
              <p:nvPr/>
            </p:nvSpPr>
            <p:spPr>
              <a:xfrm>
                <a:off x="683568" y="2869130"/>
                <a:ext cx="7249884" cy="3693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>
                  <a:spcAft>
                    <a:spcPts val="1500"/>
                  </a:spcAft>
                  <a:buNone/>
                </a:pPr>
                <a:r>
                  <a:rPr lang="en-US" sz="1800" b="1" dirty="0">
                    <a:solidFill>
                      <a:srgbClr val="212529"/>
                    </a:solidFill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Образование: </a:t>
                </a:r>
                <a:endParaRPr lang="ru-RU" sz="1800" b="1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108" name="Группа 107">
                <a:extLst>
                  <a:ext uri="{FF2B5EF4-FFF2-40B4-BE49-F238E27FC236}">
                    <a16:creationId xmlns:a16="http://schemas.microsoft.com/office/drawing/2014/main" id="{633C479D-A22A-1C01-457B-18C164DE378E}"/>
                  </a:ext>
                </a:extLst>
              </p:cNvPr>
              <p:cNvGrpSpPr/>
              <p:nvPr/>
            </p:nvGrpSpPr>
            <p:grpSpPr>
              <a:xfrm>
                <a:off x="205504" y="2838352"/>
                <a:ext cx="430888" cy="430888"/>
                <a:chOff x="252680" y="2844968"/>
                <a:chExt cx="430888" cy="430888"/>
              </a:xfrm>
            </p:grpSpPr>
            <p:sp>
              <p:nvSpPr>
                <p:cNvPr id="76" name="Овал 75">
                  <a:extLst>
                    <a:ext uri="{FF2B5EF4-FFF2-40B4-BE49-F238E27FC236}">
                      <a16:creationId xmlns:a16="http://schemas.microsoft.com/office/drawing/2014/main" id="{2C959012-4935-AAE6-B57E-47517C2F90BF}"/>
                    </a:ext>
                  </a:extLst>
                </p:cNvPr>
                <p:cNvSpPr/>
                <p:nvPr/>
              </p:nvSpPr>
              <p:spPr>
                <a:xfrm>
                  <a:off x="252680" y="2844968"/>
                  <a:ext cx="430888" cy="430888"/>
                </a:xfrm>
                <a:prstGeom prst="ellipse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pic>
              <p:nvPicPr>
                <p:cNvPr id="100" name="Рисунок 99">
                  <a:extLst>
                    <a:ext uri="{FF2B5EF4-FFF2-40B4-BE49-F238E27FC236}">
                      <a16:creationId xmlns:a16="http://schemas.microsoft.com/office/drawing/2014/main" id="{1C1111C9-D690-8F67-E62E-266832B696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7682" y="2896555"/>
                  <a:ext cx="302821" cy="30282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19" name="Группа 118">
              <a:extLst>
                <a:ext uri="{FF2B5EF4-FFF2-40B4-BE49-F238E27FC236}">
                  <a16:creationId xmlns:a16="http://schemas.microsoft.com/office/drawing/2014/main" id="{EBC080AF-2D3B-5EC9-E3DC-18FFEF022D72}"/>
                </a:ext>
              </a:extLst>
            </p:cNvPr>
            <p:cNvGrpSpPr/>
            <p:nvPr/>
          </p:nvGrpSpPr>
          <p:grpSpPr>
            <a:xfrm>
              <a:off x="1074751" y="3147957"/>
              <a:ext cx="7338215" cy="338554"/>
              <a:chOff x="1074751" y="3147111"/>
              <a:chExt cx="7338215" cy="338554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40BB402-7FBC-E36E-1798-304B961C70A8}"/>
                  </a:ext>
                </a:extLst>
              </p:cNvPr>
              <p:cNvSpPr txBox="1"/>
              <p:nvPr/>
            </p:nvSpPr>
            <p:spPr>
              <a:xfrm>
                <a:off x="1163082" y="3147111"/>
                <a:ext cx="7249884" cy="3385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lvl="0">
                  <a:spcAft>
                    <a:spcPts val="1500"/>
                  </a:spcAft>
                  <a:buSzPts val="1000"/>
                  <a:tabLst>
                    <a:tab pos="457200" algn="l"/>
                  </a:tabLst>
                </a:pPr>
                <a:r>
                  <a:rPr lang="en-US" sz="1600" dirty="0">
                    <a:solidFill>
                      <a:srgbClr val="212529"/>
                    </a:solidFill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МГПУ, преподаватель психологии и педагогики </a:t>
                </a:r>
                <a:endParaRPr lang="ru-RU" sz="16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2" name="Овал 111">
                <a:extLst>
                  <a:ext uri="{FF2B5EF4-FFF2-40B4-BE49-F238E27FC236}">
                    <a16:creationId xmlns:a16="http://schemas.microsoft.com/office/drawing/2014/main" id="{2757448A-1481-AD7C-C91D-25636EA0FD6A}"/>
                  </a:ext>
                </a:extLst>
              </p:cNvPr>
              <p:cNvSpPr/>
              <p:nvPr/>
            </p:nvSpPr>
            <p:spPr>
              <a:xfrm>
                <a:off x="1074751" y="3247968"/>
                <a:ext cx="114669" cy="114669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</p:grpSp>
        <p:grpSp>
          <p:nvGrpSpPr>
            <p:cNvPr id="120" name="Группа 119">
              <a:extLst>
                <a:ext uri="{FF2B5EF4-FFF2-40B4-BE49-F238E27FC236}">
                  <a16:creationId xmlns:a16="http://schemas.microsoft.com/office/drawing/2014/main" id="{3084EBB5-B29E-9506-2F37-57C253783A72}"/>
                </a:ext>
              </a:extLst>
            </p:cNvPr>
            <p:cNvGrpSpPr/>
            <p:nvPr/>
          </p:nvGrpSpPr>
          <p:grpSpPr>
            <a:xfrm>
              <a:off x="1074751" y="3517676"/>
              <a:ext cx="7338215" cy="338554"/>
              <a:chOff x="1074751" y="3516830"/>
              <a:chExt cx="7338215" cy="338554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FAD4342-A47B-EFEC-EC34-3A594E3D17F3}"/>
                  </a:ext>
                </a:extLst>
              </p:cNvPr>
              <p:cNvSpPr txBox="1"/>
              <p:nvPr/>
            </p:nvSpPr>
            <p:spPr>
              <a:xfrm>
                <a:off x="1163082" y="3516830"/>
                <a:ext cx="7249884" cy="3385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lvl="0">
                  <a:spcAft>
                    <a:spcPts val="1500"/>
                  </a:spcAft>
                  <a:buSzPts val="1000"/>
                  <a:tabLst>
                    <a:tab pos="457200" algn="l"/>
                  </a:tabLst>
                </a:pPr>
                <a:r>
                  <a:rPr lang="en-US" sz="1600" dirty="0">
                    <a:solidFill>
                      <a:srgbClr val="212529"/>
                    </a:solidFill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Логопед-дефектолог (второе высшее)</a:t>
                </a:r>
                <a:endParaRPr lang="ru-RU" sz="16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4" name="Овал 113">
                <a:extLst>
                  <a:ext uri="{FF2B5EF4-FFF2-40B4-BE49-F238E27FC236}">
                    <a16:creationId xmlns:a16="http://schemas.microsoft.com/office/drawing/2014/main" id="{6F04278A-CC1C-EDBA-9530-2E5BEAC91CE7}"/>
                  </a:ext>
                </a:extLst>
              </p:cNvPr>
              <p:cNvSpPr/>
              <p:nvPr/>
            </p:nvSpPr>
            <p:spPr>
              <a:xfrm>
                <a:off x="1074751" y="3628773"/>
                <a:ext cx="114669" cy="114669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</p:grpSp>
        <p:grpSp>
          <p:nvGrpSpPr>
            <p:cNvPr id="121" name="Группа 120">
              <a:extLst>
                <a:ext uri="{FF2B5EF4-FFF2-40B4-BE49-F238E27FC236}">
                  <a16:creationId xmlns:a16="http://schemas.microsoft.com/office/drawing/2014/main" id="{8FC92581-2D21-4D01-A971-F00DEE8854CA}"/>
                </a:ext>
              </a:extLst>
            </p:cNvPr>
            <p:cNvGrpSpPr/>
            <p:nvPr/>
          </p:nvGrpSpPr>
          <p:grpSpPr>
            <a:xfrm>
              <a:off x="1074750" y="3887395"/>
              <a:ext cx="7338216" cy="338554"/>
              <a:chOff x="1074750" y="3886549"/>
              <a:chExt cx="7338216" cy="33855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CFACD91-4692-C25D-1887-08247CD72B3C}"/>
                  </a:ext>
                </a:extLst>
              </p:cNvPr>
              <p:cNvSpPr txBox="1"/>
              <p:nvPr/>
            </p:nvSpPr>
            <p:spPr>
              <a:xfrm>
                <a:off x="1163082" y="3886549"/>
                <a:ext cx="7249884" cy="3385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lvl="0">
                  <a:spcAft>
                    <a:spcPts val="1500"/>
                  </a:spcAft>
                  <a:buSzPts val="1000"/>
                  <a:tabLst>
                    <a:tab pos="457200" algn="l"/>
                  </a:tabLst>
                </a:pPr>
                <a:r>
                  <a:rPr lang="en-US" sz="1600" dirty="0">
                    <a:solidFill>
                      <a:srgbClr val="212529"/>
                    </a:solidFill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Бизнес-образование, степень МВА</a:t>
                </a:r>
                <a:endParaRPr lang="ru-RU" sz="16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6" name="Овал 115">
                <a:extLst>
                  <a:ext uri="{FF2B5EF4-FFF2-40B4-BE49-F238E27FC236}">
                    <a16:creationId xmlns:a16="http://schemas.microsoft.com/office/drawing/2014/main" id="{337579FE-C1DD-089C-BF3A-80A5793D877A}"/>
                  </a:ext>
                </a:extLst>
              </p:cNvPr>
              <p:cNvSpPr/>
              <p:nvPr/>
            </p:nvSpPr>
            <p:spPr>
              <a:xfrm>
                <a:off x="1074750" y="3998492"/>
                <a:ext cx="114669" cy="114669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</p:grpSp>
        <p:grpSp>
          <p:nvGrpSpPr>
            <p:cNvPr id="122" name="Группа 121">
              <a:extLst>
                <a:ext uri="{FF2B5EF4-FFF2-40B4-BE49-F238E27FC236}">
                  <a16:creationId xmlns:a16="http://schemas.microsoft.com/office/drawing/2014/main" id="{EDB1D2DD-E4DD-4F8F-FC6D-58C30F518EFA}"/>
                </a:ext>
              </a:extLst>
            </p:cNvPr>
            <p:cNvGrpSpPr/>
            <p:nvPr/>
          </p:nvGrpSpPr>
          <p:grpSpPr>
            <a:xfrm>
              <a:off x="1074749" y="4257113"/>
              <a:ext cx="8020122" cy="584775"/>
              <a:chOff x="1074749" y="4256267"/>
              <a:chExt cx="8020122" cy="584775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989F3FD-1863-E5D8-B83C-87B3404CAB92}"/>
                  </a:ext>
                </a:extLst>
              </p:cNvPr>
              <p:cNvSpPr txBox="1"/>
              <p:nvPr/>
            </p:nvSpPr>
            <p:spPr>
              <a:xfrm>
                <a:off x="1163082" y="4256267"/>
                <a:ext cx="7931789" cy="584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lvl="0">
                  <a:spcAft>
                    <a:spcPts val="1500"/>
                  </a:spcAft>
                  <a:buSzPts val="1000"/>
                  <a:tabLst>
                    <a:tab pos="457200" algn="l"/>
                  </a:tabLst>
                </a:pPr>
                <a:r>
                  <a:rPr lang="ru-RU" sz="1600" dirty="0">
                    <a:solidFill>
                      <a:srgbClr val="212529"/>
                    </a:solidFill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Сертифицированный тренер по разработке и проведению развивающих программ (МГУ, «Генезис»)</a:t>
                </a:r>
              </a:p>
            </p:txBody>
          </p:sp>
          <p:sp>
            <p:nvSpPr>
              <p:cNvPr id="118" name="Овал 117">
                <a:extLst>
                  <a:ext uri="{FF2B5EF4-FFF2-40B4-BE49-F238E27FC236}">
                    <a16:creationId xmlns:a16="http://schemas.microsoft.com/office/drawing/2014/main" id="{8B66DE0A-4225-9C25-AB13-42B8337D2B5C}"/>
                  </a:ext>
                </a:extLst>
              </p:cNvPr>
              <p:cNvSpPr/>
              <p:nvPr/>
            </p:nvSpPr>
            <p:spPr>
              <a:xfrm>
                <a:off x="1074749" y="4363750"/>
                <a:ext cx="114669" cy="114669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</p:grpSp>
      </p:grpSp>
      <p:sp>
        <p:nvSpPr>
          <p:cNvPr id="3" name="Овал 2">
            <a:extLst>
              <a:ext uri="{FF2B5EF4-FFF2-40B4-BE49-F238E27FC236}">
                <a16:creationId xmlns:a16="http://schemas.microsoft.com/office/drawing/2014/main" id="{5CC8EC6F-5929-23CA-3BCF-4969A5BB2479}"/>
              </a:ext>
            </a:extLst>
          </p:cNvPr>
          <p:cNvSpPr/>
          <p:nvPr/>
        </p:nvSpPr>
        <p:spPr>
          <a:xfrm>
            <a:off x="1066542" y="7528206"/>
            <a:ext cx="114669" cy="114669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ADDD96E7-3A0D-7961-9554-C95D4C74FCC3}"/>
              </a:ext>
            </a:extLst>
          </p:cNvPr>
          <p:cNvSpPr/>
          <p:nvPr/>
        </p:nvSpPr>
        <p:spPr>
          <a:xfrm>
            <a:off x="1066542" y="7841624"/>
            <a:ext cx="114669" cy="114669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4966667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0F92B2-5A2C-CB8A-4586-E3CE107CF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5637BF-C6E3-29DF-3C18-D83932B8E5EC}"/>
              </a:ext>
            </a:extLst>
          </p:cNvPr>
          <p:cNvSpPr txBox="1"/>
          <p:nvPr/>
        </p:nvSpPr>
        <p:spPr>
          <a:xfrm>
            <a:off x="-22083" y="1658852"/>
            <a:ext cx="913613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темы</a:t>
            </a:r>
          </a:p>
          <a:p>
            <a:pPr algn="ctr"/>
            <a:r>
              <a:rPr lang="ru-RU" b="1" dirty="0">
                <a:solidFill>
                  <a:srgbClr val="E290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Глобальный уровень</a:t>
            </a:r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7BD0D7C0-3368-36AC-7EF0-487D4F0445A9}"/>
              </a:ext>
            </a:extLst>
          </p:cNvPr>
          <p:cNvGrpSpPr/>
          <p:nvPr/>
        </p:nvGrpSpPr>
        <p:grpSpPr>
          <a:xfrm>
            <a:off x="107505" y="3111813"/>
            <a:ext cx="8362518" cy="629804"/>
            <a:chOff x="390741" y="3078986"/>
            <a:chExt cx="8362518" cy="62980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AAF481B-1FBD-4BD4-62D1-6EF6FB64C68D}"/>
                </a:ext>
              </a:extLst>
            </p:cNvPr>
            <p:cNvSpPr txBox="1"/>
            <p:nvPr/>
          </p:nvSpPr>
          <p:spPr>
            <a:xfrm>
              <a:off x="1180263" y="3112088"/>
              <a:ext cx="7572996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Переход в информационную эпоху</a:t>
              </a: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B2F337E9-07B7-784F-CB73-78A420B41EB6}"/>
                </a:ext>
              </a:extLst>
            </p:cNvPr>
            <p:cNvGrpSpPr/>
            <p:nvPr/>
          </p:nvGrpSpPr>
          <p:grpSpPr>
            <a:xfrm>
              <a:off x="390741" y="3078986"/>
              <a:ext cx="629804" cy="629804"/>
              <a:chOff x="509514" y="2478980"/>
              <a:chExt cx="629804" cy="629804"/>
            </a:xfrm>
          </p:grpSpPr>
          <p:sp>
            <p:nvSpPr>
              <p:cNvPr id="16" name="Овал 15">
                <a:extLst>
                  <a:ext uri="{FF2B5EF4-FFF2-40B4-BE49-F238E27FC236}">
                    <a16:creationId xmlns:a16="http://schemas.microsoft.com/office/drawing/2014/main" id="{AD9DFADE-D3D0-E0D4-560B-BF730E08384A}"/>
                  </a:ext>
                </a:extLst>
              </p:cNvPr>
              <p:cNvSpPr/>
              <p:nvPr/>
            </p:nvSpPr>
            <p:spPr>
              <a:xfrm>
                <a:off x="509514" y="2478980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ABFE426-84F3-2C22-9D17-6C1F470DD0E0}"/>
                  </a:ext>
                </a:extLst>
              </p:cNvPr>
              <p:cNvSpPr txBox="1"/>
              <p:nvPr/>
            </p:nvSpPr>
            <p:spPr>
              <a:xfrm>
                <a:off x="664437" y="2499588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1</a:t>
                </a:r>
              </a:p>
            </p:txBody>
          </p:sp>
        </p:grp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3E7ACE61-3844-4FD6-D7EC-756F7D38C6FA}"/>
              </a:ext>
            </a:extLst>
          </p:cNvPr>
          <p:cNvGrpSpPr/>
          <p:nvPr/>
        </p:nvGrpSpPr>
        <p:grpSpPr>
          <a:xfrm>
            <a:off x="107505" y="3967750"/>
            <a:ext cx="8362518" cy="629804"/>
            <a:chOff x="390741" y="3934923"/>
            <a:chExt cx="8362518" cy="62980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54651F9-197A-B593-992B-F0A281CDDEA5}"/>
                </a:ext>
              </a:extLst>
            </p:cNvPr>
            <p:cNvSpPr txBox="1"/>
            <p:nvPr/>
          </p:nvSpPr>
          <p:spPr>
            <a:xfrm>
              <a:off x="1163630" y="4060056"/>
              <a:ext cx="7589629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Смена когнитивных парадигм</a:t>
              </a:r>
            </a:p>
          </p:txBody>
        </p: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ED641EEC-8AFA-9072-B580-15B823D53F2B}"/>
                </a:ext>
              </a:extLst>
            </p:cNvPr>
            <p:cNvGrpSpPr/>
            <p:nvPr/>
          </p:nvGrpSpPr>
          <p:grpSpPr>
            <a:xfrm>
              <a:off x="390741" y="3934923"/>
              <a:ext cx="629804" cy="629804"/>
              <a:chOff x="509514" y="3311523"/>
              <a:chExt cx="629804" cy="629804"/>
            </a:xfrm>
          </p:grpSpPr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9BFE3072-864D-FB3E-0DB0-15DE58754FDB}"/>
                  </a:ext>
                </a:extLst>
              </p:cNvPr>
              <p:cNvSpPr/>
              <p:nvPr/>
            </p:nvSpPr>
            <p:spPr>
              <a:xfrm>
                <a:off x="509514" y="3311523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A8F14A9-679F-5F02-4AE5-04CA428FAFDB}"/>
                  </a:ext>
                </a:extLst>
              </p:cNvPr>
              <p:cNvSpPr txBox="1"/>
              <p:nvPr/>
            </p:nvSpPr>
            <p:spPr>
              <a:xfrm>
                <a:off x="664438" y="3334039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2</a:t>
                </a:r>
              </a:p>
            </p:txBody>
          </p:sp>
        </p:grp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BC9EC008-22E0-4D6E-1C6B-6DCEBCD1C81C}"/>
              </a:ext>
            </a:extLst>
          </p:cNvPr>
          <p:cNvGrpSpPr/>
          <p:nvPr/>
        </p:nvGrpSpPr>
        <p:grpSpPr>
          <a:xfrm>
            <a:off x="107505" y="4930281"/>
            <a:ext cx="9395787" cy="629804"/>
            <a:chOff x="390741" y="4897454"/>
            <a:chExt cx="9395787" cy="62980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2959F57-5797-B0A9-8EDA-3132A2B4F1FC}"/>
                </a:ext>
              </a:extLst>
            </p:cNvPr>
            <p:cNvSpPr txBox="1"/>
            <p:nvPr/>
          </p:nvSpPr>
          <p:spPr>
            <a:xfrm>
              <a:off x="1192555" y="5008024"/>
              <a:ext cx="8593973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Клиповое мышление, снижение концентрации внимания</a:t>
              </a:r>
            </a:p>
          </p:txBody>
        </p: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C5C7F6CE-5806-2336-B008-865487FFDFE4}"/>
                </a:ext>
              </a:extLst>
            </p:cNvPr>
            <p:cNvGrpSpPr/>
            <p:nvPr/>
          </p:nvGrpSpPr>
          <p:grpSpPr>
            <a:xfrm>
              <a:off x="390741" y="4897454"/>
              <a:ext cx="629804" cy="629804"/>
              <a:chOff x="509514" y="4144308"/>
              <a:chExt cx="629804" cy="629804"/>
            </a:xfrm>
          </p:grpSpPr>
          <p:sp>
            <p:nvSpPr>
              <p:cNvPr id="30" name="Овал 29">
                <a:extLst>
                  <a:ext uri="{FF2B5EF4-FFF2-40B4-BE49-F238E27FC236}">
                    <a16:creationId xmlns:a16="http://schemas.microsoft.com/office/drawing/2014/main" id="{F57A2CCA-AE99-F488-B67B-9FD3B7FB4E1F}"/>
                  </a:ext>
                </a:extLst>
              </p:cNvPr>
              <p:cNvSpPr/>
              <p:nvPr/>
            </p:nvSpPr>
            <p:spPr>
              <a:xfrm>
                <a:off x="509514" y="4144308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969447B-E05B-32F8-1077-4A9A3A30FE9D}"/>
                  </a:ext>
                </a:extLst>
              </p:cNvPr>
              <p:cNvSpPr txBox="1"/>
              <p:nvPr/>
            </p:nvSpPr>
            <p:spPr>
              <a:xfrm>
                <a:off x="664438" y="4166824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3</a:t>
                </a:r>
              </a:p>
            </p:txBody>
          </p:sp>
        </p:grp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1AFE08A0-1803-9075-CF6F-47AB55382D5D}"/>
              </a:ext>
            </a:extLst>
          </p:cNvPr>
          <p:cNvGrpSpPr/>
          <p:nvPr/>
        </p:nvGrpSpPr>
        <p:grpSpPr>
          <a:xfrm>
            <a:off x="107504" y="5892812"/>
            <a:ext cx="8343289" cy="629804"/>
            <a:chOff x="390740" y="5859985"/>
            <a:chExt cx="8343289" cy="62980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702F99D-BDD5-14F9-7D5F-4ABA2465149E}"/>
                </a:ext>
              </a:extLst>
            </p:cNvPr>
            <p:cNvSpPr txBox="1"/>
            <p:nvPr/>
          </p:nvSpPr>
          <p:spPr>
            <a:xfrm>
              <a:off x="1144400" y="5955992"/>
              <a:ext cx="7589629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Функциональная грамотность – критерий успеха</a:t>
              </a:r>
            </a:p>
          </p:txBody>
        </p:sp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4BC8D78C-9B62-3028-DF4B-79F84F2FE601}"/>
                </a:ext>
              </a:extLst>
            </p:cNvPr>
            <p:cNvGrpSpPr/>
            <p:nvPr/>
          </p:nvGrpSpPr>
          <p:grpSpPr>
            <a:xfrm>
              <a:off x="390740" y="5859985"/>
              <a:ext cx="629804" cy="629804"/>
              <a:chOff x="509514" y="4976972"/>
              <a:chExt cx="629804" cy="629804"/>
            </a:xfrm>
          </p:grpSpPr>
          <p:sp>
            <p:nvSpPr>
              <p:cNvPr id="40" name="Овал 39">
                <a:extLst>
                  <a:ext uri="{FF2B5EF4-FFF2-40B4-BE49-F238E27FC236}">
                    <a16:creationId xmlns:a16="http://schemas.microsoft.com/office/drawing/2014/main" id="{649AF384-00DC-15A8-526E-2129B4777733}"/>
                  </a:ext>
                </a:extLst>
              </p:cNvPr>
              <p:cNvSpPr/>
              <p:nvPr/>
            </p:nvSpPr>
            <p:spPr>
              <a:xfrm>
                <a:off x="509514" y="4976972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3F672FE-4105-D2C5-9E76-CEBAC9FBB131}"/>
                  </a:ext>
                </a:extLst>
              </p:cNvPr>
              <p:cNvSpPr txBox="1"/>
              <p:nvPr/>
            </p:nvSpPr>
            <p:spPr>
              <a:xfrm>
                <a:off x="664438" y="4999488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4</a:t>
                </a:r>
              </a:p>
            </p:txBody>
          </p:sp>
        </p:grp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45F1A1FB-C850-7E88-A8CF-B7EBD789B58E}"/>
              </a:ext>
            </a:extLst>
          </p:cNvPr>
          <p:cNvGrpSpPr/>
          <p:nvPr/>
        </p:nvGrpSpPr>
        <p:grpSpPr>
          <a:xfrm>
            <a:off x="107504" y="6855343"/>
            <a:ext cx="8343289" cy="629804"/>
            <a:chOff x="390740" y="6822516"/>
            <a:chExt cx="8343289" cy="62980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8AFD4B4-7F8F-733F-2333-C6D3C3B7A5D5}"/>
                </a:ext>
              </a:extLst>
            </p:cNvPr>
            <p:cNvSpPr txBox="1"/>
            <p:nvPr/>
          </p:nvSpPr>
          <p:spPr>
            <a:xfrm>
              <a:off x="1175995" y="6903961"/>
              <a:ext cx="755803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Непрерывное образование</a:t>
              </a:r>
            </a:p>
          </p:txBody>
        </p:sp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587F1585-E6D6-2A66-5C9E-89BC22BC9B9D}"/>
                </a:ext>
              </a:extLst>
            </p:cNvPr>
            <p:cNvGrpSpPr/>
            <p:nvPr/>
          </p:nvGrpSpPr>
          <p:grpSpPr>
            <a:xfrm>
              <a:off x="390740" y="6822516"/>
              <a:ext cx="629804" cy="629804"/>
              <a:chOff x="509514" y="5809636"/>
              <a:chExt cx="629804" cy="629804"/>
            </a:xfrm>
          </p:grpSpPr>
          <p:sp>
            <p:nvSpPr>
              <p:cNvPr id="46" name="Овал 45">
                <a:extLst>
                  <a:ext uri="{FF2B5EF4-FFF2-40B4-BE49-F238E27FC236}">
                    <a16:creationId xmlns:a16="http://schemas.microsoft.com/office/drawing/2014/main" id="{8507CDC9-54D4-83A9-5CC1-6E99DB63A81A}"/>
                  </a:ext>
                </a:extLst>
              </p:cNvPr>
              <p:cNvSpPr/>
              <p:nvPr/>
            </p:nvSpPr>
            <p:spPr>
              <a:xfrm>
                <a:off x="509514" y="5809636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82F126D-62BE-96E6-F4D0-403B7E006C3F}"/>
                  </a:ext>
                </a:extLst>
              </p:cNvPr>
              <p:cNvSpPr txBox="1"/>
              <p:nvPr/>
            </p:nvSpPr>
            <p:spPr>
              <a:xfrm>
                <a:off x="664438" y="5832152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62866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A8C588-C759-1ADF-C21F-719666EE3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663766-CF72-5170-DEFE-71BE79121AD6}"/>
              </a:ext>
            </a:extLst>
          </p:cNvPr>
          <p:cNvSpPr txBox="1"/>
          <p:nvPr/>
        </p:nvSpPr>
        <p:spPr>
          <a:xfrm>
            <a:off x="7870" y="1344995"/>
            <a:ext cx="913613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темы</a:t>
            </a:r>
          </a:p>
          <a:p>
            <a:pPr algn="ctr"/>
            <a:r>
              <a:rPr lang="ru-RU" b="1" dirty="0">
                <a:solidFill>
                  <a:srgbClr val="E290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Микроуровень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D7BC2D6-6930-98EB-49CF-CB85D6EB1516}"/>
              </a:ext>
            </a:extLst>
          </p:cNvPr>
          <p:cNvGrpSpPr/>
          <p:nvPr/>
        </p:nvGrpSpPr>
        <p:grpSpPr>
          <a:xfrm>
            <a:off x="107505" y="2592312"/>
            <a:ext cx="8362518" cy="629804"/>
            <a:chOff x="390741" y="2592312"/>
            <a:chExt cx="8362518" cy="62980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01DACAD-A2A9-99AA-68DB-A9CEC5193146}"/>
                </a:ext>
              </a:extLst>
            </p:cNvPr>
            <p:cNvSpPr txBox="1"/>
            <p:nvPr/>
          </p:nvSpPr>
          <p:spPr>
            <a:xfrm>
              <a:off x="1180263" y="2691771"/>
              <a:ext cx="7572996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Требование школьной программы к технике чтения</a:t>
              </a: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591D4D48-B45E-CD09-8BAF-3EC3D5D98096}"/>
                </a:ext>
              </a:extLst>
            </p:cNvPr>
            <p:cNvSpPr/>
            <p:nvPr/>
          </p:nvSpPr>
          <p:spPr>
            <a:xfrm>
              <a:off x="390741" y="2592312"/>
              <a:ext cx="629804" cy="629804"/>
            </a:xfrm>
            <a:prstGeom prst="ellipse">
              <a:avLst/>
            </a:prstGeom>
            <a:solidFill>
              <a:srgbClr val="CDE4F0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8EC3CFE-C612-AEF5-FD59-BED14EC9EC87}"/>
                </a:ext>
              </a:extLst>
            </p:cNvPr>
            <p:cNvSpPr txBox="1"/>
            <p:nvPr/>
          </p:nvSpPr>
          <p:spPr>
            <a:xfrm>
              <a:off x="545664" y="2612920"/>
              <a:ext cx="319957" cy="584773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ru-RU" b="1" i="0" u="none" strike="noStrike" cap="none" spc="0" normalizeH="0" baseline="0" dirty="0">
                  <a:ln>
                    <a:noFill/>
                  </a:ln>
                  <a:solidFill>
                    <a:srgbClr val="0376B4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Calibri" panose="020F0502020204030204"/>
                </a:rPr>
                <a:t>1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54A1EA4-3D83-0E67-B850-2B5CE831F816}"/>
              </a:ext>
            </a:extLst>
          </p:cNvPr>
          <p:cNvGrpSpPr/>
          <p:nvPr/>
        </p:nvGrpSpPr>
        <p:grpSpPr>
          <a:xfrm>
            <a:off x="107505" y="3509673"/>
            <a:ext cx="8362518" cy="830997"/>
            <a:chOff x="390741" y="3540040"/>
            <a:chExt cx="8362518" cy="83099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138701A-9BBD-F229-C06E-343E286E7B86}"/>
                </a:ext>
              </a:extLst>
            </p:cNvPr>
            <p:cNvSpPr txBox="1"/>
            <p:nvPr/>
          </p:nvSpPr>
          <p:spPr>
            <a:xfrm>
              <a:off x="1163630" y="3540040"/>
              <a:ext cx="7589629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Чтение – центральный навык, на котором строится все образование</a:t>
              </a:r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F55BF1BB-7FB1-2952-9E2B-47B295D61254}"/>
                </a:ext>
              </a:extLst>
            </p:cNvPr>
            <p:cNvSpPr/>
            <p:nvPr/>
          </p:nvSpPr>
          <p:spPr>
            <a:xfrm>
              <a:off x="390741" y="3609858"/>
              <a:ext cx="629804" cy="629804"/>
            </a:xfrm>
            <a:prstGeom prst="ellipse">
              <a:avLst/>
            </a:prstGeom>
            <a:solidFill>
              <a:srgbClr val="CDE4F0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90FCC99-F7AF-EC2C-67D9-F294624B6888}"/>
                </a:ext>
              </a:extLst>
            </p:cNvPr>
            <p:cNvSpPr txBox="1"/>
            <p:nvPr/>
          </p:nvSpPr>
          <p:spPr>
            <a:xfrm>
              <a:off x="545665" y="3632374"/>
              <a:ext cx="319957" cy="584773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ru-RU" b="1" i="0" u="none" strike="noStrike" cap="none" spc="0" normalizeH="0" baseline="0" dirty="0">
                  <a:ln>
                    <a:noFill/>
                  </a:ln>
                  <a:solidFill>
                    <a:srgbClr val="0376B4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Calibri" panose="020F0502020204030204"/>
                </a:rPr>
                <a:t>2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D7A85F2-6743-7CF4-EF22-E20F7F4E72AF}"/>
              </a:ext>
            </a:extLst>
          </p:cNvPr>
          <p:cNvGrpSpPr/>
          <p:nvPr/>
        </p:nvGrpSpPr>
        <p:grpSpPr>
          <a:xfrm>
            <a:off x="107505" y="4628227"/>
            <a:ext cx="8391445" cy="629804"/>
            <a:chOff x="390741" y="4627405"/>
            <a:chExt cx="8391445" cy="62980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D4708FC-0FFD-FF9B-ED90-1586F152D274}"/>
                </a:ext>
              </a:extLst>
            </p:cNvPr>
            <p:cNvSpPr txBox="1"/>
            <p:nvPr/>
          </p:nvSpPr>
          <p:spPr>
            <a:xfrm>
              <a:off x="1192556" y="4737975"/>
              <a:ext cx="7589630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Основы учебной мотивации</a:t>
              </a:r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709B7C27-4F7F-6B50-A0B4-E50081BF566E}"/>
                </a:ext>
              </a:extLst>
            </p:cNvPr>
            <p:cNvSpPr/>
            <p:nvPr/>
          </p:nvSpPr>
          <p:spPr>
            <a:xfrm>
              <a:off x="390741" y="4627405"/>
              <a:ext cx="629804" cy="629804"/>
            </a:xfrm>
            <a:prstGeom prst="ellipse">
              <a:avLst/>
            </a:prstGeom>
            <a:solidFill>
              <a:srgbClr val="CDE4F0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D752F3A-499A-46B8-0373-F97FA380CF29}"/>
                </a:ext>
              </a:extLst>
            </p:cNvPr>
            <p:cNvSpPr txBox="1"/>
            <p:nvPr/>
          </p:nvSpPr>
          <p:spPr>
            <a:xfrm>
              <a:off x="545665" y="4649921"/>
              <a:ext cx="319957" cy="584773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ru-RU" b="1" i="0" u="none" strike="noStrike" cap="none" spc="0" normalizeH="0" baseline="0" dirty="0">
                  <a:ln>
                    <a:noFill/>
                  </a:ln>
                  <a:solidFill>
                    <a:srgbClr val="0376B4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Calibri" panose="020F0502020204030204"/>
                </a:rPr>
                <a:t>3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B2F64F09-BD6F-E931-56D7-8A37BE24E781}"/>
              </a:ext>
            </a:extLst>
          </p:cNvPr>
          <p:cNvGrpSpPr/>
          <p:nvPr/>
        </p:nvGrpSpPr>
        <p:grpSpPr>
          <a:xfrm>
            <a:off x="107504" y="5545588"/>
            <a:ext cx="8343289" cy="629804"/>
            <a:chOff x="390740" y="5575133"/>
            <a:chExt cx="8343289" cy="62980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488E3A9-0164-8E11-18B3-188CAC0E7992}"/>
                </a:ext>
              </a:extLst>
            </p:cNvPr>
            <p:cNvSpPr txBox="1"/>
            <p:nvPr/>
          </p:nvSpPr>
          <p:spPr>
            <a:xfrm>
              <a:off x="1144400" y="5674592"/>
              <a:ext cx="7589629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Связь скорости чтения и понимания</a:t>
              </a:r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46A4CBB1-46C3-5022-AE4C-E494E8000409}"/>
                </a:ext>
              </a:extLst>
            </p:cNvPr>
            <p:cNvSpPr/>
            <p:nvPr/>
          </p:nvSpPr>
          <p:spPr>
            <a:xfrm>
              <a:off x="390740" y="5575133"/>
              <a:ext cx="629804" cy="629804"/>
            </a:xfrm>
            <a:prstGeom prst="ellipse">
              <a:avLst/>
            </a:prstGeom>
            <a:solidFill>
              <a:srgbClr val="CDE4F0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518E1A3-53AB-92C7-0953-28E145F0F42E}"/>
                </a:ext>
              </a:extLst>
            </p:cNvPr>
            <p:cNvSpPr txBox="1"/>
            <p:nvPr/>
          </p:nvSpPr>
          <p:spPr>
            <a:xfrm>
              <a:off x="545664" y="5597649"/>
              <a:ext cx="319957" cy="584773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ru-RU" b="1" i="0" u="none" strike="noStrike" cap="none" spc="0" normalizeH="0" baseline="0" dirty="0">
                  <a:ln>
                    <a:noFill/>
                  </a:ln>
                  <a:solidFill>
                    <a:srgbClr val="0376B4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Calibri" panose="020F0502020204030204"/>
                </a:rPr>
                <a:t>4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4228190E-FE5C-7A98-A756-DA8AC6EB3D01}"/>
              </a:ext>
            </a:extLst>
          </p:cNvPr>
          <p:cNvGrpSpPr/>
          <p:nvPr/>
        </p:nvGrpSpPr>
        <p:grpSpPr>
          <a:xfrm>
            <a:off x="107504" y="6462949"/>
            <a:ext cx="8774067" cy="629804"/>
            <a:chOff x="390740" y="6522861"/>
            <a:chExt cx="8774067" cy="62980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470F8DF-993B-262C-D6A6-4622F51BEA4B}"/>
                </a:ext>
              </a:extLst>
            </p:cNvPr>
            <p:cNvSpPr txBox="1"/>
            <p:nvPr/>
          </p:nvSpPr>
          <p:spPr>
            <a:xfrm>
              <a:off x="1175994" y="6604306"/>
              <a:ext cx="7988813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Психологический аспект успешности развития навыка</a:t>
              </a:r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043ADDD6-168A-E730-668E-6B5B19F8D489}"/>
                </a:ext>
              </a:extLst>
            </p:cNvPr>
            <p:cNvSpPr/>
            <p:nvPr/>
          </p:nvSpPr>
          <p:spPr>
            <a:xfrm>
              <a:off x="390740" y="6522861"/>
              <a:ext cx="629804" cy="629804"/>
            </a:xfrm>
            <a:prstGeom prst="ellipse">
              <a:avLst/>
            </a:prstGeom>
            <a:solidFill>
              <a:srgbClr val="CDE4F0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3D08B8E-6940-BDFA-D8AE-3FB9396BEF15}"/>
                </a:ext>
              </a:extLst>
            </p:cNvPr>
            <p:cNvSpPr txBox="1"/>
            <p:nvPr/>
          </p:nvSpPr>
          <p:spPr>
            <a:xfrm>
              <a:off x="545664" y="6545377"/>
              <a:ext cx="319957" cy="584773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ru-RU" b="1" i="0" u="none" strike="noStrike" cap="none" spc="0" normalizeH="0" baseline="0" dirty="0">
                  <a:ln>
                    <a:noFill/>
                  </a:ln>
                  <a:solidFill>
                    <a:srgbClr val="0376B4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Calibri" panose="020F0502020204030204"/>
                </a:rPr>
                <a:t>5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BB09A477-648B-0548-39F8-C72E1CA42DAD}"/>
              </a:ext>
            </a:extLst>
          </p:cNvPr>
          <p:cNvGrpSpPr/>
          <p:nvPr/>
        </p:nvGrpSpPr>
        <p:grpSpPr>
          <a:xfrm>
            <a:off x="107504" y="7380312"/>
            <a:ext cx="8391446" cy="629804"/>
            <a:chOff x="390740" y="7470588"/>
            <a:chExt cx="8391446" cy="629804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EC072FED-5B3B-3DF4-48CD-DEB6E64DB8D7}"/>
                </a:ext>
              </a:extLst>
            </p:cNvPr>
            <p:cNvSpPr/>
            <p:nvPr/>
          </p:nvSpPr>
          <p:spPr>
            <a:xfrm>
              <a:off x="390740" y="7470588"/>
              <a:ext cx="629804" cy="629804"/>
            </a:xfrm>
            <a:prstGeom prst="ellipse">
              <a:avLst/>
            </a:prstGeom>
            <a:solidFill>
              <a:srgbClr val="CDE4F0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3038BD2-FEFC-113B-AA66-F320BF74F391}"/>
                </a:ext>
              </a:extLst>
            </p:cNvPr>
            <p:cNvSpPr txBox="1"/>
            <p:nvPr/>
          </p:nvSpPr>
          <p:spPr>
            <a:xfrm>
              <a:off x="545664" y="7493104"/>
              <a:ext cx="319957" cy="584773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ru-RU" b="1" i="0" u="none" strike="noStrike" cap="none" spc="0" normalizeH="0" baseline="0" dirty="0">
                  <a:ln>
                    <a:noFill/>
                  </a:ln>
                  <a:solidFill>
                    <a:srgbClr val="0376B4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Calibri" panose="020F0502020204030204"/>
                </a:rPr>
                <a:t>6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DF01A6-3BBB-ACD6-6A26-8058D35CFB8E}"/>
                </a:ext>
              </a:extLst>
            </p:cNvPr>
            <p:cNvSpPr txBox="1"/>
            <p:nvPr/>
          </p:nvSpPr>
          <p:spPr>
            <a:xfrm>
              <a:off x="1192556" y="7570047"/>
              <a:ext cx="7589630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Кризис перехода в среднюю школу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291893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232EED-B6BC-96A4-1799-0E2D08E29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FD7E4B-2A19-6D9A-0B8B-A9AF6C546611}"/>
              </a:ext>
            </a:extLst>
          </p:cNvPr>
          <p:cNvSpPr txBox="1"/>
          <p:nvPr/>
        </p:nvSpPr>
        <p:spPr>
          <a:xfrm>
            <a:off x="7870" y="1554233"/>
            <a:ext cx="913613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Критерии сформированности навыка быстрого и осмысленного чтения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D2EECE88-C36E-7398-D942-DA613B438C9C}"/>
              </a:ext>
            </a:extLst>
          </p:cNvPr>
          <p:cNvGrpSpPr/>
          <p:nvPr/>
        </p:nvGrpSpPr>
        <p:grpSpPr>
          <a:xfrm>
            <a:off x="520212" y="3041376"/>
            <a:ext cx="8073154" cy="629804"/>
            <a:chOff x="520212" y="3042026"/>
            <a:chExt cx="8073154" cy="62980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BA60E0D-6D3E-E7AD-8D70-40233912F03F}"/>
                </a:ext>
              </a:extLst>
            </p:cNvPr>
            <p:cNvSpPr txBox="1"/>
            <p:nvPr/>
          </p:nvSpPr>
          <p:spPr>
            <a:xfrm>
              <a:off x="1259632" y="3141485"/>
              <a:ext cx="733373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Оптимальный темп чтения про себя</a:t>
              </a: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93A69BE1-5C2A-C7C2-F407-E76DBBBA6766}"/>
                </a:ext>
              </a:extLst>
            </p:cNvPr>
            <p:cNvGrpSpPr/>
            <p:nvPr/>
          </p:nvGrpSpPr>
          <p:grpSpPr>
            <a:xfrm>
              <a:off x="520212" y="3042026"/>
              <a:ext cx="629804" cy="629804"/>
              <a:chOff x="520212" y="3042026"/>
              <a:chExt cx="629804" cy="629804"/>
            </a:xfrm>
          </p:grpSpPr>
          <p:sp>
            <p:nvSpPr>
              <p:cNvPr id="3" name="Овал 2">
                <a:extLst>
                  <a:ext uri="{FF2B5EF4-FFF2-40B4-BE49-F238E27FC236}">
                    <a16:creationId xmlns:a16="http://schemas.microsoft.com/office/drawing/2014/main" id="{1CA4F1E2-FD68-3066-41CD-267DD3BF6E5B}"/>
                  </a:ext>
                </a:extLst>
              </p:cNvPr>
              <p:cNvSpPr/>
              <p:nvPr/>
            </p:nvSpPr>
            <p:spPr>
              <a:xfrm>
                <a:off x="520212" y="3042026"/>
                <a:ext cx="629804" cy="629804"/>
              </a:xfrm>
              <a:prstGeom prst="ellipse">
                <a:avLst/>
              </a:prstGeom>
              <a:solidFill>
                <a:srgbClr val="E2907A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44" name="Рисунок 43">
                <a:extLst>
                  <a:ext uri="{FF2B5EF4-FFF2-40B4-BE49-F238E27FC236}">
                    <a16:creationId xmlns:a16="http://schemas.microsoft.com/office/drawing/2014/main" id="{9089A100-F02C-5AF4-2C62-FFBF066399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27224" y="3150389"/>
                <a:ext cx="433584" cy="433584"/>
              </a:xfrm>
              <a:prstGeom prst="rect">
                <a:avLst/>
              </a:prstGeom>
            </p:spPr>
          </p:pic>
        </p:grp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84FB18C5-F62C-ADC2-5279-455AB7C3929E}"/>
              </a:ext>
            </a:extLst>
          </p:cNvPr>
          <p:cNvGrpSpPr/>
          <p:nvPr/>
        </p:nvGrpSpPr>
        <p:grpSpPr>
          <a:xfrm>
            <a:off x="520212" y="3927218"/>
            <a:ext cx="8073154" cy="629804"/>
            <a:chOff x="520212" y="3942072"/>
            <a:chExt cx="8073154" cy="62980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92980A5-972C-6CEE-22AF-4CF67A148035}"/>
                </a:ext>
              </a:extLst>
            </p:cNvPr>
            <p:cNvSpPr txBox="1"/>
            <p:nvPr/>
          </p:nvSpPr>
          <p:spPr>
            <a:xfrm>
              <a:off x="1259632" y="4041531"/>
              <a:ext cx="733373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К концу 4 класса: 120-150 слов в минуту</a:t>
              </a: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F97A2099-A048-868B-4577-469D4CE8DB50}"/>
                </a:ext>
              </a:extLst>
            </p:cNvPr>
            <p:cNvGrpSpPr/>
            <p:nvPr/>
          </p:nvGrpSpPr>
          <p:grpSpPr>
            <a:xfrm>
              <a:off x="520212" y="3942072"/>
              <a:ext cx="629804" cy="629804"/>
              <a:chOff x="520212" y="3942072"/>
              <a:chExt cx="629804" cy="629804"/>
            </a:xfrm>
          </p:grpSpPr>
          <p:sp>
            <p:nvSpPr>
              <p:cNvPr id="9" name="Овал 8">
                <a:extLst>
                  <a:ext uri="{FF2B5EF4-FFF2-40B4-BE49-F238E27FC236}">
                    <a16:creationId xmlns:a16="http://schemas.microsoft.com/office/drawing/2014/main" id="{C1FAFD06-0D2B-D879-2D35-85F7C00CAFAE}"/>
                  </a:ext>
                </a:extLst>
              </p:cNvPr>
              <p:cNvSpPr/>
              <p:nvPr/>
            </p:nvSpPr>
            <p:spPr>
              <a:xfrm>
                <a:off x="520212" y="3942072"/>
                <a:ext cx="629804" cy="629804"/>
              </a:xfrm>
              <a:prstGeom prst="ellipse">
                <a:avLst/>
              </a:prstGeom>
              <a:solidFill>
                <a:srgbClr val="E2907A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55CF376A-00FA-CDC5-1523-4450AA8B51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19114" y="4040974"/>
                <a:ext cx="432000" cy="432000"/>
              </a:xfrm>
              <a:prstGeom prst="rect">
                <a:avLst/>
              </a:prstGeom>
            </p:spPr>
          </p:pic>
        </p:grp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9AB663EA-0F8E-BABC-FABD-D3949699C132}"/>
              </a:ext>
            </a:extLst>
          </p:cNvPr>
          <p:cNvGrpSpPr/>
          <p:nvPr/>
        </p:nvGrpSpPr>
        <p:grpSpPr>
          <a:xfrm>
            <a:off x="520212" y="4813060"/>
            <a:ext cx="8073154" cy="629804"/>
            <a:chOff x="520212" y="4806609"/>
            <a:chExt cx="8073154" cy="62980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DD3646-0FCF-8A97-D05C-0D19D1A8EF26}"/>
                </a:ext>
              </a:extLst>
            </p:cNvPr>
            <p:cNvSpPr txBox="1"/>
            <p:nvPr/>
          </p:nvSpPr>
          <p:spPr>
            <a:xfrm>
              <a:off x="1259632" y="4906068"/>
              <a:ext cx="733373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Высокий уровень понимания прочитанного</a:t>
              </a:r>
            </a:p>
          </p:txBody>
        </p: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AE008CCB-1ACF-ECF6-0306-9531FF788F3A}"/>
                </a:ext>
              </a:extLst>
            </p:cNvPr>
            <p:cNvGrpSpPr/>
            <p:nvPr/>
          </p:nvGrpSpPr>
          <p:grpSpPr>
            <a:xfrm>
              <a:off x="520212" y="4806609"/>
              <a:ext cx="629804" cy="629804"/>
              <a:chOff x="520212" y="4806609"/>
              <a:chExt cx="629804" cy="629804"/>
            </a:xfrm>
          </p:grpSpPr>
          <p:sp>
            <p:nvSpPr>
              <p:cNvPr id="11" name="Овал 10">
                <a:extLst>
                  <a:ext uri="{FF2B5EF4-FFF2-40B4-BE49-F238E27FC236}">
                    <a16:creationId xmlns:a16="http://schemas.microsoft.com/office/drawing/2014/main" id="{15A611C6-9388-5102-4A04-F98FE0CC2C51}"/>
                  </a:ext>
                </a:extLst>
              </p:cNvPr>
              <p:cNvSpPr/>
              <p:nvPr/>
            </p:nvSpPr>
            <p:spPr>
              <a:xfrm>
                <a:off x="520212" y="4806609"/>
                <a:ext cx="629804" cy="629804"/>
              </a:xfrm>
              <a:prstGeom prst="ellipse">
                <a:avLst/>
              </a:prstGeom>
              <a:solidFill>
                <a:srgbClr val="E2907A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51" name="Рисунок 50">
                <a:extLst>
                  <a:ext uri="{FF2B5EF4-FFF2-40B4-BE49-F238E27FC236}">
                    <a16:creationId xmlns:a16="http://schemas.microsoft.com/office/drawing/2014/main" id="{3C93DD4B-279E-F2CA-9304-4FEE393C47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19114" y="4905511"/>
                <a:ext cx="432000" cy="432000"/>
              </a:xfrm>
              <a:prstGeom prst="rect">
                <a:avLst/>
              </a:prstGeom>
            </p:spPr>
          </p:pic>
        </p:grp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A5A7E488-3EA6-E837-5072-C7603267451F}"/>
              </a:ext>
            </a:extLst>
          </p:cNvPr>
          <p:cNvGrpSpPr/>
          <p:nvPr/>
        </p:nvGrpSpPr>
        <p:grpSpPr>
          <a:xfrm>
            <a:off x="520212" y="5698902"/>
            <a:ext cx="8073154" cy="629804"/>
            <a:chOff x="520212" y="5671146"/>
            <a:chExt cx="8073154" cy="62980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8D60D03-1A3A-6DFB-CCC5-EE4B84A5AD85}"/>
                </a:ext>
              </a:extLst>
            </p:cNvPr>
            <p:cNvSpPr txBox="1"/>
            <p:nvPr/>
          </p:nvSpPr>
          <p:spPr>
            <a:xfrm>
              <a:off x="1259632" y="5770605"/>
              <a:ext cx="733373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Устойчивое внимание и поле чтения</a:t>
              </a: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D90EFE8D-9165-F997-1085-06433FE41063}"/>
                </a:ext>
              </a:extLst>
            </p:cNvPr>
            <p:cNvGrpSpPr/>
            <p:nvPr/>
          </p:nvGrpSpPr>
          <p:grpSpPr>
            <a:xfrm>
              <a:off x="520212" y="5671146"/>
              <a:ext cx="629804" cy="629804"/>
              <a:chOff x="541794" y="5671146"/>
              <a:chExt cx="629804" cy="629804"/>
            </a:xfrm>
          </p:grpSpPr>
          <p:sp>
            <p:nvSpPr>
              <p:cNvPr id="13" name="Овал 12">
                <a:extLst>
                  <a:ext uri="{FF2B5EF4-FFF2-40B4-BE49-F238E27FC236}">
                    <a16:creationId xmlns:a16="http://schemas.microsoft.com/office/drawing/2014/main" id="{AAFCC3AA-9042-9A49-06EE-5066331C78A7}"/>
                  </a:ext>
                </a:extLst>
              </p:cNvPr>
              <p:cNvSpPr/>
              <p:nvPr/>
            </p:nvSpPr>
            <p:spPr>
              <a:xfrm>
                <a:off x="541794" y="5671146"/>
                <a:ext cx="629804" cy="629804"/>
              </a:xfrm>
              <a:prstGeom prst="ellipse">
                <a:avLst/>
              </a:prstGeom>
              <a:solidFill>
                <a:srgbClr val="E2907A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53" name="Рисунок 52">
                <a:extLst>
                  <a:ext uri="{FF2B5EF4-FFF2-40B4-BE49-F238E27FC236}">
                    <a16:creationId xmlns:a16="http://schemas.microsoft.com/office/drawing/2014/main" id="{A161EEB8-160A-D1B2-C7AA-7A291855EC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40696" y="5770048"/>
                <a:ext cx="432000" cy="432000"/>
              </a:xfrm>
              <a:prstGeom prst="rect">
                <a:avLst/>
              </a:prstGeom>
            </p:spPr>
          </p:pic>
        </p:grp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A7FCD59D-92E5-EA67-DB7F-B1574FB640DA}"/>
              </a:ext>
            </a:extLst>
          </p:cNvPr>
          <p:cNvGrpSpPr/>
          <p:nvPr/>
        </p:nvGrpSpPr>
        <p:grpSpPr>
          <a:xfrm>
            <a:off x="520212" y="6584744"/>
            <a:ext cx="8073154" cy="629804"/>
            <a:chOff x="520212" y="6571192"/>
            <a:chExt cx="8073154" cy="62980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00BE768-9880-A2FD-915C-A8DC8B6604C1}"/>
                </a:ext>
              </a:extLst>
            </p:cNvPr>
            <p:cNvSpPr txBox="1"/>
            <p:nvPr/>
          </p:nvSpPr>
          <p:spPr>
            <a:xfrm>
              <a:off x="1259632" y="6670651"/>
              <a:ext cx="733373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Гибкость чтения</a:t>
              </a:r>
            </a:p>
          </p:txBody>
        </p: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2944A0EE-E19A-982E-2247-8253F52AD6E9}"/>
                </a:ext>
              </a:extLst>
            </p:cNvPr>
            <p:cNvGrpSpPr/>
            <p:nvPr/>
          </p:nvGrpSpPr>
          <p:grpSpPr>
            <a:xfrm>
              <a:off x="520212" y="6571192"/>
              <a:ext cx="629804" cy="629804"/>
              <a:chOff x="550634" y="6571192"/>
              <a:chExt cx="629804" cy="629804"/>
            </a:xfrm>
          </p:grpSpPr>
          <p:sp>
            <p:nvSpPr>
              <p:cNvPr id="15" name="Овал 14">
                <a:extLst>
                  <a:ext uri="{FF2B5EF4-FFF2-40B4-BE49-F238E27FC236}">
                    <a16:creationId xmlns:a16="http://schemas.microsoft.com/office/drawing/2014/main" id="{392296DA-3A89-0609-4A46-9198706494F1}"/>
                  </a:ext>
                </a:extLst>
              </p:cNvPr>
              <p:cNvSpPr/>
              <p:nvPr/>
            </p:nvSpPr>
            <p:spPr>
              <a:xfrm>
                <a:off x="550634" y="6571192"/>
                <a:ext cx="629804" cy="629804"/>
              </a:xfrm>
              <a:prstGeom prst="ellipse">
                <a:avLst/>
              </a:prstGeom>
              <a:solidFill>
                <a:srgbClr val="E2907A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55" name="Рисунок 54">
                <a:extLst>
                  <a:ext uri="{FF2B5EF4-FFF2-40B4-BE49-F238E27FC236}">
                    <a16:creationId xmlns:a16="http://schemas.microsoft.com/office/drawing/2014/main" id="{A17745ED-73C2-9B02-42E3-CACC0BB810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49536" y="6670094"/>
                <a:ext cx="432000" cy="432000"/>
              </a:xfrm>
              <a:prstGeom prst="rect">
                <a:avLst/>
              </a:prstGeom>
            </p:spPr>
          </p:pic>
        </p:grp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BBCA584E-A7B0-B42D-59CA-CBAB9EB828EF}"/>
              </a:ext>
            </a:extLst>
          </p:cNvPr>
          <p:cNvGrpSpPr/>
          <p:nvPr/>
        </p:nvGrpSpPr>
        <p:grpSpPr>
          <a:xfrm>
            <a:off x="520212" y="7470588"/>
            <a:ext cx="7927286" cy="629804"/>
            <a:chOff x="520212" y="7471238"/>
            <a:chExt cx="7927286" cy="62980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31379B0-0C98-91F0-08E1-B8A05341F704}"/>
                </a:ext>
              </a:extLst>
            </p:cNvPr>
            <p:cNvSpPr txBox="1"/>
            <p:nvPr/>
          </p:nvSpPr>
          <p:spPr>
            <a:xfrm>
              <a:off x="1259632" y="7570697"/>
              <a:ext cx="7187866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Познавательная активность и интерес к чтению</a:t>
              </a:r>
            </a:p>
          </p:txBody>
        </p: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45410182-922E-AED9-6F34-8BC1E2F19E24}"/>
                </a:ext>
              </a:extLst>
            </p:cNvPr>
            <p:cNvGrpSpPr/>
            <p:nvPr/>
          </p:nvGrpSpPr>
          <p:grpSpPr>
            <a:xfrm>
              <a:off x="520212" y="7471238"/>
              <a:ext cx="629804" cy="629804"/>
              <a:chOff x="541794" y="7471238"/>
              <a:chExt cx="629804" cy="629804"/>
            </a:xfrm>
          </p:grpSpPr>
          <p:sp>
            <p:nvSpPr>
              <p:cNvPr id="17" name="Овал 16">
                <a:extLst>
                  <a:ext uri="{FF2B5EF4-FFF2-40B4-BE49-F238E27FC236}">
                    <a16:creationId xmlns:a16="http://schemas.microsoft.com/office/drawing/2014/main" id="{471C8933-D21F-5875-F73F-A64800DD446C}"/>
                  </a:ext>
                </a:extLst>
              </p:cNvPr>
              <p:cNvSpPr/>
              <p:nvPr/>
            </p:nvSpPr>
            <p:spPr>
              <a:xfrm>
                <a:off x="541794" y="7471238"/>
                <a:ext cx="629804" cy="629804"/>
              </a:xfrm>
              <a:prstGeom prst="ellipse">
                <a:avLst/>
              </a:prstGeom>
              <a:solidFill>
                <a:srgbClr val="E2907A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57" name="Рисунок 56">
                <a:extLst>
                  <a:ext uri="{FF2B5EF4-FFF2-40B4-BE49-F238E27FC236}">
                    <a16:creationId xmlns:a16="http://schemas.microsoft.com/office/drawing/2014/main" id="{7A2F85BD-4C82-1BBB-03E6-34A6DA8B06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40696" y="7570140"/>
                <a:ext cx="432000" cy="432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4827883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DCF8DF-EF75-B6AB-469B-6FC3A0EED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644CA72-7707-7645-3BB4-3A0247C1A01D}"/>
              </a:ext>
            </a:extLst>
          </p:cNvPr>
          <p:cNvSpPr txBox="1"/>
          <p:nvPr/>
        </p:nvSpPr>
        <p:spPr>
          <a:xfrm>
            <a:off x="7870" y="1737430"/>
            <a:ext cx="913613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мешает ребенку читать быстро и осмысленно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5DA485B-8348-3E22-B3AD-D5BDE5B4CF06}"/>
              </a:ext>
            </a:extLst>
          </p:cNvPr>
          <p:cNvGrpSpPr/>
          <p:nvPr/>
        </p:nvGrpSpPr>
        <p:grpSpPr>
          <a:xfrm>
            <a:off x="717059" y="3295010"/>
            <a:ext cx="8362518" cy="629804"/>
            <a:chOff x="390741" y="3078986"/>
            <a:chExt cx="8362518" cy="62980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FE9B12-89A1-0D1D-8A83-0D3AEA98EEA6}"/>
                </a:ext>
              </a:extLst>
            </p:cNvPr>
            <p:cNvSpPr txBox="1"/>
            <p:nvPr/>
          </p:nvSpPr>
          <p:spPr>
            <a:xfrm>
              <a:off x="1180263" y="3112088"/>
              <a:ext cx="7572996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Низкая мотивация («Не интересно!»)</a:t>
              </a:r>
              <a:endParaRPr lang="ru-RU" sz="2400" dirty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7CC2BD98-5211-5FC2-12DC-2AC87131133D}"/>
                </a:ext>
              </a:extLst>
            </p:cNvPr>
            <p:cNvGrpSpPr/>
            <p:nvPr/>
          </p:nvGrpSpPr>
          <p:grpSpPr>
            <a:xfrm>
              <a:off x="390741" y="3078986"/>
              <a:ext cx="629804" cy="629804"/>
              <a:chOff x="509514" y="2478980"/>
              <a:chExt cx="629804" cy="629804"/>
            </a:xfrm>
          </p:grpSpPr>
          <p:sp>
            <p:nvSpPr>
              <p:cNvPr id="12" name="Овал 11">
                <a:extLst>
                  <a:ext uri="{FF2B5EF4-FFF2-40B4-BE49-F238E27FC236}">
                    <a16:creationId xmlns:a16="http://schemas.microsoft.com/office/drawing/2014/main" id="{118446C6-8521-B92C-A04E-1C30B00F1EF1}"/>
                  </a:ext>
                </a:extLst>
              </p:cNvPr>
              <p:cNvSpPr/>
              <p:nvPr/>
            </p:nvSpPr>
            <p:spPr>
              <a:xfrm>
                <a:off x="509514" y="2478980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794969E-3185-4F83-B5E8-0C7647E24C31}"/>
                  </a:ext>
                </a:extLst>
              </p:cNvPr>
              <p:cNvSpPr txBox="1"/>
              <p:nvPr/>
            </p:nvSpPr>
            <p:spPr>
              <a:xfrm>
                <a:off x="664437" y="2499588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1</a:t>
                </a:r>
              </a:p>
            </p:txBody>
          </p:sp>
        </p:grp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8950323-1932-6F05-660A-54378E5E9870}"/>
              </a:ext>
            </a:extLst>
          </p:cNvPr>
          <p:cNvGrpSpPr/>
          <p:nvPr/>
        </p:nvGrpSpPr>
        <p:grpSpPr>
          <a:xfrm>
            <a:off x="717059" y="4150947"/>
            <a:ext cx="8362518" cy="629804"/>
            <a:chOff x="390741" y="3934923"/>
            <a:chExt cx="8362518" cy="62980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691E334-92A4-C3D5-136B-077C2FAB8EF8}"/>
                </a:ext>
              </a:extLst>
            </p:cNvPr>
            <p:cNvSpPr txBox="1"/>
            <p:nvPr/>
          </p:nvSpPr>
          <p:spPr>
            <a:xfrm>
              <a:off x="1163630" y="3995936"/>
              <a:ext cx="7589629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Рассеянное внимание</a:t>
              </a:r>
              <a:endParaRPr lang="ru-RU" sz="2400" dirty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</p:txBody>
        </p: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E05ED3F5-9001-854E-22B6-18EC24AC8D83}"/>
                </a:ext>
              </a:extLst>
            </p:cNvPr>
            <p:cNvGrpSpPr/>
            <p:nvPr/>
          </p:nvGrpSpPr>
          <p:grpSpPr>
            <a:xfrm>
              <a:off x="390741" y="3934923"/>
              <a:ext cx="629804" cy="629804"/>
              <a:chOff x="509514" y="3311523"/>
              <a:chExt cx="629804" cy="629804"/>
            </a:xfrm>
          </p:grpSpPr>
          <p:sp>
            <p:nvSpPr>
              <p:cNvPr id="34" name="Овал 33">
                <a:extLst>
                  <a:ext uri="{FF2B5EF4-FFF2-40B4-BE49-F238E27FC236}">
                    <a16:creationId xmlns:a16="http://schemas.microsoft.com/office/drawing/2014/main" id="{08730B64-3145-9754-824C-D5EBA1C12DCB}"/>
                  </a:ext>
                </a:extLst>
              </p:cNvPr>
              <p:cNvSpPr/>
              <p:nvPr/>
            </p:nvSpPr>
            <p:spPr>
              <a:xfrm>
                <a:off x="509514" y="3311523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1EF2D65-7215-03F7-F654-98E225FD5B3A}"/>
                  </a:ext>
                </a:extLst>
              </p:cNvPr>
              <p:cNvSpPr txBox="1"/>
              <p:nvPr/>
            </p:nvSpPr>
            <p:spPr>
              <a:xfrm>
                <a:off x="664438" y="3334039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2</a:t>
                </a:r>
              </a:p>
            </p:txBody>
          </p:sp>
        </p:grp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15E5F882-196D-167C-9424-308E2B1609D4}"/>
              </a:ext>
            </a:extLst>
          </p:cNvPr>
          <p:cNvGrpSpPr/>
          <p:nvPr/>
        </p:nvGrpSpPr>
        <p:grpSpPr>
          <a:xfrm>
            <a:off x="717059" y="5113478"/>
            <a:ext cx="8391445" cy="629804"/>
            <a:chOff x="390741" y="4897454"/>
            <a:chExt cx="8391445" cy="62980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0257B1E-F7C9-AE2D-3D99-9C63E0EE9E16}"/>
                </a:ext>
              </a:extLst>
            </p:cNvPr>
            <p:cNvSpPr txBox="1"/>
            <p:nvPr/>
          </p:nvSpPr>
          <p:spPr>
            <a:xfrm>
              <a:off x="1192556" y="4932040"/>
              <a:ext cx="7589630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Возвраты к прочитанному, проговаривание</a:t>
              </a:r>
              <a:endParaRPr lang="ru-RU" sz="2400" dirty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</p:txBody>
        </p: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E7ADE0DC-4A28-1F7A-29A5-4C28E591F7DE}"/>
                </a:ext>
              </a:extLst>
            </p:cNvPr>
            <p:cNvGrpSpPr/>
            <p:nvPr/>
          </p:nvGrpSpPr>
          <p:grpSpPr>
            <a:xfrm>
              <a:off x="390741" y="4897454"/>
              <a:ext cx="629804" cy="629804"/>
              <a:chOff x="509514" y="4144308"/>
              <a:chExt cx="629804" cy="629804"/>
            </a:xfrm>
          </p:grpSpPr>
          <p:sp>
            <p:nvSpPr>
              <p:cNvPr id="41" name="Овал 40">
                <a:extLst>
                  <a:ext uri="{FF2B5EF4-FFF2-40B4-BE49-F238E27FC236}">
                    <a16:creationId xmlns:a16="http://schemas.microsoft.com/office/drawing/2014/main" id="{D0C9F97A-6F94-DB17-4184-AE63E5FFE1EF}"/>
                  </a:ext>
                </a:extLst>
              </p:cNvPr>
              <p:cNvSpPr/>
              <p:nvPr/>
            </p:nvSpPr>
            <p:spPr>
              <a:xfrm>
                <a:off x="509514" y="4144308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4A4D563-D903-F2A8-F1DD-4748A562FE7F}"/>
                  </a:ext>
                </a:extLst>
              </p:cNvPr>
              <p:cNvSpPr txBox="1"/>
              <p:nvPr/>
            </p:nvSpPr>
            <p:spPr>
              <a:xfrm>
                <a:off x="664438" y="4166824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3</a:t>
                </a:r>
              </a:p>
            </p:txBody>
          </p:sp>
        </p:grp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114830D2-60DF-35D0-38C1-B95EFE74E854}"/>
              </a:ext>
            </a:extLst>
          </p:cNvPr>
          <p:cNvGrpSpPr/>
          <p:nvPr/>
        </p:nvGrpSpPr>
        <p:grpSpPr>
          <a:xfrm>
            <a:off x="717058" y="6076009"/>
            <a:ext cx="8343289" cy="629804"/>
            <a:chOff x="390740" y="5859985"/>
            <a:chExt cx="8343289" cy="62980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E24C032-B1C6-D220-5075-62A8EAA81F5A}"/>
                </a:ext>
              </a:extLst>
            </p:cNvPr>
            <p:cNvSpPr txBox="1"/>
            <p:nvPr/>
          </p:nvSpPr>
          <p:spPr>
            <a:xfrm>
              <a:off x="1144400" y="5955992"/>
              <a:ext cx="7589629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Узкий диапазон восприятия текста</a:t>
              </a:r>
              <a:endParaRPr lang="ru-RU" sz="2400" dirty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</p:txBody>
        </p: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6C1A737B-0C9E-516D-10C9-F7F53297A2D9}"/>
                </a:ext>
              </a:extLst>
            </p:cNvPr>
            <p:cNvGrpSpPr/>
            <p:nvPr/>
          </p:nvGrpSpPr>
          <p:grpSpPr>
            <a:xfrm>
              <a:off x="390740" y="5859985"/>
              <a:ext cx="629804" cy="629804"/>
              <a:chOff x="509514" y="4976972"/>
              <a:chExt cx="629804" cy="629804"/>
            </a:xfrm>
          </p:grpSpPr>
          <p:sp>
            <p:nvSpPr>
              <p:cNvPr id="48" name="Овал 47">
                <a:extLst>
                  <a:ext uri="{FF2B5EF4-FFF2-40B4-BE49-F238E27FC236}">
                    <a16:creationId xmlns:a16="http://schemas.microsoft.com/office/drawing/2014/main" id="{1CDBC12E-7905-77F4-B184-0CF7F69F5CC8}"/>
                  </a:ext>
                </a:extLst>
              </p:cNvPr>
              <p:cNvSpPr/>
              <p:nvPr/>
            </p:nvSpPr>
            <p:spPr>
              <a:xfrm>
                <a:off x="509514" y="4976972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0A3F9C4-057D-E969-CA64-A064C366218E}"/>
                  </a:ext>
                </a:extLst>
              </p:cNvPr>
              <p:cNvSpPr txBox="1"/>
              <p:nvPr/>
            </p:nvSpPr>
            <p:spPr>
              <a:xfrm>
                <a:off x="664438" y="4999488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4</a:t>
                </a:r>
              </a:p>
            </p:txBody>
          </p:sp>
        </p:grp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ED051F25-99D9-D46A-24E2-BE0445C36D37}"/>
              </a:ext>
            </a:extLst>
          </p:cNvPr>
          <p:cNvGrpSpPr/>
          <p:nvPr/>
        </p:nvGrpSpPr>
        <p:grpSpPr>
          <a:xfrm>
            <a:off x="717058" y="7038540"/>
            <a:ext cx="8343289" cy="629804"/>
            <a:chOff x="390740" y="6822516"/>
            <a:chExt cx="8343289" cy="629804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B3B04F0-87C2-2305-B1D0-5CDD73AFE58C}"/>
                </a:ext>
              </a:extLst>
            </p:cNvPr>
            <p:cNvSpPr txBox="1"/>
            <p:nvPr/>
          </p:nvSpPr>
          <p:spPr>
            <a:xfrm>
              <a:off x="1175995" y="6903961"/>
              <a:ext cx="755803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Неумение выделять главное</a:t>
              </a:r>
              <a:endParaRPr lang="ru-RU" sz="2400" dirty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</p:txBody>
        </p:sp>
        <p:grpSp>
          <p:nvGrpSpPr>
            <p:cNvPr id="56" name="Группа 55">
              <a:extLst>
                <a:ext uri="{FF2B5EF4-FFF2-40B4-BE49-F238E27FC236}">
                  <a16:creationId xmlns:a16="http://schemas.microsoft.com/office/drawing/2014/main" id="{EF7E9758-C936-3DA8-927A-55FC971BC4BB}"/>
                </a:ext>
              </a:extLst>
            </p:cNvPr>
            <p:cNvGrpSpPr/>
            <p:nvPr/>
          </p:nvGrpSpPr>
          <p:grpSpPr>
            <a:xfrm>
              <a:off x="390740" y="6822516"/>
              <a:ext cx="629804" cy="629804"/>
              <a:chOff x="509514" y="5809636"/>
              <a:chExt cx="629804" cy="629804"/>
            </a:xfrm>
          </p:grpSpPr>
          <p:sp>
            <p:nvSpPr>
              <p:cNvPr id="58" name="Овал 57">
                <a:extLst>
                  <a:ext uri="{FF2B5EF4-FFF2-40B4-BE49-F238E27FC236}">
                    <a16:creationId xmlns:a16="http://schemas.microsoft.com/office/drawing/2014/main" id="{41B55F27-C8D0-54CC-2B8A-EFF9DC69A2D3}"/>
                  </a:ext>
                </a:extLst>
              </p:cNvPr>
              <p:cNvSpPr/>
              <p:nvPr/>
            </p:nvSpPr>
            <p:spPr>
              <a:xfrm>
                <a:off x="509514" y="5809636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20804BBF-F4F4-4D11-AA93-92EEDFD65842}"/>
                  </a:ext>
                </a:extLst>
              </p:cNvPr>
              <p:cNvSpPr txBox="1"/>
              <p:nvPr/>
            </p:nvSpPr>
            <p:spPr>
              <a:xfrm>
                <a:off x="664438" y="5832152"/>
                <a:ext cx="319957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3629265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D383AF-D47E-C665-81CB-59F189020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445ED6-049B-9046-36F2-58D2454C0DE4}"/>
              </a:ext>
            </a:extLst>
          </p:cNvPr>
          <p:cNvSpPr txBox="1"/>
          <p:nvPr/>
        </p:nvSpPr>
        <p:spPr>
          <a:xfrm>
            <a:off x="7870" y="1383135"/>
            <a:ext cx="913613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Основы чтения</a:t>
            </a:r>
          </a:p>
          <a:p>
            <a:pPr algn="ctr"/>
            <a:r>
              <a:rPr lang="ru-RU" b="1" dirty="0">
                <a:solidFill>
                  <a:srgbClr val="E290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Физиологический аспект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A3CCFD-DF39-6FF1-1C55-84F69C917A52}"/>
              </a:ext>
            </a:extLst>
          </p:cNvPr>
          <p:cNvSpPr txBox="1"/>
          <p:nvPr/>
        </p:nvSpPr>
        <p:spPr>
          <a:xfrm>
            <a:off x="5196946" y="5557765"/>
            <a:ext cx="4248472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Общая нейрофизиологическая зрелость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A2E14D-08DF-F07B-6EDE-7CAF78BDF0F1}"/>
              </a:ext>
            </a:extLst>
          </p:cNvPr>
          <p:cNvSpPr txBox="1"/>
          <p:nvPr/>
        </p:nvSpPr>
        <p:spPr>
          <a:xfrm>
            <a:off x="719063" y="2942964"/>
            <a:ext cx="4464496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Зрительное восприятие и окуломоторная активность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44F243-9146-B5C0-EAD2-2513DAE9472E}"/>
              </a:ext>
            </a:extLst>
          </p:cNvPr>
          <p:cNvSpPr txBox="1"/>
          <p:nvPr/>
        </p:nvSpPr>
        <p:spPr>
          <a:xfrm>
            <a:off x="732450" y="3837644"/>
            <a:ext cx="4320480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Фонематический слух и физиологическая обработка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FC6D0B-0DC6-F5ED-0ABB-90BB63CF0011}"/>
              </a:ext>
            </a:extLst>
          </p:cNvPr>
          <p:cNvSpPr txBox="1"/>
          <p:nvPr/>
        </p:nvSpPr>
        <p:spPr>
          <a:xfrm>
            <a:off x="732450" y="4732324"/>
            <a:ext cx="4464496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Рабочая память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E5B313-B65F-5ADD-8468-569A56A3864C}"/>
              </a:ext>
            </a:extLst>
          </p:cNvPr>
          <p:cNvSpPr txBox="1"/>
          <p:nvPr/>
        </p:nvSpPr>
        <p:spPr>
          <a:xfrm>
            <a:off x="745092" y="5569785"/>
            <a:ext cx="4366080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Нейронные связи, мышление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2D3EEE-399C-80DA-25CF-7F037A4DF2BC}"/>
              </a:ext>
            </a:extLst>
          </p:cNvPr>
          <p:cNvSpPr txBox="1"/>
          <p:nvPr/>
        </p:nvSpPr>
        <p:spPr>
          <a:xfrm>
            <a:off x="5148064" y="2942964"/>
            <a:ext cx="3923928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Речевая и артикуляционная моторика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D469BD-17D8-DFB8-4F8E-8804BF848C34}"/>
              </a:ext>
            </a:extLst>
          </p:cNvPr>
          <p:cNvSpPr txBox="1"/>
          <p:nvPr/>
        </p:nvSpPr>
        <p:spPr>
          <a:xfrm>
            <a:off x="5148064" y="3839614"/>
            <a:ext cx="3923928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Концентрация внимания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371390-3104-7898-90DA-2C7F7A7CB5F9}"/>
              </a:ext>
            </a:extLst>
          </p:cNvPr>
          <p:cNvSpPr txBox="1"/>
          <p:nvPr/>
        </p:nvSpPr>
        <p:spPr>
          <a:xfrm>
            <a:off x="5148064" y="4663085"/>
            <a:ext cx="4067944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Зрительно-пространственная ориентация</a:t>
            </a:r>
          </a:p>
        </p:txBody>
      </p: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B86EFBF8-DF4A-449E-3525-601C5C08B79B}"/>
              </a:ext>
            </a:extLst>
          </p:cNvPr>
          <p:cNvGrpSpPr/>
          <p:nvPr/>
        </p:nvGrpSpPr>
        <p:grpSpPr>
          <a:xfrm>
            <a:off x="230011" y="6543192"/>
            <a:ext cx="8683978" cy="1475170"/>
            <a:chOff x="230011" y="6543192"/>
            <a:chExt cx="8683978" cy="1475170"/>
          </a:xfrm>
        </p:grpSpPr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1C025AA0-9983-8EEC-7398-1825D0B7A017}"/>
                </a:ext>
              </a:extLst>
            </p:cNvPr>
            <p:cNvSpPr/>
            <p:nvPr/>
          </p:nvSpPr>
          <p:spPr>
            <a:xfrm>
              <a:off x="230011" y="6543192"/>
              <a:ext cx="8683978" cy="1475170"/>
            </a:xfrm>
            <a:prstGeom prst="roundRect">
              <a:avLst/>
            </a:prstGeom>
            <a:solidFill>
              <a:schemeClr val="bg1"/>
            </a:solidFill>
            <a:ln w="25400" cap="flat">
              <a:solidFill>
                <a:srgbClr val="CDE4F0"/>
              </a:solidFill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B898DE7-BF02-D5A4-3971-5FA02CE65E9A}"/>
                </a:ext>
              </a:extLst>
            </p:cNvPr>
            <p:cNvSpPr txBox="1"/>
            <p:nvPr/>
          </p:nvSpPr>
          <p:spPr>
            <a:xfrm>
              <a:off x="378623" y="6726779"/>
              <a:ext cx="8386755" cy="1107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2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Таким образом, физиологическая готовность к чтению – это результат комплексного созревания зрительной, слуховой, моторной, когнитивной и регуляторной систем мозга.</a:t>
              </a:r>
            </a:p>
          </p:txBody>
        </p:sp>
      </p:grpSp>
      <p:sp>
        <p:nvSpPr>
          <p:cNvPr id="28" name="Овал 27">
            <a:extLst>
              <a:ext uri="{FF2B5EF4-FFF2-40B4-BE49-F238E27FC236}">
                <a16:creationId xmlns:a16="http://schemas.microsoft.com/office/drawing/2014/main" id="{B59EDEB9-F75C-53A9-3F8C-B7C535C1F880}"/>
              </a:ext>
            </a:extLst>
          </p:cNvPr>
          <p:cNvSpPr/>
          <p:nvPr/>
        </p:nvSpPr>
        <p:spPr>
          <a:xfrm>
            <a:off x="433717" y="3020532"/>
            <a:ext cx="256663" cy="273864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3906C11B-5276-C8E6-83B8-64C517ACE869}"/>
              </a:ext>
            </a:extLst>
          </p:cNvPr>
          <p:cNvSpPr/>
          <p:nvPr/>
        </p:nvSpPr>
        <p:spPr>
          <a:xfrm>
            <a:off x="433717" y="3902737"/>
            <a:ext cx="256663" cy="273864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2B7E5059-953E-AD27-5FD3-15393BB118B7}"/>
              </a:ext>
            </a:extLst>
          </p:cNvPr>
          <p:cNvSpPr/>
          <p:nvPr/>
        </p:nvSpPr>
        <p:spPr>
          <a:xfrm>
            <a:off x="433717" y="4769148"/>
            <a:ext cx="256663" cy="273864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60DFEA82-1A22-C5E4-5000-17FB4B0B7B1D}"/>
              </a:ext>
            </a:extLst>
          </p:cNvPr>
          <p:cNvSpPr/>
          <p:nvPr/>
        </p:nvSpPr>
        <p:spPr>
          <a:xfrm>
            <a:off x="433717" y="5603774"/>
            <a:ext cx="256663" cy="273864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EF98231C-265F-9F1A-4B57-4191FF0FEA5D}"/>
              </a:ext>
            </a:extLst>
          </p:cNvPr>
          <p:cNvSpPr/>
          <p:nvPr/>
        </p:nvSpPr>
        <p:spPr>
          <a:xfrm>
            <a:off x="4876490" y="3010320"/>
            <a:ext cx="256663" cy="273864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7F5CAF8D-5218-FD37-1133-B71D02025F6E}"/>
              </a:ext>
            </a:extLst>
          </p:cNvPr>
          <p:cNvSpPr/>
          <p:nvPr/>
        </p:nvSpPr>
        <p:spPr>
          <a:xfrm>
            <a:off x="4876490" y="3892525"/>
            <a:ext cx="256663" cy="273864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14D7483C-F26B-E57B-AD4B-0C1DF442A56E}"/>
              </a:ext>
            </a:extLst>
          </p:cNvPr>
          <p:cNvSpPr/>
          <p:nvPr/>
        </p:nvSpPr>
        <p:spPr>
          <a:xfrm>
            <a:off x="4876490" y="4758936"/>
            <a:ext cx="256663" cy="273864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494F4C90-7E23-3BAA-BC61-03F906C97765}"/>
              </a:ext>
            </a:extLst>
          </p:cNvPr>
          <p:cNvSpPr/>
          <p:nvPr/>
        </p:nvSpPr>
        <p:spPr>
          <a:xfrm>
            <a:off x="4876490" y="5593562"/>
            <a:ext cx="256663" cy="273864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0088711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B8EFCC-276B-1DCB-B427-798D247FA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8FE743-30D1-96AB-349A-5AC97351D184}"/>
              </a:ext>
            </a:extLst>
          </p:cNvPr>
          <p:cNvSpPr txBox="1"/>
          <p:nvPr/>
        </p:nvSpPr>
        <p:spPr>
          <a:xfrm>
            <a:off x="0" y="1672417"/>
            <a:ext cx="914400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должно быть в структуре работы над навыком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D95407-0504-57FC-A8A6-A649A94632C6}"/>
              </a:ext>
            </a:extLst>
          </p:cNvPr>
          <p:cNvSpPr txBox="1"/>
          <p:nvPr/>
        </p:nvSpPr>
        <p:spPr>
          <a:xfrm>
            <a:off x="3044267" y="3144314"/>
            <a:ext cx="2808312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b="1" dirty="0">
                <a:solidFill>
                  <a:srgbClr val="E2907A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Развитие:</a:t>
            </a:r>
            <a:endParaRPr lang="ru-RU" dirty="0">
              <a:solidFill>
                <a:srgbClr val="E2907A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90" name="Группа 89">
            <a:extLst>
              <a:ext uri="{FF2B5EF4-FFF2-40B4-BE49-F238E27FC236}">
                <a16:creationId xmlns:a16="http://schemas.microsoft.com/office/drawing/2014/main" id="{65E29644-1468-9CD8-ADC1-DAF0227EE30C}"/>
              </a:ext>
            </a:extLst>
          </p:cNvPr>
          <p:cNvGrpSpPr/>
          <p:nvPr/>
        </p:nvGrpSpPr>
        <p:grpSpPr>
          <a:xfrm>
            <a:off x="928596" y="3995936"/>
            <a:ext cx="8215404" cy="3431897"/>
            <a:chOff x="605067" y="3666089"/>
            <a:chExt cx="8215404" cy="3431897"/>
          </a:xfrm>
        </p:grpSpPr>
        <p:grpSp>
          <p:nvGrpSpPr>
            <p:cNvPr id="63" name="Группа 62">
              <a:extLst>
                <a:ext uri="{FF2B5EF4-FFF2-40B4-BE49-F238E27FC236}">
                  <a16:creationId xmlns:a16="http://schemas.microsoft.com/office/drawing/2014/main" id="{0D678553-DF44-3919-0E27-65DBED237DAF}"/>
                </a:ext>
              </a:extLst>
            </p:cNvPr>
            <p:cNvGrpSpPr/>
            <p:nvPr/>
          </p:nvGrpSpPr>
          <p:grpSpPr>
            <a:xfrm>
              <a:off x="605067" y="3666089"/>
              <a:ext cx="2763743" cy="554024"/>
              <a:chOff x="621191" y="3666089"/>
              <a:chExt cx="2763743" cy="554024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9A58511-7647-BEB0-09F9-2C4BB872935C}"/>
                  </a:ext>
                </a:extLst>
              </p:cNvPr>
              <p:cNvSpPr txBox="1"/>
              <p:nvPr/>
            </p:nvSpPr>
            <p:spPr>
              <a:xfrm>
                <a:off x="1188879" y="3712269"/>
                <a:ext cx="2196055" cy="46166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ru-RU" sz="2400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Внимания</a:t>
                </a:r>
              </a:p>
            </p:txBody>
          </p:sp>
          <p:grpSp>
            <p:nvGrpSpPr>
              <p:cNvPr id="62" name="Группа 61">
                <a:extLst>
                  <a:ext uri="{FF2B5EF4-FFF2-40B4-BE49-F238E27FC236}">
                    <a16:creationId xmlns:a16="http://schemas.microsoft.com/office/drawing/2014/main" id="{25E01301-0466-666C-3F62-EBC718B71F95}"/>
                  </a:ext>
                </a:extLst>
              </p:cNvPr>
              <p:cNvGrpSpPr/>
              <p:nvPr/>
            </p:nvGrpSpPr>
            <p:grpSpPr>
              <a:xfrm>
                <a:off x="621191" y="3666089"/>
                <a:ext cx="554024" cy="554024"/>
                <a:chOff x="621191" y="3666089"/>
                <a:chExt cx="554024" cy="554024"/>
              </a:xfrm>
            </p:grpSpPr>
            <p:sp>
              <p:nvSpPr>
                <p:cNvPr id="33" name="Овал 32">
                  <a:extLst>
                    <a:ext uri="{FF2B5EF4-FFF2-40B4-BE49-F238E27FC236}">
                      <a16:creationId xmlns:a16="http://schemas.microsoft.com/office/drawing/2014/main" id="{BC9CAF5D-AB40-5E7A-15EF-CD54AA5C1A95}"/>
                    </a:ext>
                  </a:extLst>
                </p:cNvPr>
                <p:cNvSpPr/>
                <p:nvPr/>
              </p:nvSpPr>
              <p:spPr>
                <a:xfrm>
                  <a:off x="621191" y="3666089"/>
                  <a:ext cx="554024" cy="554024"/>
                </a:xfrm>
                <a:prstGeom prst="ellipse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pic>
              <p:nvPicPr>
                <p:cNvPr id="36" name="Рисунок 35">
                  <a:extLst>
                    <a:ext uri="{FF2B5EF4-FFF2-40B4-BE49-F238E27FC236}">
                      <a16:creationId xmlns:a16="http://schemas.microsoft.com/office/drawing/2014/main" id="{E54B73D8-06DC-6439-6C1B-1CA0BF835B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3205" y="3728103"/>
                  <a:ext cx="429997" cy="429997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8CA1A0CE-6629-7053-F94B-AE36B283C4FF}"/>
                </a:ext>
              </a:extLst>
            </p:cNvPr>
            <p:cNvGrpSpPr/>
            <p:nvPr/>
          </p:nvGrpSpPr>
          <p:grpSpPr>
            <a:xfrm>
              <a:off x="605067" y="4625380"/>
              <a:ext cx="2115671" cy="554024"/>
              <a:chOff x="621191" y="4903320"/>
              <a:chExt cx="2115671" cy="554024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EFC0753-8E0B-D554-FA4E-09843B8973B0}"/>
                  </a:ext>
                </a:extLst>
              </p:cNvPr>
              <p:cNvSpPr txBox="1"/>
              <p:nvPr/>
            </p:nvSpPr>
            <p:spPr>
              <a:xfrm>
                <a:off x="1188879" y="4949500"/>
                <a:ext cx="1547983" cy="46166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ru-RU" sz="2400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Памяти</a:t>
                </a:r>
              </a:p>
            </p:txBody>
          </p:sp>
          <p:grpSp>
            <p:nvGrpSpPr>
              <p:cNvPr id="59" name="Группа 58">
                <a:extLst>
                  <a:ext uri="{FF2B5EF4-FFF2-40B4-BE49-F238E27FC236}">
                    <a16:creationId xmlns:a16="http://schemas.microsoft.com/office/drawing/2014/main" id="{D1E66D47-8D09-6464-2E35-C1A899D86004}"/>
                  </a:ext>
                </a:extLst>
              </p:cNvPr>
              <p:cNvGrpSpPr/>
              <p:nvPr/>
            </p:nvGrpSpPr>
            <p:grpSpPr>
              <a:xfrm>
                <a:off x="621191" y="4903320"/>
                <a:ext cx="554024" cy="554024"/>
                <a:chOff x="621191" y="4903320"/>
                <a:chExt cx="554024" cy="554024"/>
              </a:xfrm>
            </p:grpSpPr>
            <p:sp>
              <p:nvSpPr>
                <p:cNvPr id="40" name="Овал 39">
                  <a:extLst>
                    <a:ext uri="{FF2B5EF4-FFF2-40B4-BE49-F238E27FC236}">
                      <a16:creationId xmlns:a16="http://schemas.microsoft.com/office/drawing/2014/main" id="{A967A09C-DA8F-A5AA-DFE1-32E5EAADC02D}"/>
                    </a:ext>
                  </a:extLst>
                </p:cNvPr>
                <p:cNvSpPr/>
                <p:nvPr/>
              </p:nvSpPr>
              <p:spPr>
                <a:xfrm>
                  <a:off x="621191" y="4903320"/>
                  <a:ext cx="554024" cy="554024"/>
                </a:xfrm>
                <a:prstGeom prst="ellipse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pic>
              <p:nvPicPr>
                <p:cNvPr id="58" name="Рисунок 57">
                  <a:extLst>
                    <a:ext uri="{FF2B5EF4-FFF2-40B4-BE49-F238E27FC236}">
                      <a16:creationId xmlns:a16="http://schemas.microsoft.com/office/drawing/2014/main" id="{294E0FBF-DC8A-7FAE-561D-3DC0E15FFC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9374" y="5001503"/>
                  <a:ext cx="357659" cy="35765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67" name="Группа 66">
              <a:extLst>
                <a:ext uri="{FF2B5EF4-FFF2-40B4-BE49-F238E27FC236}">
                  <a16:creationId xmlns:a16="http://schemas.microsoft.com/office/drawing/2014/main" id="{9DC5CCE3-FFCD-A593-6A10-DE4CF8B13EEC}"/>
                </a:ext>
              </a:extLst>
            </p:cNvPr>
            <p:cNvGrpSpPr/>
            <p:nvPr/>
          </p:nvGrpSpPr>
          <p:grpSpPr>
            <a:xfrm>
              <a:off x="605067" y="5584671"/>
              <a:ext cx="2547719" cy="554024"/>
              <a:chOff x="621191" y="6068816"/>
              <a:chExt cx="2547719" cy="554024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75CF7BD-BE1D-213D-BDC6-32AD96660C31}"/>
                  </a:ext>
                </a:extLst>
              </p:cNvPr>
              <p:cNvSpPr txBox="1"/>
              <p:nvPr/>
            </p:nvSpPr>
            <p:spPr>
              <a:xfrm>
                <a:off x="1188879" y="6114996"/>
                <a:ext cx="1980031" cy="46166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ru-RU" sz="2400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Мышления</a:t>
                </a:r>
              </a:p>
            </p:txBody>
          </p:sp>
          <p:grpSp>
            <p:nvGrpSpPr>
              <p:cNvPr id="66" name="Группа 65">
                <a:extLst>
                  <a:ext uri="{FF2B5EF4-FFF2-40B4-BE49-F238E27FC236}">
                    <a16:creationId xmlns:a16="http://schemas.microsoft.com/office/drawing/2014/main" id="{94794AAF-B1AC-B545-2647-4D1563434FA0}"/>
                  </a:ext>
                </a:extLst>
              </p:cNvPr>
              <p:cNvGrpSpPr/>
              <p:nvPr/>
            </p:nvGrpSpPr>
            <p:grpSpPr>
              <a:xfrm>
                <a:off x="621191" y="6068816"/>
                <a:ext cx="554024" cy="554024"/>
                <a:chOff x="621191" y="6068816"/>
                <a:chExt cx="554024" cy="554024"/>
              </a:xfrm>
            </p:grpSpPr>
            <p:sp>
              <p:nvSpPr>
                <p:cNvPr id="43" name="Овал 42">
                  <a:extLst>
                    <a:ext uri="{FF2B5EF4-FFF2-40B4-BE49-F238E27FC236}">
                      <a16:creationId xmlns:a16="http://schemas.microsoft.com/office/drawing/2014/main" id="{1B4FA4A8-D1A9-D05C-E4A8-74E5E431F853}"/>
                    </a:ext>
                  </a:extLst>
                </p:cNvPr>
                <p:cNvSpPr/>
                <p:nvPr/>
              </p:nvSpPr>
              <p:spPr>
                <a:xfrm>
                  <a:off x="621191" y="6068816"/>
                  <a:ext cx="554024" cy="554024"/>
                </a:xfrm>
                <a:prstGeom prst="ellipse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pic>
              <p:nvPicPr>
                <p:cNvPr id="65" name="Рисунок 64">
                  <a:extLst>
                    <a:ext uri="{FF2B5EF4-FFF2-40B4-BE49-F238E27FC236}">
                      <a16:creationId xmlns:a16="http://schemas.microsoft.com/office/drawing/2014/main" id="{69CA3749-91FF-922A-AEE2-1AB783B5E2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0932" y="6158557"/>
                  <a:ext cx="374542" cy="37454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1834EAA6-F8F9-5917-D682-8E24165A016E}"/>
                </a:ext>
              </a:extLst>
            </p:cNvPr>
            <p:cNvGrpSpPr/>
            <p:nvPr/>
          </p:nvGrpSpPr>
          <p:grpSpPr>
            <a:xfrm>
              <a:off x="4572000" y="3727468"/>
              <a:ext cx="2320549" cy="554024"/>
              <a:chOff x="4572000" y="3727468"/>
              <a:chExt cx="2320549" cy="554024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50E6DD2-DAC0-037F-8B43-6D72443D6594}"/>
                  </a:ext>
                </a:extLst>
              </p:cNvPr>
              <p:cNvSpPr txBox="1"/>
              <p:nvPr/>
            </p:nvSpPr>
            <p:spPr>
              <a:xfrm>
                <a:off x="5128542" y="3773648"/>
                <a:ext cx="1764007" cy="46166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ru-RU" sz="2400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Мотивации</a:t>
                </a:r>
              </a:p>
            </p:txBody>
          </p:sp>
          <p:grpSp>
            <p:nvGrpSpPr>
              <p:cNvPr id="70" name="Группа 69">
                <a:extLst>
                  <a:ext uri="{FF2B5EF4-FFF2-40B4-BE49-F238E27FC236}">
                    <a16:creationId xmlns:a16="http://schemas.microsoft.com/office/drawing/2014/main" id="{761C82A6-79EC-AB69-7752-AD58183045FB}"/>
                  </a:ext>
                </a:extLst>
              </p:cNvPr>
              <p:cNvGrpSpPr/>
              <p:nvPr/>
            </p:nvGrpSpPr>
            <p:grpSpPr>
              <a:xfrm>
                <a:off x="4572000" y="3727468"/>
                <a:ext cx="554024" cy="554024"/>
                <a:chOff x="4572000" y="3742668"/>
                <a:chExt cx="554024" cy="554024"/>
              </a:xfrm>
            </p:grpSpPr>
            <p:sp>
              <p:nvSpPr>
                <p:cNvPr id="55" name="Овал 54">
                  <a:extLst>
                    <a:ext uri="{FF2B5EF4-FFF2-40B4-BE49-F238E27FC236}">
                      <a16:creationId xmlns:a16="http://schemas.microsoft.com/office/drawing/2014/main" id="{11B00A9A-78EC-EC2F-BECE-6E74427CBFA1}"/>
                    </a:ext>
                  </a:extLst>
                </p:cNvPr>
                <p:cNvSpPr/>
                <p:nvPr/>
              </p:nvSpPr>
              <p:spPr>
                <a:xfrm>
                  <a:off x="4572000" y="3742668"/>
                  <a:ext cx="554024" cy="554024"/>
                </a:xfrm>
                <a:prstGeom prst="ellipse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pic>
              <p:nvPicPr>
                <p:cNvPr id="69" name="Рисунок 68">
                  <a:extLst>
                    <a:ext uri="{FF2B5EF4-FFF2-40B4-BE49-F238E27FC236}">
                      <a16:creationId xmlns:a16="http://schemas.microsoft.com/office/drawing/2014/main" id="{D68B9AD3-BCFE-6FBE-67B0-DB64FFD717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72819" y="3818062"/>
                  <a:ext cx="403237" cy="403237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09A71D32-C4A2-682E-7B18-92913F02C706}"/>
                </a:ext>
              </a:extLst>
            </p:cNvPr>
            <p:cNvGrpSpPr/>
            <p:nvPr/>
          </p:nvGrpSpPr>
          <p:grpSpPr>
            <a:xfrm>
              <a:off x="4572000" y="6527873"/>
              <a:ext cx="2662868" cy="554024"/>
              <a:chOff x="4593814" y="7283445"/>
              <a:chExt cx="2662868" cy="554024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F772E36-FB33-582C-0A18-7035029E80BF}"/>
                  </a:ext>
                </a:extLst>
              </p:cNvPr>
              <p:cNvSpPr txBox="1"/>
              <p:nvPr/>
            </p:nvSpPr>
            <p:spPr>
              <a:xfrm>
                <a:off x="5128543" y="7329625"/>
                <a:ext cx="2128139" cy="46166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ru-RU" sz="2400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Воображения</a:t>
                </a:r>
              </a:p>
            </p:txBody>
          </p:sp>
          <p:grpSp>
            <p:nvGrpSpPr>
              <p:cNvPr id="74" name="Группа 73">
                <a:extLst>
                  <a:ext uri="{FF2B5EF4-FFF2-40B4-BE49-F238E27FC236}">
                    <a16:creationId xmlns:a16="http://schemas.microsoft.com/office/drawing/2014/main" id="{331FE36D-CDAD-C73F-5387-20E1125F73F9}"/>
                  </a:ext>
                </a:extLst>
              </p:cNvPr>
              <p:cNvGrpSpPr/>
              <p:nvPr/>
            </p:nvGrpSpPr>
            <p:grpSpPr>
              <a:xfrm>
                <a:off x="4593814" y="7283445"/>
                <a:ext cx="554024" cy="554024"/>
                <a:chOff x="4593814" y="7283445"/>
                <a:chExt cx="554024" cy="554024"/>
              </a:xfrm>
            </p:grpSpPr>
            <p:sp>
              <p:nvSpPr>
                <p:cNvPr id="47" name="Овал 46">
                  <a:extLst>
                    <a:ext uri="{FF2B5EF4-FFF2-40B4-BE49-F238E27FC236}">
                      <a16:creationId xmlns:a16="http://schemas.microsoft.com/office/drawing/2014/main" id="{BD753F0A-4611-3E03-1CF2-07F154255774}"/>
                    </a:ext>
                  </a:extLst>
                </p:cNvPr>
                <p:cNvSpPr/>
                <p:nvPr/>
              </p:nvSpPr>
              <p:spPr>
                <a:xfrm>
                  <a:off x="4593814" y="7283445"/>
                  <a:ext cx="554024" cy="554024"/>
                </a:xfrm>
                <a:prstGeom prst="ellipse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pic>
              <p:nvPicPr>
                <p:cNvPr id="73" name="Рисунок 72">
                  <a:extLst>
                    <a:ext uri="{FF2B5EF4-FFF2-40B4-BE49-F238E27FC236}">
                      <a16:creationId xmlns:a16="http://schemas.microsoft.com/office/drawing/2014/main" id="{01059F99-3A03-B0AF-7248-E0BC86D8DB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65709" y="7355340"/>
                  <a:ext cx="410234" cy="41023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9" name="Группа 78">
              <a:extLst>
                <a:ext uri="{FF2B5EF4-FFF2-40B4-BE49-F238E27FC236}">
                  <a16:creationId xmlns:a16="http://schemas.microsoft.com/office/drawing/2014/main" id="{696BF32C-9FD5-D95C-97DE-9DBB25D8700B}"/>
                </a:ext>
              </a:extLst>
            </p:cNvPr>
            <p:cNvGrpSpPr/>
            <p:nvPr/>
          </p:nvGrpSpPr>
          <p:grpSpPr>
            <a:xfrm>
              <a:off x="605067" y="6543962"/>
              <a:ext cx="3894925" cy="554024"/>
              <a:chOff x="605067" y="7299534"/>
              <a:chExt cx="3894925" cy="554024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154CF07-FE39-B121-B276-4710B4F571D7}"/>
                  </a:ext>
                </a:extLst>
              </p:cNvPr>
              <p:cNvSpPr txBox="1"/>
              <p:nvPr/>
            </p:nvSpPr>
            <p:spPr>
              <a:xfrm>
                <a:off x="1188879" y="7345714"/>
                <a:ext cx="3311113" cy="46166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ru-RU" sz="2400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Нейропластичности</a:t>
                </a:r>
              </a:p>
            </p:txBody>
          </p:sp>
          <p:grpSp>
            <p:nvGrpSpPr>
              <p:cNvPr id="78" name="Группа 77">
                <a:extLst>
                  <a:ext uri="{FF2B5EF4-FFF2-40B4-BE49-F238E27FC236}">
                    <a16:creationId xmlns:a16="http://schemas.microsoft.com/office/drawing/2014/main" id="{003C4C06-4502-84F5-46A8-5208E3030FAB}"/>
                  </a:ext>
                </a:extLst>
              </p:cNvPr>
              <p:cNvGrpSpPr/>
              <p:nvPr/>
            </p:nvGrpSpPr>
            <p:grpSpPr>
              <a:xfrm>
                <a:off x="605067" y="7299534"/>
                <a:ext cx="554024" cy="554024"/>
                <a:chOff x="605067" y="7299534"/>
                <a:chExt cx="554024" cy="554024"/>
              </a:xfrm>
            </p:grpSpPr>
            <p:sp>
              <p:nvSpPr>
                <p:cNvPr id="45" name="Овал 44">
                  <a:extLst>
                    <a:ext uri="{FF2B5EF4-FFF2-40B4-BE49-F238E27FC236}">
                      <a16:creationId xmlns:a16="http://schemas.microsoft.com/office/drawing/2014/main" id="{8B59BCEB-F850-3C69-4E42-8B2795C25059}"/>
                    </a:ext>
                  </a:extLst>
                </p:cNvPr>
                <p:cNvSpPr/>
                <p:nvPr/>
              </p:nvSpPr>
              <p:spPr>
                <a:xfrm>
                  <a:off x="605067" y="7299534"/>
                  <a:ext cx="554024" cy="554024"/>
                </a:xfrm>
                <a:prstGeom prst="ellipse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pic>
              <p:nvPicPr>
                <p:cNvPr id="77" name="Рисунок 76">
                  <a:extLst>
                    <a:ext uri="{FF2B5EF4-FFF2-40B4-BE49-F238E27FC236}">
                      <a16:creationId xmlns:a16="http://schemas.microsoft.com/office/drawing/2014/main" id="{AA4A69EC-8D16-7AC2-FCBF-5B2448DB50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6079" y="7360546"/>
                  <a:ext cx="432000" cy="432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85" name="Группа 84">
              <a:extLst>
                <a:ext uri="{FF2B5EF4-FFF2-40B4-BE49-F238E27FC236}">
                  <a16:creationId xmlns:a16="http://schemas.microsoft.com/office/drawing/2014/main" id="{0A2C7FE5-A8BD-BDD7-A178-6B616C051BB1}"/>
                </a:ext>
              </a:extLst>
            </p:cNvPr>
            <p:cNvGrpSpPr/>
            <p:nvPr/>
          </p:nvGrpSpPr>
          <p:grpSpPr>
            <a:xfrm>
              <a:off x="4572000" y="4568612"/>
              <a:ext cx="3960439" cy="830997"/>
              <a:chOff x="4572000" y="4791719"/>
              <a:chExt cx="3960439" cy="830997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1D39BFC-9431-0F1E-2F8A-39482F2CF97C}"/>
                  </a:ext>
                </a:extLst>
              </p:cNvPr>
              <p:cNvSpPr txBox="1"/>
              <p:nvPr/>
            </p:nvSpPr>
            <p:spPr>
              <a:xfrm>
                <a:off x="5128542" y="4791719"/>
                <a:ext cx="3403897" cy="8309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ru-RU" sz="2400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Кругозора, </a:t>
                </a:r>
              </a:p>
              <a:p>
                <a:pPr>
                  <a:buNone/>
                </a:pPr>
                <a:r>
                  <a:rPr lang="ru-RU" sz="2400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словарного запаса</a:t>
                </a:r>
              </a:p>
            </p:txBody>
          </p:sp>
          <p:grpSp>
            <p:nvGrpSpPr>
              <p:cNvPr id="84" name="Группа 83">
                <a:extLst>
                  <a:ext uri="{FF2B5EF4-FFF2-40B4-BE49-F238E27FC236}">
                    <a16:creationId xmlns:a16="http://schemas.microsoft.com/office/drawing/2014/main" id="{017AB3D6-18BA-5826-4033-C725D6E1D9D7}"/>
                  </a:ext>
                </a:extLst>
              </p:cNvPr>
              <p:cNvGrpSpPr/>
              <p:nvPr/>
            </p:nvGrpSpPr>
            <p:grpSpPr>
              <a:xfrm>
                <a:off x="4572000" y="4930205"/>
                <a:ext cx="554024" cy="554024"/>
                <a:chOff x="4572000" y="4869447"/>
                <a:chExt cx="554024" cy="554024"/>
              </a:xfrm>
            </p:grpSpPr>
            <p:sp>
              <p:nvSpPr>
                <p:cNvPr id="52" name="Овал 51">
                  <a:extLst>
                    <a:ext uri="{FF2B5EF4-FFF2-40B4-BE49-F238E27FC236}">
                      <a16:creationId xmlns:a16="http://schemas.microsoft.com/office/drawing/2014/main" id="{716510BD-57B5-0FC3-8D86-1E93EFCF417E}"/>
                    </a:ext>
                  </a:extLst>
                </p:cNvPr>
                <p:cNvSpPr/>
                <p:nvPr/>
              </p:nvSpPr>
              <p:spPr>
                <a:xfrm>
                  <a:off x="4572000" y="4869447"/>
                  <a:ext cx="554024" cy="554024"/>
                </a:xfrm>
                <a:prstGeom prst="ellipse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pic>
              <p:nvPicPr>
                <p:cNvPr id="83" name="Рисунок 82">
                  <a:extLst>
                    <a:ext uri="{FF2B5EF4-FFF2-40B4-BE49-F238E27FC236}">
                      <a16:creationId xmlns:a16="http://schemas.microsoft.com/office/drawing/2014/main" id="{1C16EFCA-4C31-80F2-59CC-81A2349148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61131" y="4958578"/>
                  <a:ext cx="375763" cy="375763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89" name="Группа 88">
              <a:extLst>
                <a:ext uri="{FF2B5EF4-FFF2-40B4-BE49-F238E27FC236}">
                  <a16:creationId xmlns:a16="http://schemas.microsoft.com/office/drawing/2014/main" id="{B05CBD27-3263-754D-C55A-AAECDE6D6EF6}"/>
                </a:ext>
              </a:extLst>
            </p:cNvPr>
            <p:cNvGrpSpPr/>
            <p:nvPr/>
          </p:nvGrpSpPr>
          <p:grpSpPr>
            <a:xfrm>
              <a:off x="4572000" y="5686729"/>
              <a:ext cx="4248471" cy="554024"/>
              <a:chOff x="4572000" y="6176069"/>
              <a:chExt cx="4248471" cy="554024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5191329-E146-AF67-EEB8-8FFEED820E80}"/>
                  </a:ext>
                </a:extLst>
              </p:cNvPr>
              <p:cNvSpPr txBox="1"/>
              <p:nvPr/>
            </p:nvSpPr>
            <p:spPr>
              <a:xfrm>
                <a:off x="5128542" y="6222249"/>
                <a:ext cx="3691929" cy="46166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ru-RU" sz="2400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Грамматических основ</a:t>
                </a:r>
              </a:p>
            </p:txBody>
          </p:sp>
          <p:grpSp>
            <p:nvGrpSpPr>
              <p:cNvPr id="88" name="Группа 87">
                <a:extLst>
                  <a:ext uri="{FF2B5EF4-FFF2-40B4-BE49-F238E27FC236}">
                    <a16:creationId xmlns:a16="http://schemas.microsoft.com/office/drawing/2014/main" id="{4883857E-7D51-E6AE-B257-891D4E64E297}"/>
                  </a:ext>
                </a:extLst>
              </p:cNvPr>
              <p:cNvGrpSpPr/>
              <p:nvPr/>
            </p:nvGrpSpPr>
            <p:grpSpPr>
              <a:xfrm>
                <a:off x="4572000" y="6176069"/>
                <a:ext cx="554024" cy="554024"/>
                <a:chOff x="4572000" y="6176069"/>
                <a:chExt cx="554024" cy="554024"/>
              </a:xfrm>
            </p:grpSpPr>
            <p:sp>
              <p:nvSpPr>
                <p:cNvPr id="50" name="Овал 49">
                  <a:extLst>
                    <a:ext uri="{FF2B5EF4-FFF2-40B4-BE49-F238E27FC236}">
                      <a16:creationId xmlns:a16="http://schemas.microsoft.com/office/drawing/2014/main" id="{2414FD52-A77C-5C88-5AAD-33614F6A49FC}"/>
                    </a:ext>
                  </a:extLst>
                </p:cNvPr>
                <p:cNvSpPr/>
                <p:nvPr/>
              </p:nvSpPr>
              <p:spPr>
                <a:xfrm>
                  <a:off x="4572000" y="6176069"/>
                  <a:ext cx="554024" cy="554024"/>
                </a:xfrm>
                <a:prstGeom prst="ellipse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pic>
              <p:nvPicPr>
                <p:cNvPr id="87" name="Рисунок 86">
                  <a:extLst>
                    <a:ext uri="{FF2B5EF4-FFF2-40B4-BE49-F238E27FC236}">
                      <a16:creationId xmlns:a16="http://schemas.microsoft.com/office/drawing/2014/main" id="{EE6E467A-90EB-1FE7-C599-0419EC817F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62046" y="6266115"/>
                  <a:ext cx="373932" cy="373932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73804601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B613BD-9E9E-3397-1231-B80B86B4C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5BEED9-FF47-A0BE-2684-E7348388D262}"/>
              </a:ext>
            </a:extLst>
          </p:cNvPr>
          <p:cNvSpPr txBox="1"/>
          <p:nvPr/>
        </p:nvSpPr>
        <p:spPr>
          <a:xfrm>
            <a:off x="0" y="1331640"/>
            <a:ext cx="914400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Карта решения задачи быстрого и осмысленного чтения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F7FCADE3-96F1-9520-432A-570B2611217F}"/>
              </a:ext>
            </a:extLst>
          </p:cNvPr>
          <p:cNvGrpSpPr/>
          <p:nvPr/>
        </p:nvGrpSpPr>
        <p:grpSpPr>
          <a:xfrm>
            <a:off x="755576" y="2771800"/>
            <a:ext cx="7831931" cy="697228"/>
            <a:chOff x="323528" y="2915816"/>
            <a:chExt cx="7831931" cy="69722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28482A6-0C9A-ACF4-AE19-4FF5E7C1771D}"/>
                </a:ext>
              </a:extLst>
            </p:cNvPr>
            <p:cNvSpPr txBox="1"/>
            <p:nvPr/>
          </p:nvSpPr>
          <p:spPr>
            <a:xfrm>
              <a:off x="988541" y="2987824"/>
              <a:ext cx="7166918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Развиваем базовые способности </a:t>
              </a:r>
            </a:p>
          </p:txBody>
        </p:sp>
        <p:grpSp>
          <p:nvGrpSpPr>
            <p:cNvPr id="80" name="Группа 79">
              <a:extLst>
                <a:ext uri="{FF2B5EF4-FFF2-40B4-BE49-F238E27FC236}">
                  <a16:creationId xmlns:a16="http://schemas.microsoft.com/office/drawing/2014/main" id="{78A1518B-8F3F-B1C7-DA74-56B4B72BC899}"/>
                </a:ext>
              </a:extLst>
            </p:cNvPr>
            <p:cNvGrpSpPr/>
            <p:nvPr/>
          </p:nvGrpSpPr>
          <p:grpSpPr>
            <a:xfrm>
              <a:off x="323528" y="2915816"/>
              <a:ext cx="697228" cy="697228"/>
              <a:chOff x="323528" y="2915816"/>
              <a:chExt cx="697228" cy="697228"/>
            </a:xfrm>
          </p:grpSpPr>
          <p:sp>
            <p:nvSpPr>
              <p:cNvPr id="25" name="Овал 24">
                <a:extLst>
                  <a:ext uri="{FF2B5EF4-FFF2-40B4-BE49-F238E27FC236}">
                    <a16:creationId xmlns:a16="http://schemas.microsoft.com/office/drawing/2014/main" id="{57CBF148-6009-D338-3F8B-9D7E2A09555D}"/>
                  </a:ext>
                </a:extLst>
              </p:cNvPr>
              <p:cNvSpPr/>
              <p:nvPr/>
            </p:nvSpPr>
            <p:spPr>
              <a:xfrm>
                <a:off x="352558" y="2931780"/>
                <a:ext cx="642162" cy="626616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46" name="Рисунок 45">
                <a:extLst>
                  <a:ext uri="{FF2B5EF4-FFF2-40B4-BE49-F238E27FC236}">
                    <a16:creationId xmlns:a16="http://schemas.microsoft.com/office/drawing/2014/main" id="{B5C02AE9-1631-9DAA-17D8-18AA3CCB6E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23528" y="2915816"/>
                <a:ext cx="697228" cy="697228"/>
              </a:xfrm>
              <a:prstGeom prst="rect">
                <a:avLst/>
              </a:prstGeom>
            </p:spPr>
          </p:pic>
        </p:grp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64C1068F-D5A5-E158-8CE0-7F587C07F976}"/>
              </a:ext>
            </a:extLst>
          </p:cNvPr>
          <p:cNvGrpSpPr/>
          <p:nvPr/>
        </p:nvGrpSpPr>
        <p:grpSpPr>
          <a:xfrm>
            <a:off x="755576" y="3579698"/>
            <a:ext cx="7842790" cy="697228"/>
            <a:chOff x="312669" y="3676735"/>
            <a:chExt cx="7842790" cy="69722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5291906-898A-EB66-112C-EF7B323EEA69}"/>
                </a:ext>
              </a:extLst>
            </p:cNvPr>
            <p:cNvSpPr txBox="1"/>
            <p:nvPr/>
          </p:nvSpPr>
          <p:spPr>
            <a:xfrm>
              <a:off x="988541" y="3803915"/>
              <a:ext cx="7166918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Решаем вопросы успеваемости в целом</a:t>
              </a:r>
            </a:p>
          </p:txBody>
        </p:sp>
        <p:grpSp>
          <p:nvGrpSpPr>
            <p:cNvPr id="82" name="Группа 81">
              <a:extLst>
                <a:ext uri="{FF2B5EF4-FFF2-40B4-BE49-F238E27FC236}">
                  <a16:creationId xmlns:a16="http://schemas.microsoft.com/office/drawing/2014/main" id="{7478176D-B8A5-4033-5EBB-3EF466B885CE}"/>
                </a:ext>
              </a:extLst>
            </p:cNvPr>
            <p:cNvGrpSpPr/>
            <p:nvPr/>
          </p:nvGrpSpPr>
          <p:grpSpPr>
            <a:xfrm>
              <a:off x="312669" y="3676735"/>
              <a:ext cx="697228" cy="697228"/>
              <a:chOff x="312669" y="3676735"/>
              <a:chExt cx="697228" cy="697228"/>
            </a:xfrm>
          </p:grpSpPr>
          <p:sp>
            <p:nvSpPr>
              <p:cNvPr id="28" name="Овал 27">
                <a:extLst>
                  <a:ext uri="{FF2B5EF4-FFF2-40B4-BE49-F238E27FC236}">
                    <a16:creationId xmlns:a16="http://schemas.microsoft.com/office/drawing/2014/main" id="{40143E15-0882-EC49-1194-A3205B49945F}"/>
                  </a:ext>
                </a:extLst>
              </p:cNvPr>
              <p:cNvSpPr/>
              <p:nvPr/>
            </p:nvSpPr>
            <p:spPr>
              <a:xfrm>
                <a:off x="358737" y="3704456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40AED6E7-AB7E-222C-3FA1-89A4E5DA5C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2669" y="3676735"/>
                <a:ext cx="697228" cy="697228"/>
              </a:xfrm>
              <a:prstGeom prst="rect">
                <a:avLst/>
              </a:prstGeom>
            </p:spPr>
          </p:pic>
        </p:grpSp>
      </p:grp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AA97977F-CEA5-5472-5FF5-9F350C12DB3F}"/>
              </a:ext>
            </a:extLst>
          </p:cNvPr>
          <p:cNvGrpSpPr/>
          <p:nvPr/>
        </p:nvGrpSpPr>
        <p:grpSpPr>
          <a:xfrm>
            <a:off x="755576" y="4387596"/>
            <a:ext cx="7822781" cy="697228"/>
            <a:chOff x="307964" y="4460547"/>
            <a:chExt cx="7822781" cy="69722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008726-A851-41B0-15A8-9961CBE0321E}"/>
                </a:ext>
              </a:extLst>
            </p:cNvPr>
            <p:cNvSpPr txBox="1"/>
            <p:nvPr/>
          </p:nvSpPr>
          <p:spPr>
            <a:xfrm>
              <a:off x="988541" y="4548804"/>
              <a:ext cx="714220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Повышаем грамотность</a:t>
              </a:r>
            </a:p>
          </p:txBody>
        </p:sp>
        <p:grpSp>
          <p:nvGrpSpPr>
            <p:cNvPr id="91" name="Группа 90">
              <a:extLst>
                <a:ext uri="{FF2B5EF4-FFF2-40B4-BE49-F238E27FC236}">
                  <a16:creationId xmlns:a16="http://schemas.microsoft.com/office/drawing/2014/main" id="{21B1421B-6983-578A-E78B-952CDD7AE936}"/>
                </a:ext>
              </a:extLst>
            </p:cNvPr>
            <p:cNvGrpSpPr/>
            <p:nvPr/>
          </p:nvGrpSpPr>
          <p:grpSpPr>
            <a:xfrm>
              <a:off x="307964" y="4460547"/>
              <a:ext cx="697228" cy="697228"/>
              <a:chOff x="307964" y="4460547"/>
              <a:chExt cx="697228" cy="697228"/>
            </a:xfrm>
          </p:grpSpPr>
          <p:sp>
            <p:nvSpPr>
              <p:cNvPr id="30" name="Овал 29">
                <a:extLst>
                  <a:ext uri="{FF2B5EF4-FFF2-40B4-BE49-F238E27FC236}">
                    <a16:creationId xmlns:a16="http://schemas.microsoft.com/office/drawing/2014/main" id="{CA886BE2-BAA1-FB6C-B20B-0F3DD591564E}"/>
                  </a:ext>
                </a:extLst>
              </p:cNvPr>
              <p:cNvSpPr/>
              <p:nvPr/>
            </p:nvSpPr>
            <p:spPr>
              <a:xfrm>
                <a:off x="346381" y="4507313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53" name="Рисунок 52">
                <a:extLst>
                  <a:ext uri="{FF2B5EF4-FFF2-40B4-BE49-F238E27FC236}">
                    <a16:creationId xmlns:a16="http://schemas.microsoft.com/office/drawing/2014/main" id="{ED7934E8-10D5-9C72-F859-2033002B42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07964" y="4460547"/>
                <a:ext cx="697228" cy="697228"/>
              </a:xfrm>
              <a:prstGeom prst="rect">
                <a:avLst/>
              </a:prstGeom>
            </p:spPr>
          </p:pic>
        </p:grpSp>
      </p:grpSp>
      <p:grpSp>
        <p:nvGrpSpPr>
          <p:cNvPr id="95" name="Группа 94">
            <a:extLst>
              <a:ext uri="{FF2B5EF4-FFF2-40B4-BE49-F238E27FC236}">
                <a16:creationId xmlns:a16="http://schemas.microsoft.com/office/drawing/2014/main" id="{2F079646-90AA-11A5-8E72-42F1FCB685BF}"/>
              </a:ext>
            </a:extLst>
          </p:cNvPr>
          <p:cNvGrpSpPr/>
          <p:nvPr/>
        </p:nvGrpSpPr>
        <p:grpSpPr>
          <a:xfrm>
            <a:off x="755576" y="5195494"/>
            <a:ext cx="7826591" cy="697228"/>
            <a:chOff x="304154" y="5270468"/>
            <a:chExt cx="7826591" cy="69722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A2B336A-A1F1-50D3-D814-AA1924CBFF8F}"/>
                </a:ext>
              </a:extLst>
            </p:cNvPr>
            <p:cNvSpPr txBox="1"/>
            <p:nvPr/>
          </p:nvSpPr>
          <p:spPr>
            <a:xfrm>
              <a:off x="988541" y="5367054"/>
              <a:ext cx="714220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Расширяем кругозор и словарный запас</a:t>
              </a:r>
            </a:p>
          </p:txBody>
        </p:sp>
        <p:grpSp>
          <p:nvGrpSpPr>
            <p:cNvPr id="94" name="Группа 93">
              <a:extLst>
                <a:ext uri="{FF2B5EF4-FFF2-40B4-BE49-F238E27FC236}">
                  <a16:creationId xmlns:a16="http://schemas.microsoft.com/office/drawing/2014/main" id="{CC32B7BF-5737-DE3C-3220-37A82C311333}"/>
                </a:ext>
              </a:extLst>
            </p:cNvPr>
            <p:cNvGrpSpPr/>
            <p:nvPr/>
          </p:nvGrpSpPr>
          <p:grpSpPr>
            <a:xfrm>
              <a:off x="304154" y="5270468"/>
              <a:ext cx="697228" cy="697228"/>
              <a:chOff x="304154" y="5270468"/>
              <a:chExt cx="697228" cy="697228"/>
            </a:xfrm>
          </p:grpSpPr>
          <p:sp>
            <p:nvSpPr>
              <p:cNvPr id="34" name="Овал 33">
                <a:extLst>
                  <a:ext uri="{FF2B5EF4-FFF2-40B4-BE49-F238E27FC236}">
                    <a16:creationId xmlns:a16="http://schemas.microsoft.com/office/drawing/2014/main" id="{C6F0EED8-5817-CC64-404A-0B14890D24DC}"/>
                  </a:ext>
                </a:extLst>
              </p:cNvPr>
              <p:cNvSpPr/>
              <p:nvPr/>
            </p:nvSpPr>
            <p:spPr>
              <a:xfrm>
                <a:off x="346381" y="5310170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56" name="Рисунок 55">
                <a:extLst>
                  <a:ext uri="{FF2B5EF4-FFF2-40B4-BE49-F238E27FC236}">
                    <a16:creationId xmlns:a16="http://schemas.microsoft.com/office/drawing/2014/main" id="{211CF576-A1D8-6998-8BEE-979A86849A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04154" y="5270468"/>
                <a:ext cx="697228" cy="697228"/>
              </a:xfrm>
              <a:prstGeom prst="rect">
                <a:avLst/>
              </a:prstGeom>
            </p:spPr>
          </p:pic>
        </p:grpSp>
      </p:grpSp>
      <p:grpSp>
        <p:nvGrpSpPr>
          <p:cNvPr id="97" name="Группа 96">
            <a:extLst>
              <a:ext uri="{FF2B5EF4-FFF2-40B4-BE49-F238E27FC236}">
                <a16:creationId xmlns:a16="http://schemas.microsoft.com/office/drawing/2014/main" id="{A7CA1883-6649-6478-DE0A-FED181E0379C}"/>
              </a:ext>
            </a:extLst>
          </p:cNvPr>
          <p:cNvGrpSpPr/>
          <p:nvPr/>
        </p:nvGrpSpPr>
        <p:grpSpPr>
          <a:xfrm>
            <a:off x="755576" y="6003392"/>
            <a:ext cx="7807217" cy="697228"/>
            <a:chOff x="323528" y="6086559"/>
            <a:chExt cx="7807217" cy="69722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E83EA63-CCD3-38B3-7195-1986D0D2C98F}"/>
                </a:ext>
              </a:extLst>
            </p:cNvPr>
            <p:cNvSpPr txBox="1"/>
            <p:nvPr/>
          </p:nvSpPr>
          <p:spPr>
            <a:xfrm>
              <a:off x="988541" y="6167258"/>
              <a:ext cx="714220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Развиваем коммуникативные навыки</a:t>
              </a:r>
            </a:p>
          </p:txBody>
        </p:sp>
        <p:grpSp>
          <p:nvGrpSpPr>
            <p:cNvPr id="96" name="Группа 95">
              <a:extLst>
                <a:ext uri="{FF2B5EF4-FFF2-40B4-BE49-F238E27FC236}">
                  <a16:creationId xmlns:a16="http://schemas.microsoft.com/office/drawing/2014/main" id="{742B264A-6B37-6E56-1F43-8DEF845E6E3B}"/>
                </a:ext>
              </a:extLst>
            </p:cNvPr>
            <p:cNvGrpSpPr/>
            <p:nvPr/>
          </p:nvGrpSpPr>
          <p:grpSpPr>
            <a:xfrm>
              <a:off x="323528" y="6086559"/>
              <a:ext cx="697228" cy="697228"/>
              <a:chOff x="323528" y="6086559"/>
              <a:chExt cx="697228" cy="697228"/>
            </a:xfrm>
          </p:grpSpPr>
          <p:sp>
            <p:nvSpPr>
              <p:cNvPr id="37" name="Овал 36">
                <a:extLst>
                  <a:ext uri="{FF2B5EF4-FFF2-40B4-BE49-F238E27FC236}">
                    <a16:creationId xmlns:a16="http://schemas.microsoft.com/office/drawing/2014/main" id="{35BC5B1B-8531-3EE5-7E13-CFBC58538318}"/>
                  </a:ext>
                </a:extLst>
              </p:cNvPr>
              <p:cNvSpPr/>
              <p:nvPr/>
            </p:nvSpPr>
            <p:spPr>
              <a:xfrm>
                <a:off x="358737" y="6113027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61" name="Рисунок 60">
                <a:extLst>
                  <a:ext uri="{FF2B5EF4-FFF2-40B4-BE49-F238E27FC236}">
                    <a16:creationId xmlns:a16="http://schemas.microsoft.com/office/drawing/2014/main" id="{D800960E-D335-8CDD-ED79-FC174FBD6B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23528" y="6086559"/>
                <a:ext cx="697228" cy="697228"/>
              </a:xfrm>
              <a:prstGeom prst="rect">
                <a:avLst/>
              </a:prstGeom>
            </p:spPr>
          </p:pic>
        </p:grpSp>
      </p:grpSp>
      <p:grpSp>
        <p:nvGrpSpPr>
          <p:cNvPr id="99" name="Группа 98">
            <a:extLst>
              <a:ext uri="{FF2B5EF4-FFF2-40B4-BE49-F238E27FC236}">
                <a16:creationId xmlns:a16="http://schemas.microsoft.com/office/drawing/2014/main" id="{660C0C58-6AEF-808E-9612-933FBF86FB8C}"/>
              </a:ext>
            </a:extLst>
          </p:cNvPr>
          <p:cNvGrpSpPr/>
          <p:nvPr/>
        </p:nvGrpSpPr>
        <p:grpSpPr>
          <a:xfrm>
            <a:off x="755576" y="6811290"/>
            <a:ext cx="8496944" cy="697228"/>
            <a:chOff x="320543" y="6874928"/>
            <a:chExt cx="8496944" cy="69722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BE327B5-0E6F-1236-FD1C-E4C3B80B1984}"/>
                </a:ext>
              </a:extLst>
            </p:cNvPr>
            <p:cNvSpPr txBox="1"/>
            <p:nvPr/>
          </p:nvSpPr>
          <p:spPr>
            <a:xfrm>
              <a:off x="988541" y="6994239"/>
              <a:ext cx="7828946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Повышаем самооценку, уверенность и мотивацию</a:t>
              </a:r>
            </a:p>
          </p:txBody>
        </p:sp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DA80504E-19E6-67F0-61B3-C44797FDEA71}"/>
                </a:ext>
              </a:extLst>
            </p:cNvPr>
            <p:cNvGrpSpPr/>
            <p:nvPr/>
          </p:nvGrpSpPr>
          <p:grpSpPr>
            <a:xfrm>
              <a:off x="320543" y="6874928"/>
              <a:ext cx="697228" cy="697228"/>
              <a:chOff x="320543" y="6874928"/>
              <a:chExt cx="697228" cy="697228"/>
            </a:xfrm>
          </p:grpSpPr>
          <p:sp>
            <p:nvSpPr>
              <p:cNvPr id="39" name="Овал 38">
                <a:extLst>
                  <a:ext uri="{FF2B5EF4-FFF2-40B4-BE49-F238E27FC236}">
                    <a16:creationId xmlns:a16="http://schemas.microsoft.com/office/drawing/2014/main" id="{2043CDDA-A1B7-97B3-48AB-A0E5E4CA6D6E}"/>
                  </a:ext>
                </a:extLst>
              </p:cNvPr>
              <p:cNvSpPr/>
              <p:nvPr/>
            </p:nvSpPr>
            <p:spPr>
              <a:xfrm>
                <a:off x="346381" y="6915884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68" name="Рисунок 67">
                <a:extLst>
                  <a:ext uri="{FF2B5EF4-FFF2-40B4-BE49-F238E27FC236}">
                    <a16:creationId xmlns:a16="http://schemas.microsoft.com/office/drawing/2014/main" id="{45E420E1-9948-2B1F-0579-A20BC77417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20543" y="6874928"/>
                <a:ext cx="697228" cy="697228"/>
              </a:xfrm>
              <a:prstGeom prst="rect">
                <a:avLst/>
              </a:prstGeom>
            </p:spPr>
          </p:pic>
        </p:grpSp>
      </p:grpSp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6391C416-C872-0AC7-6F56-7F608B9E43E5}"/>
              </a:ext>
            </a:extLst>
          </p:cNvPr>
          <p:cNvGrpSpPr/>
          <p:nvPr/>
        </p:nvGrpSpPr>
        <p:grpSpPr>
          <a:xfrm>
            <a:off x="755576" y="7619188"/>
            <a:ext cx="7275793" cy="697228"/>
            <a:chOff x="320543" y="7691019"/>
            <a:chExt cx="7275793" cy="69722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1F5A6F8-AD96-942B-8DFB-66927476E515}"/>
                </a:ext>
              </a:extLst>
            </p:cNvPr>
            <p:cNvSpPr txBox="1"/>
            <p:nvPr/>
          </p:nvSpPr>
          <p:spPr>
            <a:xfrm>
              <a:off x="988541" y="7812183"/>
              <a:ext cx="6607795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Используем техники быстрого чтения</a:t>
              </a:r>
            </a:p>
          </p:txBody>
        </p:sp>
        <p:grpSp>
          <p:nvGrpSpPr>
            <p:cNvPr id="100" name="Группа 99">
              <a:extLst>
                <a:ext uri="{FF2B5EF4-FFF2-40B4-BE49-F238E27FC236}">
                  <a16:creationId xmlns:a16="http://schemas.microsoft.com/office/drawing/2014/main" id="{C4700C23-BC02-5494-23D3-E746D5712438}"/>
                </a:ext>
              </a:extLst>
            </p:cNvPr>
            <p:cNvGrpSpPr/>
            <p:nvPr/>
          </p:nvGrpSpPr>
          <p:grpSpPr>
            <a:xfrm>
              <a:off x="320543" y="7691019"/>
              <a:ext cx="697228" cy="697228"/>
              <a:chOff x="320543" y="7691019"/>
              <a:chExt cx="697228" cy="697228"/>
            </a:xfrm>
          </p:grpSpPr>
          <p:sp>
            <p:nvSpPr>
              <p:cNvPr id="42" name="Овал 41">
                <a:extLst>
                  <a:ext uri="{FF2B5EF4-FFF2-40B4-BE49-F238E27FC236}">
                    <a16:creationId xmlns:a16="http://schemas.microsoft.com/office/drawing/2014/main" id="{212CE9B1-4A90-5B27-62A0-AFD6A814877B}"/>
                  </a:ext>
                </a:extLst>
              </p:cNvPr>
              <p:cNvSpPr/>
              <p:nvPr/>
            </p:nvSpPr>
            <p:spPr>
              <a:xfrm>
                <a:off x="358737" y="7718741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2DEEF538-5D60-3094-82A9-59554000F0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20543" y="7691019"/>
                <a:ext cx="697228" cy="69722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9305732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FBC035-5F07-8BBD-7CBD-BDF4DF1C3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8D4DFE-B150-4C0D-3E03-A6F487E9316C}"/>
              </a:ext>
            </a:extLst>
          </p:cNvPr>
          <p:cNvSpPr txBox="1"/>
          <p:nvPr/>
        </p:nvSpPr>
        <p:spPr>
          <a:xfrm>
            <a:off x="0" y="1907704"/>
            <a:ext cx="9144000" cy="1631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работы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Школа, родители, дополнительное обучение</a:t>
            </a:r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D9353C39-ACD3-8940-7949-1F8121582C53}"/>
              </a:ext>
            </a:extLst>
          </p:cNvPr>
          <p:cNvGrpSpPr/>
          <p:nvPr/>
        </p:nvGrpSpPr>
        <p:grpSpPr>
          <a:xfrm>
            <a:off x="742238" y="3920028"/>
            <a:ext cx="4725846" cy="830997"/>
            <a:chOff x="742238" y="3511787"/>
            <a:chExt cx="4725846" cy="83099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DAF93F2-F8AD-2435-36CA-2E2F318F76DD}"/>
                </a:ext>
              </a:extLst>
            </p:cNvPr>
            <p:cNvSpPr txBox="1"/>
            <p:nvPr/>
          </p:nvSpPr>
          <p:spPr>
            <a:xfrm>
              <a:off x="1043608" y="3511787"/>
              <a:ext cx="4424476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Единство понимания проблематики</a:t>
              </a:r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758F9270-1E0F-9599-E15D-1C67C0E10F82}"/>
                </a:ext>
              </a:extLst>
            </p:cNvPr>
            <p:cNvSpPr/>
            <p:nvPr/>
          </p:nvSpPr>
          <p:spPr>
            <a:xfrm>
              <a:off x="742238" y="3608475"/>
              <a:ext cx="288032" cy="288032"/>
            </a:xfrm>
            <a:prstGeom prst="ellipse">
              <a:avLst/>
            </a:prstGeom>
            <a:solidFill>
              <a:srgbClr val="E2907A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8131E48D-B1A1-E12E-BAE7-BBE79ACE6546}"/>
              </a:ext>
            </a:extLst>
          </p:cNvPr>
          <p:cNvGrpSpPr/>
          <p:nvPr/>
        </p:nvGrpSpPr>
        <p:grpSpPr>
          <a:xfrm>
            <a:off x="755576" y="5098207"/>
            <a:ext cx="2922532" cy="830997"/>
            <a:chOff x="755576" y="4689966"/>
            <a:chExt cx="2922532" cy="83099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C9E964B-C0DE-F632-DD77-F2FFB9A52A55}"/>
                </a:ext>
              </a:extLst>
            </p:cNvPr>
            <p:cNvSpPr txBox="1"/>
            <p:nvPr/>
          </p:nvSpPr>
          <p:spPr>
            <a:xfrm>
              <a:off x="1035575" y="4689966"/>
              <a:ext cx="2642533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Системность и регулярность</a:t>
              </a:r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99FF083C-FF84-77C5-1505-BCDBB42320B3}"/>
                </a:ext>
              </a:extLst>
            </p:cNvPr>
            <p:cNvSpPr/>
            <p:nvPr/>
          </p:nvSpPr>
          <p:spPr>
            <a:xfrm>
              <a:off x="755576" y="4786654"/>
              <a:ext cx="288032" cy="288032"/>
            </a:xfrm>
            <a:prstGeom prst="ellipse">
              <a:avLst/>
            </a:prstGeom>
            <a:solidFill>
              <a:srgbClr val="E2907A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EF711E33-0C0A-7CE2-EEBF-4C84DB4CFDCB}"/>
              </a:ext>
            </a:extLst>
          </p:cNvPr>
          <p:cNvGrpSpPr/>
          <p:nvPr/>
        </p:nvGrpSpPr>
        <p:grpSpPr>
          <a:xfrm>
            <a:off x="742238" y="6276385"/>
            <a:ext cx="3698661" cy="830997"/>
            <a:chOff x="742238" y="5868144"/>
            <a:chExt cx="3698661" cy="83099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F4379C4-379E-1188-C7A5-DC567F087B23}"/>
                </a:ext>
              </a:extLst>
            </p:cNvPr>
            <p:cNvSpPr txBox="1"/>
            <p:nvPr/>
          </p:nvSpPr>
          <p:spPr>
            <a:xfrm>
              <a:off x="1033503" y="5868144"/>
              <a:ext cx="3407396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Основы – общие, приёмы – разные</a:t>
              </a: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2C7EDCB4-CFEA-B7D0-BEFF-F698B344D147}"/>
                </a:ext>
              </a:extLst>
            </p:cNvPr>
            <p:cNvSpPr/>
            <p:nvPr/>
          </p:nvSpPr>
          <p:spPr>
            <a:xfrm>
              <a:off x="742238" y="5964832"/>
              <a:ext cx="288032" cy="288032"/>
            </a:xfrm>
            <a:prstGeom prst="ellipse">
              <a:avLst/>
            </a:prstGeom>
            <a:solidFill>
              <a:srgbClr val="E2907A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1D082533-3920-3B00-55E7-EDF38CBB4085}"/>
              </a:ext>
            </a:extLst>
          </p:cNvPr>
          <p:cNvGrpSpPr/>
          <p:nvPr/>
        </p:nvGrpSpPr>
        <p:grpSpPr>
          <a:xfrm>
            <a:off x="5164188" y="3920028"/>
            <a:ext cx="3934092" cy="830997"/>
            <a:chOff x="5164188" y="3511787"/>
            <a:chExt cx="3934092" cy="83099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3D9F7C1-3BB3-3258-9494-0858F723DA77}"/>
                </a:ext>
              </a:extLst>
            </p:cNvPr>
            <p:cNvSpPr txBox="1"/>
            <p:nvPr/>
          </p:nvSpPr>
          <p:spPr>
            <a:xfrm>
              <a:off x="5465892" y="3511787"/>
              <a:ext cx="3632388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Формируем самостоятельность</a:t>
              </a:r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7060B4A4-D9E1-AA52-38F1-847105345B34}"/>
                </a:ext>
              </a:extLst>
            </p:cNvPr>
            <p:cNvSpPr/>
            <p:nvPr/>
          </p:nvSpPr>
          <p:spPr>
            <a:xfrm>
              <a:off x="5164188" y="3608475"/>
              <a:ext cx="288032" cy="288032"/>
            </a:xfrm>
            <a:prstGeom prst="ellipse">
              <a:avLst/>
            </a:prstGeom>
            <a:solidFill>
              <a:srgbClr val="E2907A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D639D5D0-B42A-6A43-E15A-F08F36CD7956}"/>
              </a:ext>
            </a:extLst>
          </p:cNvPr>
          <p:cNvGrpSpPr/>
          <p:nvPr/>
        </p:nvGrpSpPr>
        <p:grpSpPr>
          <a:xfrm>
            <a:off x="5177860" y="5098207"/>
            <a:ext cx="3210564" cy="461665"/>
            <a:chOff x="5177860" y="4689966"/>
            <a:chExt cx="3210564" cy="46166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24C097C-3C52-4748-FF4D-D71C1A09AAF8}"/>
                </a:ext>
              </a:extLst>
            </p:cNvPr>
            <p:cNvSpPr txBox="1"/>
            <p:nvPr/>
          </p:nvSpPr>
          <p:spPr>
            <a:xfrm>
              <a:off x="5452220" y="4689966"/>
              <a:ext cx="293620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Форматы работы</a:t>
              </a:r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97A8419E-87C8-6DC2-A5E8-35FE7FB997D5}"/>
                </a:ext>
              </a:extLst>
            </p:cNvPr>
            <p:cNvSpPr/>
            <p:nvPr/>
          </p:nvSpPr>
          <p:spPr>
            <a:xfrm>
              <a:off x="5177860" y="4786654"/>
              <a:ext cx="288032" cy="288032"/>
            </a:xfrm>
            <a:prstGeom prst="ellipse">
              <a:avLst/>
            </a:prstGeom>
            <a:solidFill>
              <a:srgbClr val="E2907A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5A0E10C7-6BE2-265C-4E50-6095872BBF93}"/>
              </a:ext>
            </a:extLst>
          </p:cNvPr>
          <p:cNvGrpSpPr/>
          <p:nvPr/>
        </p:nvGrpSpPr>
        <p:grpSpPr>
          <a:xfrm>
            <a:off x="5177860" y="6276385"/>
            <a:ext cx="3920420" cy="830997"/>
            <a:chOff x="5177860" y="5868144"/>
            <a:chExt cx="3920420" cy="83099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33D6D6F-867E-44F1-2202-3728931FA823}"/>
                </a:ext>
              </a:extLst>
            </p:cNvPr>
            <p:cNvSpPr txBox="1"/>
            <p:nvPr/>
          </p:nvSpPr>
          <p:spPr>
            <a:xfrm>
              <a:off x="5465892" y="5868144"/>
              <a:ext cx="3632388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Диагностика и динамика результатов</a:t>
              </a:r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8F014C15-70F6-77AE-0E7F-F7744E8C7F89}"/>
                </a:ext>
              </a:extLst>
            </p:cNvPr>
            <p:cNvSpPr/>
            <p:nvPr/>
          </p:nvSpPr>
          <p:spPr>
            <a:xfrm>
              <a:off x="5177860" y="5939572"/>
              <a:ext cx="288032" cy="288032"/>
            </a:xfrm>
            <a:prstGeom prst="ellipse">
              <a:avLst/>
            </a:prstGeom>
            <a:solidFill>
              <a:srgbClr val="E2907A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485892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03DDE1-484B-A1B3-9D42-ADE1B144B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D65736-006F-E3CE-8EC0-388DFC8B3355}"/>
              </a:ext>
            </a:extLst>
          </p:cNvPr>
          <p:cNvSpPr txBox="1"/>
          <p:nvPr/>
        </p:nvSpPr>
        <p:spPr>
          <a:xfrm>
            <a:off x="0" y="1619672"/>
            <a:ext cx="914400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Мотивация учебной деятельности</a:t>
            </a:r>
            <a:endParaRPr lang="ru-RU" b="1" dirty="0">
              <a:solidFill>
                <a:srgbClr val="1E87C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5E8CD7-D989-55E8-C290-24DFF6CA731A}"/>
              </a:ext>
            </a:extLst>
          </p:cNvPr>
          <p:cNvSpPr txBox="1"/>
          <p:nvPr/>
        </p:nvSpPr>
        <p:spPr>
          <a:xfrm>
            <a:off x="2051720" y="7477874"/>
            <a:ext cx="457200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Игровой мотив</a:t>
            </a:r>
            <a:endParaRPr lang="ru-RU" sz="2400" dirty="0">
              <a:solidFill>
                <a:srgbClr val="2125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4D1D01-0CBC-29CA-E12D-DB22F56ED910}"/>
              </a:ext>
            </a:extLst>
          </p:cNvPr>
          <p:cNvSpPr txBox="1"/>
          <p:nvPr/>
        </p:nvSpPr>
        <p:spPr>
          <a:xfrm>
            <a:off x="2051720" y="2725346"/>
            <a:ext cx="165618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Познание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F25826-28E1-D053-27DE-34859D595245}"/>
              </a:ext>
            </a:extLst>
          </p:cNvPr>
          <p:cNvSpPr txBox="1"/>
          <p:nvPr/>
        </p:nvSpPr>
        <p:spPr>
          <a:xfrm>
            <a:off x="2051720" y="3517434"/>
            <a:ext cx="1944216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Достижения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8E2749-61FC-25FA-33AB-083873D71A5C}"/>
              </a:ext>
            </a:extLst>
          </p:cNvPr>
          <p:cNvSpPr txBox="1"/>
          <p:nvPr/>
        </p:nvSpPr>
        <p:spPr>
          <a:xfrm>
            <a:off x="2051720" y="4309522"/>
            <a:ext cx="188020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Признание</a:t>
            </a:r>
            <a:endParaRPr lang="ru-RU" sz="3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8EBC59-516E-90A7-D2BA-CB6C33B41FF9}"/>
              </a:ext>
            </a:extLst>
          </p:cNvPr>
          <p:cNvSpPr txBox="1"/>
          <p:nvPr/>
        </p:nvSpPr>
        <p:spPr>
          <a:xfrm>
            <a:off x="2051720" y="5101610"/>
            <a:ext cx="5048552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Относительный рост результатов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293D76-DAB5-B959-9DF8-9DD0E5A1E4F4}"/>
              </a:ext>
            </a:extLst>
          </p:cNvPr>
          <p:cNvSpPr txBox="1"/>
          <p:nvPr/>
        </p:nvSpPr>
        <p:spPr>
          <a:xfrm>
            <a:off x="2051720" y="5893698"/>
            <a:ext cx="504056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Соревновательный аспект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1DB41D-F572-3439-BDA0-2464710792D0}"/>
              </a:ext>
            </a:extLst>
          </p:cNvPr>
          <p:cNvSpPr txBox="1"/>
          <p:nvPr/>
        </p:nvSpPr>
        <p:spPr>
          <a:xfrm>
            <a:off x="2051720" y="6685786"/>
            <a:ext cx="3672408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Процесс как мотив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46AA69DB-8E6F-4AA9-F219-B0E31CA5EAE4}"/>
              </a:ext>
            </a:extLst>
          </p:cNvPr>
          <p:cNvSpPr/>
          <p:nvPr/>
        </p:nvSpPr>
        <p:spPr>
          <a:xfrm>
            <a:off x="1469978" y="2663777"/>
            <a:ext cx="554024" cy="554024"/>
          </a:xfrm>
          <a:prstGeom prst="ellipse">
            <a:avLst/>
          </a:prstGeom>
          <a:solidFill>
            <a:srgbClr val="CDE4F0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8C47E243-06BB-FFD9-FFF8-94EC6A52EC7E}"/>
              </a:ext>
            </a:extLst>
          </p:cNvPr>
          <p:cNvSpPr/>
          <p:nvPr/>
        </p:nvSpPr>
        <p:spPr>
          <a:xfrm>
            <a:off x="1469978" y="3455865"/>
            <a:ext cx="554024" cy="554024"/>
          </a:xfrm>
          <a:prstGeom prst="ellipse">
            <a:avLst/>
          </a:prstGeom>
          <a:solidFill>
            <a:srgbClr val="CDE4F0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01BC13CE-3860-5420-2D34-85CF6B56D8B2}"/>
              </a:ext>
            </a:extLst>
          </p:cNvPr>
          <p:cNvSpPr/>
          <p:nvPr/>
        </p:nvSpPr>
        <p:spPr>
          <a:xfrm>
            <a:off x="1469978" y="4260824"/>
            <a:ext cx="554024" cy="554024"/>
          </a:xfrm>
          <a:prstGeom prst="ellipse">
            <a:avLst/>
          </a:prstGeom>
          <a:solidFill>
            <a:srgbClr val="CDE4F0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40759862-F352-B643-F3F7-9EA9F704D99E}"/>
              </a:ext>
            </a:extLst>
          </p:cNvPr>
          <p:cNvSpPr/>
          <p:nvPr/>
        </p:nvSpPr>
        <p:spPr>
          <a:xfrm>
            <a:off x="1497696" y="5059882"/>
            <a:ext cx="554024" cy="554024"/>
          </a:xfrm>
          <a:prstGeom prst="ellipse">
            <a:avLst/>
          </a:prstGeom>
          <a:solidFill>
            <a:srgbClr val="CDE4F0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F7035F5C-D8AC-560C-BA98-F3AB19565757}"/>
              </a:ext>
            </a:extLst>
          </p:cNvPr>
          <p:cNvSpPr/>
          <p:nvPr/>
        </p:nvSpPr>
        <p:spPr>
          <a:xfrm>
            <a:off x="1497696" y="5851970"/>
            <a:ext cx="554024" cy="554024"/>
          </a:xfrm>
          <a:prstGeom prst="ellipse">
            <a:avLst/>
          </a:prstGeom>
          <a:solidFill>
            <a:srgbClr val="CDE4F0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96440BA2-A78C-C9E3-1966-18D7620475EB}"/>
              </a:ext>
            </a:extLst>
          </p:cNvPr>
          <p:cNvSpPr/>
          <p:nvPr/>
        </p:nvSpPr>
        <p:spPr>
          <a:xfrm>
            <a:off x="1467859" y="6641074"/>
            <a:ext cx="554024" cy="554024"/>
          </a:xfrm>
          <a:prstGeom prst="ellipse">
            <a:avLst/>
          </a:prstGeom>
          <a:solidFill>
            <a:srgbClr val="CDE4F0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C634140E-D350-D65F-2435-0EAFAC4CF3CE}"/>
              </a:ext>
            </a:extLst>
          </p:cNvPr>
          <p:cNvSpPr/>
          <p:nvPr/>
        </p:nvSpPr>
        <p:spPr>
          <a:xfrm>
            <a:off x="1467859" y="7416305"/>
            <a:ext cx="554024" cy="554024"/>
          </a:xfrm>
          <a:prstGeom prst="ellipse">
            <a:avLst/>
          </a:prstGeom>
          <a:solidFill>
            <a:srgbClr val="CDE4F0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F1DFB920-E96B-53A1-D753-0490E0DC9E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8871" y="7446184"/>
            <a:ext cx="432000" cy="432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678B35CA-9CF6-8FE9-9234-61530F055D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8871" y="3517434"/>
            <a:ext cx="432000" cy="432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BFE1747E-0B85-2026-D72E-B861C4F63E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47712" y="5093367"/>
            <a:ext cx="432000" cy="4320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E761CA3C-B133-F142-2A26-A1544BE7F2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62771" y="5873240"/>
            <a:ext cx="432048" cy="432048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A6262D63-4952-59A8-618A-6E244C7477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43847" y="2697927"/>
            <a:ext cx="432000" cy="4320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8D06A505-F36A-5399-CFA7-D2FC1D47B4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28871" y="4289757"/>
            <a:ext cx="432000" cy="432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744DDA1F-1F60-4401-8A17-FCD7F45958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20839" y="668467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1831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A43ECF-26E3-E050-4D2A-6838C2854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0E6AAF9-A8C9-E28B-E016-146933C6C166}"/>
              </a:ext>
            </a:extLst>
          </p:cNvPr>
          <p:cNvSpPr txBox="1"/>
          <p:nvPr/>
        </p:nvSpPr>
        <p:spPr>
          <a:xfrm>
            <a:off x="0" y="1259632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Методика формирования навыка</a:t>
            </a:r>
          </a:p>
          <a:p>
            <a:pPr algn="ctr"/>
            <a:r>
              <a:rPr lang="ru-RU" sz="3600" b="1" dirty="0">
                <a:solidFill>
                  <a:srgbClr val="E290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уроков и каждого занятия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4AEBD6A0-2DF0-B842-AA61-34BE62C05BBA}"/>
              </a:ext>
            </a:extLst>
          </p:cNvPr>
          <p:cNvGrpSpPr/>
          <p:nvPr/>
        </p:nvGrpSpPr>
        <p:grpSpPr>
          <a:xfrm>
            <a:off x="426632" y="2627784"/>
            <a:ext cx="8434141" cy="4392488"/>
            <a:chOff x="426632" y="2699792"/>
            <a:chExt cx="8434141" cy="439248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78B0042-0F98-C8F1-1592-E110FA425BE4}"/>
                </a:ext>
              </a:extLst>
            </p:cNvPr>
            <p:cNvSpPr txBox="1"/>
            <p:nvPr/>
          </p:nvSpPr>
          <p:spPr>
            <a:xfrm>
              <a:off x="2339752" y="2699792"/>
              <a:ext cx="3930485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b="1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Каждый урок включает:</a:t>
              </a:r>
            </a:p>
          </p:txBody>
        </p:sp>
        <p:grpSp>
          <p:nvGrpSpPr>
            <p:cNvPr id="86" name="Группа 85">
              <a:extLst>
                <a:ext uri="{FF2B5EF4-FFF2-40B4-BE49-F238E27FC236}">
                  <a16:creationId xmlns:a16="http://schemas.microsoft.com/office/drawing/2014/main" id="{8C243F7D-025E-0E9D-410E-24B6857A4BC4}"/>
                </a:ext>
              </a:extLst>
            </p:cNvPr>
            <p:cNvGrpSpPr/>
            <p:nvPr/>
          </p:nvGrpSpPr>
          <p:grpSpPr>
            <a:xfrm>
              <a:off x="426632" y="3386477"/>
              <a:ext cx="8434141" cy="3705803"/>
              <a:chOff x="426632" y="3275856"/>
              <a:chExt cx="8434141" cy="3705803"/>
            </a:xfrm>
          </p:grpSpPr>
          <p:grpSp>
            <p:nvGrpSpPr>
              <p:cNvPr id="45" name="Группа 44">
                <a:extLst>
                  <a:ext uri="{FF2B5EF4-FFF2-40B4-BE49-F238E27FC236}">
                    <a16:creationId xmlns:a16="http://schemas.microsoft.com/office/drawing/2014/main" id="{D993EDD0-4573-2509-0955-3F924DA732B6}"/>
                  </a:ext>
                </a:extLst>
              </p:cNvPr>
              <p:cNvGrpSpPr/>
              <p:nvPr/>
            </p:nvGrpSpPr>
            <p:grpSpPr>
              <a:xfrm>
                <a:off x="426633" y="3275856"/>
                <a:ext cx="4260379" cy="629804"/>
                <a:chOff x="426633" y="3515488"/>
                <a:chExt cx="4260379" cy="629804"/>
              </a:xfrm>
            </p:grpSpPr>
            <p:grpSp>
              <p:nvGrpSpPr>
                <p:cNvPr id="9" name="Группа 8">
                  <a:extLst>
                    <a:ext uri="{FF2B5EF4-FFF2-40B4-BE49-F238E27FC236}">
                      <a16:creationId xmlns:a16="http://schemas.microsoft.com/office/drawing/2014/main" id="{45F28DEE-B42A-8017-B799-DB8BA72E4115}"/>
                    </a:ext>
                  </a:extLst>
                </p:cNvPr>
                <p:cNvGrpSpPr/>
                <p:nvPr/>
              </p:nvGrpSpPr>
              <p:grpSpPr>
                <a:xfrm>
                  <a:off x="426633" y="3515488"/>
                  <a:ext cx="629804" cy="629804"/>
                  <a:chOff x="107505" y="2592312"/>
                  <a:chExt cx="629804" cy="629804"/>
                </a:xfrm>
              </p:grpSpPr>
              <p:sp>
                <p:nvSpPr>
                  <p:cNvPr id="5" name="Овал 4">
                    <a:extLst>
                      <a:ext uri="{FF2B5EF4-FFF2-40B4-BE49-F238E27FC236}">
                        <a16:creationId xmlns:a16="http://schemas.microsoft.com/office/drawing/2014/main" id="{F473C6A8-F21C-594C-9973-FF1E460F8A76}"/>
                      </a:ext>
                    </a:extLst>
                  </p:cNvPr>
                  <p:cNvSpPr/>
                  <p:nvPr/>
                </p:nvSpPr>
                <p:spPr>
                  <a:xfrm>
                    <a:off x="107505" y="2592312"/>
                    <a:ext cx="629804" cy="629804"/>
                  </a:xfrm>
                  <a:prstGeom prst="ellipse">
                    <a:avLst/>
                  </a:prstGeom>
                  <a:solidFill>
                    <a:srgbClr val="0376B4"/>
                  </a:solidFill>
                  <a:ln w="25400" cap="flat">
                    <a:noFill/>
                    <a:prstDash val="solid"/>
                    <a:round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endParaRPr kumimoji="0" lang="ru-RU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j-lt"/>
                      <a:ea typeface="+mj-ea"/>
                      <a:cs typeface="+mj-cs"/>
                      <a:sym typeface="Calibri" panose="020F0502020204030204"/>
                    </a:endParaRPr>
                  </a:p>
                </p:txBody>
              </p:sp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6DE18AB9-4133-4472-4BD7-FECDDF5D3DD1}"/>
                      </a:ext>
                    </a:extLst>
                  </p:cNvPr>
                  <p:cNvSpPr txBox="1"/>
                  <p:nvPr/>
                </p:nvSpPr>
                <p:spPr>
                  <a:xfrm>
                    <a:off x="262428" y="2612920"/>
                    <a:ext cx="319957" cy="58477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45719" tIns="45719" rIns="45719" bIns="45719" numCol="1" spcCol="38100" rtlCol="0" anchor="t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ru-RU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rPr>
                      <a:t>1</a:t>
                    </a:r>
                  </a:p>
                </p:txBody>
              </p:sp>
            </p:grp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C3E8C296-3E6F-DB8F-509C-73444FFBB05E}"/>
                    </a:ext>
                  </a:extLst>
                </p:cNvPr>
                <p:cNvSpPr txBox="1"/>
                <p:nvPr/>
              </p:nvSpPr>
              <p:spPr>
                <a:xfrm>
                  <a:off x="1092275" y="3597649"/>
                  <a:ext cx="3594737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Развитие внимания</a:t>
                  </a:r>
                </a:p>
              </p:txBody>
            </p:sp>
          </p:grpSp>
          <p:grpSp>
            <p:nvGrpSpPr>
              <p:cNvPr id="46" name="Группа 45">
                <a:extLst>
                  <a:ext uri="{FF2B5EF4-FFF2-40B4-BE49-F238E27FC236}">
                    <a16:creationId xmlns:a16="http://schemas.microsoft.com/office/drawing/2014/main" id="{E0A1ABBA-2AA6-5D76-7159-9DFA6B3ACBA4}"/>
                  </a:ext>
                </a:extLst>
              </p:cNvPr>
              <p:cNvGrpSpPr/>
              <p:nvPr/>
            </p:nvGrpSpPr>
            <p:grpSpPr>
              <a:xfrm>
                <a:off x="427250" y="4144178"/>
                <a:ext cx="4259762" cy="1015663"/>
                <a:chOff x="427250" y="4243285"/>
                <a:chExt cx="4259762" cy="1015663"/>
              </a:xfrm>
            </p:grpSpPr>
            <p:grpSp>
              <p:nvGrpSpPr>
                <p:cNvPr id="18" name="Группа 17">
                  <a:extLst>
                    <a:ext uri="{FF2B5EF4-FFF2-40B4-BE49-F238E27FC236}">
                      <a16:creationId xmlns:a16="http://schemas.microsoft.com/office/drawing/2014/main" id="{D7924BAD-4A01-501F-18B1-8A67F5CEAE1F}"/>
                    </a:ext>
                  </a:extLst>
                </p:cNvPr>
                <p:cNvGrpSpPr/>
                <p:nvPr/>
              </p:nvGrpSpPr>
              <p:grpSpPr>
                <a:xfrm>
                  <a:off x="427250" y="4257098"/>
                  <a:ext cx="629804" cy="629804"/>
                  <a:chOff x="107505" y="2592312"/>
                  <a:chExt cx="629804" cy="629804"/>
                </a:xfrm>
              </p:grpSpPr>
              <p:sp>
                <p:nvSpPr>
                  <p:cNvPr id="19" name="Овал 18">
                    <a:extLst>
                      <a:ext uri="{FF2B5EF4-FFF2-40B4-BE49-F238E27FC236}">
                        <a16:creationId xmlns:a16="http://schemas.microsoft.com/office/drawing/2014/main" id="{CC8C084F-5058-2154-28C7-24BCE206F81D}"/>
                      </a:ext>
                    </a:extLst>
                  </p:cNvPr>
                  <p:cNvSpPr/>
                  <p:nvPr/>
                </p:nvSpPr>
                <p:spPr>
                  <a:xfrm>
                    <a:off x="107505" y="2592312"/>
                    <a:ext cx="629804" cy="629804"/>
                  </a:xfrm>
                  <a:prstGeom prst="ellipse">
                    <a:avLst/>
                  </a:prstGeom>
                  <a:solidFill>
                    <a:srgbClr val="0376B4"/>
                  </a:solidFill>
                  <a:ln w="25400" cap="flat">
                    <a:noFill/>
                    <a:prstDash val="solid"/>
                    <a:round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endParaRPr kumimoji="0" lang="ru-RU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j-lt"/>
                      <a:ea typeface="+mj-ea"/>
                      <a:cs typeface="+mj-cs"/>
                      <a:sym typeface="Calibri" panose="020F0502020204030204"/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E8491320-9B42-457B-D996-D24942556834}"/>
                      </a:ext>
                    </a:extLst>
                  </p:cNvPr>
                  <p:cNvSpPr txBox="1"/>
                  <p:nvPr/>
                </p:nvSpPr>
                <p:spPr>
                  <a:xfrm>
                    <a:off x="262428" y="2612920"/>
                    <a:ext cx="319957" cy="58477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45719" tIns="45719" rIns="45719" bIns="45719" numCol="1" spcCol="38100" rtlCol="0" anchor="t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ru-RU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rPr>
                      <a:t>2</a:t>
                    </a:r>
                  </a:p>
                </p:txBody>
              </p:sp>
            </p:grp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44EC8464-7CA6-0072-BF03-562975DDB12D}"/>
                    </a:ext>
                  </a:extLst>
                </p:cNvPr>
                <p:cNvSpPr txBox="1"/>
                <p:nvPr/>
              </p:nvSpPr>
              <p:spPr>
                <a:xfrm>
                  <a:off x="1056435" y="4243285"/>
                  <a:ext cx="3630577" cy="101566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Чтение текста, анализ, пишем слова из текста, повторное чтение</a:t>
                  </a:r>
                </a:p>
              </p:txBody>
            </p:sp>
          </p:grpSp>
          <p:grpSp>
            <p:nvGrpSpPr>
              <p:cNvPr id="47" name="Группа 46">
                <a:extLst>
                  <a:ext uri="{FF2B5EF4-FFF2-40B4-BE49-F238E27FC236}">
                    <a16:creationId xmlns:a16="http://schemas.microsoft.com/office/drawing/2014/main" id="{32BDBB11-5FAD-83BC-AD39-E433A66B4F5D}"/>
                  </a:ext>
                </a:extLst>
              </p:cNvPr>
              <p:cNvGrpSpPr/>
              <p:nvPr/>
            </p:nvGrpSpPr>
            <p:grpSpPr>
              <a:xfrm>
                <a:off x="426632" y="5398359"/>
                <a:ext cx="4076633" cy="714977"/>
                <a:chOff x="408852" y="5238340"/>
                <a:chExt cx="4076633" cy="714977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0188DDD6-5A97-1907-74AD-50BDBF73A658}"/>
                    </a:ext>
                  </a:extLst>
                </p:cNvPr>
                <p:cNvSpPr txBox="1"/>
                <p:nvPr/>
              </p:nvSpPr>
              <p:spPr>
                <a:xfrm>
                  <a:off x="1092275" y="5245431"/>
                  <a:ext cx="3393210" cy="7078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Развитие разных видов памяти</a:t>
                  </a:r>
                </a:p>
              </p:txBody>
            </p:sp>
            <p:grpSp>
              <p:nvGrpSpPr>
                <p:cNvPr id="35" name="Группа 34">
                  <a:extLst>
                    <a:ext uri="{FF2B5EF4-FFF2-40B4-BE49-F238E27FC236}">
                      <a16:creationId xmlns:a16="http://schemas.microsoft.com/office/drawing/2014/main" id="{6BDA7F1D-3E9A-5F57-3FDF-F913C6C3744E}"/>
                    </a:ext>
                  </a:extLst>
                </p:cNvPr>
                <p:cNvGrpSpPr/>
                <p:nvPr/>
              </p:nvGrpSpPr>
              <p:grpSpPr>
                <a:xfrm>
                  <a:off x="408852" y="5238340"/>
                  <a:ext cx="629804" cy="629804"/>
                  <a:chOff x="107505" y="2592312"/>
                  <a:chExt cx="629804" cy="629804"/>
                </a:xfrm>
              </p:grpSpPr>
              <p:sp>
                <p:nvSpPr>
                  <p:cNvPr id="36" name="Овал 35">
                    <a:extLst>
                      <a:ext uri="{FF2B5EF4-FFF2-40B4-BE49-F238E27FC236}">
                        <a16:creationId xmlns:a16="http://schemas.microsoft.com/office/drawing/2014/main" id="{6B98937B-A49C-DE3D-FD5A-5756C8F9D42B}"/>
                      </a:ext>
                    </a:extLst>
                  </p:cNvPr>
                  <p:cNvSpPr/>
                  <p:nvPr/>
                </p:nvSpPr>
                <p:spPr>
                  <a:xfrm>
                    <a:off x="107505" y="2592312"/>
                    <a:ext cx="629804" cy="629804"/>
                  </a:xfrm>
                  <a:prstGeom prst="ellipse">
                    <a:avLst/>
                  </a:prstGeom>
                  <a:solidFill>
                    <a:srgbClr val="0376B4"/>
                  </a:solidFill>
                  <a:ln w="25400" cap="flat">
                    <a:noFill/>
                    <a:prstDash val="solid"/>
                    <a:round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endParaRPr kumimoji="0" lang="ru-RU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j-lt"/>
                      <a:ea typeface="+mj-ea"/>
                      <a:cs typeface="+mj-cs"/>
                      <a:sym typeface="Calibri" panose="020F0502020204030204"/>
                    </a:endParaRPr>
                  </a:p>
                </p:txBody>
              </p:sp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20147D91-90B8-BB73-8946-F7D649CFD23B}"/>
                      </a:ext>
                    </a:extLst>
                  </p:cNvPr>
                  <p:cNvSpPr txBox="1"/>
                  <p:nvPr/>
                </p:nvSpPr>
                <p:spPr>
                  <a:xfrm>
                    <a:off x="262428" y="2612920"/>
                    <a:ext cx="319957" cy="58477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45719" tIns="45719" rIns="45719" bIns="45719" numCol="1" spcCol="38100" rtlCol="0" anchor="t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ru-RU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rPr>
                      <a:t>3</a:t>
                    </a:r>
                  </a:p>
                </p:txBody>
              </p:sp>
            </p:grpSp>
          </p:grpSp>
          <p:grpSp>
            <p:nvGrpSpPr>
              <p:cNvPr id="49" name="Группа 48">
                <a:extLst>
                  <a:ext uri="{FF2B5EF4-FFF2-40B4-BE49-F238E27FC236}">
                    <a16:creationId xmlns:a16="http://schemas.microsoft.com/office/drawing/2014/main" id="{24700693-0655-5562-0A15-260E19C30AB4}"/>
                  </a:ext>
                </a:extLst>
              </p:cNvPr>
              <p:cNvGrpSpPr/>
              <p:nvPr/>
            </p:nvGrpSpPr>
            <p:grpSpPr>
              <a:xfrm>
                <a:off x="426632" y="6351855"/>
                <a:ext cx="4260380" cy="629804"/>
                <a:chOff x="426632" y="6102436"/>
                <a:chExt cx="4260380" cy="629804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26E2A1FC-2824-246D-76B0-322088FF5BF1}"/>
                    </a:ext>
                  </a:extLst>
                </p:cNvPr>
                <p:cNvSpPr txBox="1"/>
                <p:nvPr/>
              </p:nvSpPr>
              <p:spPr>
                <a:xfrm>
                  <a:off x="1092275" y="6184597"/>
                  <a:ext cx="3594737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Грамматика</a:t>
                  </a:r>
                  <a:endParaRPr lang="ru-RU" sz="2800" dirty="0"/>
                </a:p>
              </p:txBody>
            </p:sp>
            <p:grpSp>
              <p:nvGrpSpPr>
                <p:cNvPr id="41" name="Группа 40">
                  <a:extLst>
                    <a:ext uri="{FF2B5EF4-FFF2-40B4-BE49-F238E27FC236}">
                      <a16:creationId xmlns:a16="http://schemas.microsoft.com/office/drawing/2014/main" id="{FF1D3A3E-CF0F-F620-7DEC-A61FCC7B12DB}"/>
                    </a:ext>
                  </a:extLst>
                </p:cNvPr>
                <p:cNvGrpSpPr/>
                <p:nvPr/>
              </p:nvGrpSpPr>
              <p:grpSpPr>
                <a:xfrm>
                  <a:off x="426632" y="6102436"/>
                  <a:ext cx="629804" cy="629804"/>
                  <a:chOff x="107505" y="2592312"/>
                  <a:chExt cx="629804" cy="629804"/>
                </a:xfrm>
              </p:grpSpPr>
              <p:sp>
                <p:nvSpPr>
                  <p:cNvPr id="43" name="Овал 42">
                    <a:extLst>
                      <a:ext uri="{FF2B5EF4-FFF2-40B4-BE49-F238E27FC236}">
                        <a16:creationId xmlns:a16="http://schemas.microsoft.com/office/drawing/2014/main" id="{023F7456-ED7E-D7FB-0FFF-DCD7A30E08CC}"/>
                      </a:ext>
                    </a:extLst>
                  </p:cNvPr>
                  <p:cNvSpPr/>
                  <p:nvPr/>
                </p:nvSpPr>
                <p:spPr>
                  <a:xfrm>
                    <a:off x="107505" y="2592312"/>
                    <a:ext cx="629804" cy="629804"/>
                  </a:xfrm>
                  <a:prstGeom prst="ellipse">
                    <a:avLst/>
                  </a:prstGeom>
                  <a:solidFill>
                    <a:srgbClr val="0376B4"/>
                  </a:solidFill>
                  <a:ln w="25400" cap="flat">
                    <a:noFill/>
                    <a:prstDash val="solid"/>
                    <a:round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endParaRPr kumimoji="0" lang="ru-RU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j-lt"/>
                      <a:ea typeface="+mj-ea"/>
                      <a:cs typeface="+mj-cs"/>
                      <a:sym typeface="Calibri" panose="020F0502020204030204"/>
                    </a:endParaRPr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F802EBB2-CA42-1AC7-3080-572145BD1DCC}"/>
                      </a:ext>
                    </a:extLst>
                  </p:cNvPr>
                  <p:cNvSpPr txBox="1"/>
                  <p:nvPr/>
                </p:nvSpPr>
                <p:spPr>
                  <a:xfrm>
                    <a:off x="262428" y="2612920"/>
                    <a:ext cx="319957" cy="58477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45719" tIns="45719" rIns="45719" bIns="45719" numCol="1" spcCol="38100" rtlCol="0" anchor="t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ru-RU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rPr>
                      <a:t>4</a:t>
                    </a:r>
                  </a:p>
                </p:txBody>
              </p:sp>
            </p:grpSp>
          </p:grpSp>
          <p:grpSp>
            <p:nvGrpSpPr>
              <p:cNvPr id="67" name="Группа 66">
                <a:extLst>
                  <a:ext uri="{FF2B5EF4-FFF2-40B4-BE49-F238E27FC236}">
                    <a16:creationId xmlns:a16="http://schemas.microsoft.com/office/drawing/2014/main" id="{D79602C9-2DB0-8DDC-2B72-14F6D856AB49}"/>
                  </a:ext>
                </a:extLst>
              </p:cNvPr>
              <p:cNvGrpSpPr/>
              <p:nvPr/>
            </p:nvGrpSpPr>
            <p:grpSpPr>
              <a:xfrm>
                <a:off x="5064149" y="3275856"/>
                <a:ext cx="3498295" cy="707886"/>
                <a:chOff x="408852" y="6881221"/>
                <a:chExt cx="3498295" cy="707886"/>
              </a:xfrm>
            </p:grpSpPr>
            <p:grpSp>
              <p:nvGrpSpPr>
                <p:cNvPr id="51" name="Группа 50">
                  <a:extLst>
                    <a:ext uri="{FF2B5EF4-FFF2-40B4-BE49-F238E27FC236}">
                      <a16:creationId xmlns:a16="http://schemas.microsoft.com/office/drawing/2014/main" id="{6B6599E4-E1D4-7206-1D36-27E683BAAFDB}"/>
                    </a:ext>
                  </a:extLst>
                </p:cNvPr>
                <p:cNvGrpSpPr/>
                <p:nvPr/>
              </p:nvGrpSpPr>
              <p:grpSpPr>
                <a:xfrm>
                  <a:off x="408852" y="6947673"/>
                  <a:ext cx="629804" cy="629804"/>
                  <a:chOff x="107505" y="2592312"/>
                  <a:chExt cx="629804" cy="629804"/>
                </a:xfrm>
              </p:grpSpPr>
              <p:sp>
                <p:nvSpPr>
                  <p:cNvPr id="53" name="Овал 52">
                    <a:extLst>
                      <a:ext uri="{FF2B5EF4-FFF2-40B4-BE49-F238E27FC236}">
                        <a16:creationId xmlns:a16="http://schemas.microsoft.com/office/drawing/2014/main" id="{E4BB85CA-73A4-8A50-8F5D-AD3A2C99784C}"/>
                      </a:ext>
                    </a:extLst>
                  </p:cNvPr>
                  <p:cNvSpPr/>
                  <p:nvPr/>
                </p:nvSpPr>
                <p:spPr>
                  <a:xfrm>
                    <a:off x="107505" y="2592312"/>
                    <a:ext cx="629804" cy="629804"/>
                  </a:xfrm>
                  <a:prstGeom prst="ellipse">
                    <a:avLst/>
                  </a:prstGeom>
                  <a:solidFill>
                    <a:srgbClr val="0376B4"/>
                  </a:solidFill>
                  <a:ln w="25400" cap="flat">
                    <a:noFill/>
                    <a:prstDash val="solid"/>
                    <a:round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endParaRPr kumimoji="0" lang="ru-RU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j-lt"/>
                      <a:ea typeface="+mj-ea"/>
                      <a:cs typeface="+mj-cs"/>
                      <a:sym typeface="Calibri" panose="020F0502020204030204"/>
                    </a:endParaRPr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8437F80E-CB7C-72F7-ECB9-58097DF40525}"/>
                      </a:ext>
                    </a:extLst>
                  </p:cNvPr>
                  <p:cNvSpPr txBox="1"/>
                  <p:nvPr/>
                </p:nvSpPr>
                <p:spPr>
                  <a:xfrm>
                    <a:off x="262428" y="2612920"/>
                    <a:ext cx="319957" cy="58477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45719" tIns="45719" rIns="45719" bIns="45719" numCol="1" spcCol="38100" rtlCol="0" anchor="t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ru-RU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rPr>
                      <a:t>5</a:t>
                    </a:r>
                  </a:p>
                </p:txBody>
              </p:sp>
            </p:grp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CA8D4792-2FEB-0AE1-1A60-2CCF64A9BB5A}"/>
                    </a:ext>
                  </a:extLst>
                </p:cNvPr>
                <p:cNvSpPr txBox="1"/>
                <p:nvPr/>
              </p:nvSpPr>
              <p:spPr>
                <a:xfrm>
                  <a:off x="1125863" y="6881221"/>
                  <a:ext cx="2781284" cy="7078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Научно-популярный текст</a:t>
                  </a:r>
                </a:p>
              </p:txBody>
            </p:sp>
          </p:grpSp>
          <p:grpSp>
            <p:nvGrpSpPr>
              <p:cNvPr id="78" name="Группа 77">
                <a:extLst>
                  <a:ext uri="{FF2B5EF4-FFF2-40B4-BE49-F238E27FC236}">
                    <a16:creationId xmlns:a16="http://schemas.microsoft.com/office/drawing/2014/main" id="{8E028B68-13E2-D0EF-ACA4-ABFC7B6BDF31}"/>
                  </a:ext>
                </a:extLst>
              </p:cNvPr>
              <p:cNvGrpSpPr/>
              <p:nvPr/>
            </p:nvGrpSpPr>
            <p:grpSpPr>
              <a:xfrm>
                <a:off x="5040013" y="4353244"/>
                <a:ext cx="3645030" cy="629804"/>
                <a:chOff x="5071720" y="4594255"/>
                <a:chExt cx="3645030" cy="629804"/>
              </a:xfrm>
            </p:grpSpPr>
            <p:grpSp>
              <p:nvGrpSpPr>
                <p:cNvPr id="64" name="Группа 63">
                  <a:extLst>
                    <a:ext uri="{FF2B5EF4-FFF2-40B4-BE49-F238E27FC236}">
                      <a16:creationId xmlns:a16="http://schemas.microsoft.com/office/drawing/2014/main" id="{0FA7F668-152B-3110-695D-46C0ADEA2D24}"/>
                    </a:ext>
                  </a:extLst>
                </p:cNvPr>
                <p:cNvGrpSpPr/>
                <p:nvPr/>
              </p:nvGrpSpPr>
              <p:grpSpPr>
                <a:xfrm>
                  <a:off x="5071720" y="4594255"/>
                  <a:ext cx="629804" cy="629804"/>
                  <a:chOff x="107505" y="2592312"/>
                  <a:chExt cx="629804" cy="629804"/>
                </a:xfrm>
              </p:grpSpPr>
              <p:sp>
                <p:nvSpPr>
                  <p:cNvPr id="65" name="Овал 64">
                    <a:extLst>
                      <a:ext uri="{FF2B5EF4-FFF2-40B4-BE49-F238E27FC236}">
                        <a16:creationId xmlns:a16="http://schemas.microsoft.com/office/drawing/2014/main" id="{916D6092-8FAF-9EDB-5C54-DE2E24D5F532}"/>
                      </a:ext>
                    </a:extLst>
                  </p:cNvPr>
                  <p:cNvSpPr/>
                  <p:nvPr/>
                </p:nvSpPr>
                <p:spPr>
                  <a:xfrm>
                    <a:off x="107505" y="2592312"/>
                    <a:ext cx="629804" cy="629804"/>
                  </a:xfrm>
                  <a:prstGeom prst="ellipse">
                    <a:avLst/>
                  </a:prstGeom>
                  <a:solidFill>
                    <a:srgbClr val="0376B4"/>
                  </a:solidFill>
                  <a:ln w="25400" cap="flat">
                    <a:noFill/>
                    <a:prstDash val="solid"/>
                    <a:round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endParaRPr kumimoji="0" lang="ru-RU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j-lt"/>
                      <a:ea typeface="+mj-ea"/>
                      <a:cs typeface="+mj-cs"/>
                      <a:sym typeface="Calibri" panose="020F0502020204030204"/>
                    </a:endParaRP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5643C2B9-BF41-00CA-607F-38024C46C5F6}"/>
                      </a:ext>
                    </a:extLst>
                  </p:cNvPr>
                  <p:cNvSpPr txBox="1"/>
                  <p:nvPr/>
                </p:nvSpPr>
                <p:spPr>
                  <a:xfrm>
                    <a:off x="262428" y="2612920"/>
                    <a:ext cx="319957" cy="58477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45719" tIns="45719" rIns="45719" bIns="45719" numCol="1" spcCol="38100" rtlCol="0" anchor="t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ru-RU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rPr>
                      <a:t>6</a:t>
                    </a:r>
                  </a:p>
                </p:txBody>
              </p:sp>
            </p:grp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990A0384-AA0C-B5AE-2F05-C8EB887ED602}"/>
                    </a:ext>
                  </a:extLst>
                </p:cNvPr>
                <p:cNvSpPr txBox="1"/>
                <p:nvPr/>
              </p:nvSpPr>
              <p:spPr>
                <a:xfrm>
                  <a:off x="5781160" y="4673963"/>
                  <a:ext cx="2935590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Словарный запас</a:t>
                  </a:r>
                </a:p>
              </p:txBody>
            </p:sp>
          </p:grpSp>
          <p:grpSp>
            <p:nvGrpSpPr>
              <p:cNvPr id="80" name="Группа 79">
                <a:extLst>
                  <a:ext uri="{FF2B5EF4-FFF2-40B4-BE49-F238E27FC236}">
                    <a16:creationId xmlns:a16="http://schemas.microsoft.com/office/drawing/2014/main" id="{1B400566-A4F1-1480-2D29-82E13DE2FEAF}"/>
                  </a:ext>
                </a:extLst>
              </p:cNvPr>
              <p:cNvGrpSpPr/>
              <p:nvPr/>
            </p:nvGrpSpPr>
            <p:grpSpPr>
              <a:xfrm>
                <a:off x="5032440" y="6351855"/>
                <a:ext cx="3828333" cy="629804"/>
                <a:chOff x="5064147" y="6466954"/>
                <a:chExt cx="3828333" cy="629804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E2311FC-A897-099A-584D-EFD6924E942F}"/>
                    </a:ext>
                  </a:extLst>
                </p:cNvPr>
                <p:cNvSpPr txBox="1"/>
                <p:nvPr/>
              </p:nvSpPr>
              <p:spPr>
                <a:xfrm>
                  <a:off x="5765725" y="6562021"/>
                  <a:ext cx="3126755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Подведение итогов</a:t>
                  </a:r>
                </a:p>
              </p:txBody>
            </p:sp>
            <p:grpSp>
              <p:nvGrpSpPr>
                <p:cNvPr id="73" name="Группа 72">
                  <a:extLst>
                    <a:ext uri="{FF2B5EF4-FFF2-40B4-BE49-F238E27FC236}">
                      <a16:creationId xmlns:a16="http://schemas.microsoft.com/office/drawing/2014/main" id="{23569A2A-AB4F-5B54-31D7-EC5DBD43DBD3}"/>
                    </a:ext>
                  </a:extLst>
                </p:cNvPr>
                <p:cNvGrpSpPr/>
                <p:nvPr/>
              </p:nvGrpSpPr>
              <p:grpSpPr>
                <a:xfrm>
                  <a:off x="5064147" y="6466954"/>
                  <a:ext cx="629804" cy="629804"/>
                  <a:chOff x="107505" y="2592312"/>
                  <a:chExt cx="629804" cy="629804"/>
                </a:xfrm>
              </p:grpSpPr>
              <p:sp>
                <p:nvSpPr>
                  <p:cNvPr id="74" name="Овал 73">
                    <a:extLst>
                      <a:ext uri="{FF2B5EF4-FFF2-40B4-BE49-F238E27FC236}">
                        <a16:creationId xmlns:a16="http://schemas.microsoft.com/office/drawing/2014/main" id="{15F575E0-E79B-DC49-A5EB-D44FCD3BED5C}"/>
                      </a:ext>
                    </a:extLst>
                  </p:cNvPr>
                  <p:cNvSpPr/>
                  <p:nvPr/>
                </p:nvSpPr>
                <p:spPr>
                  <a:xfrm>
                    <a:off x="107505" y="2592312"/>
                    <a:ext cx="629804" cy="629804"/>
                  </a:xfrm>
                  <a:prstGeom prst="ellipse">
                    <a:avLst/>
                  </a:prstGeom>
                  <a:solidFill>
                    <a:srgbClr val="0376B4"/>
                  </a:solidFill>
                  <a:ln w="25400" cap="flat">
                    <a:noFill/>
                    <a:prstDash val="solid"/>
                    <a:round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endParaRPr kumimoji="0" lang="ru-RU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j-lt"/>
                      <a:ea typeface="+mj-ea"/>
                      <a:cs typeface="+mj-cs"/>
                      <a:sym typeface="Calibri" panose="020F0502020204030204"/>
                    </a:endParaRPr>
                  </a:p>
                </p:txBody>
              </p: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12322F1A-9774-2B1E-AE21-6A398A976FA5}"/>
                      </a:ext>
                    </a:extLst>
                  </p:cNvPr>
                  <p:cNvSpPr txBox="1"/>
                  <p:nvPr/>
                </p:nvSpPr>
                <p:spPr>
                  <a:xfrm>
                    <a:off x="262428" y="2612920"/>
                    <a:ext cx="319957" cy="58477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45719" tIns="45719" rIns="45719" bIns="45719" numCol="1" spcCol="38100" rtlCol="0" anchor="t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ru-RU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rPr>
                      <a:t>8</a:t>
                    </a:r>
                  </a:p>
                </p:txBody>
              </p:sp>
            </p:grpSp>
          </p:grpSp>
          <p:grpSp>
            <p:nvGrpSpPr>
              <p:cNvPr id="79" name="Группа 78">
                <a:extLst>
                  <a:ext uri="{FF2B5EF4-FFF2-40B4-BE49-F238E27FC236}">
                    <a16:creationId xmlns:a16="http://schemas.microsoft.com/office/drawing/2014/main" id="{A8BD8B5A-8195-2447-3E5A-A3991144C4D1}"/>
                  </a:ext>
                </a:extLst>
              </p:cNvPr>
              <p:cNvGrpSpPr/>
              <p:nvPr/>
            </p:nvGrpSpPr>
            <p:grpSpPr>
              <a:xfrm>
                <a:off x="5032441" y="5352550"/>
                <a:ext cx="3652602" cy="629804"/>
                <a:chOff x="5064148" y="5555628"/>
                <a:chExt cx="3652602" cy="629804"/>
              </a:xfrm>
            </p:grpSpPr>
            <p:grpSp>
              <p:nvGrpSpPr>
                <p:cNvPr id="70" name="Группа 69">
                  <a:extLst>
                    <a:ext uri="{FF2B5EF4-FFF2-40B4-BE49-F238E27FC236}">
                      <a16:creationId xmlns:a16="http://schemas.microsoft.com/office/drawing/2014/main" id="{463F4D09-00BF-4190-A378-D60F3FCA5B38}"/>
                    </a:ext>
                  </a:extLst>
                </p:cNvPr>
                <p:cNvGrpSpPr/>
                <p:nvPr/>
              </p:nvGrpSpPr>
              <p:grpSpPr>
                <a:xfrm>
                  <a:off x="5064148" y="5555628"/>
                  <a:ext cx="629804" cy="629804"/>
                  <a:chOff x="107505" y="2592312"/>
                  <a:chExt cx="629804" cy="629804"/>
                </a:xfrm>
              </p:grpSpPr>
              <p:sp>
                <p:nvSpPr>
                  <p:cNvPr id="71" name="Овал 70">
                    <a:extLst>
                      <a:ext uri="{FF2B5EF4-FFF2-40B4-BE49-F238E27FC236}">
                        <a16:creationId xmlns:a16="http://schemas.microsoft.com/office/drawing/2014/main" id="{DDBE6AF5-9E5F-468F-39FF-96605137B9D0}"/>
                      </a:ext>
                    </a:extLst>
                  </p:cNvPr>
                  <p:cNvSpPr/>
                  <p:nvPr/>
                </p:nvSpPr>
                <p:spPr>
                  <a:xfrm>
                    <a:off x="107505" y="2592312"/>
                    <a:ext cx="629804" cy="629804"/>
                  </a:xfrm>
                  <a:prstGeom prst="ellipse">
                    <a:avLst/>
                  </a:prstGeom>
                  <a:solidFill>
                    <a:srgbClr val="0376B4"/>
                  </a:solidFill>
                  <a:ln w="25400" cap="flat">
                    <a:noFill/>
                    <a:prstDash val="solid"/>
                    <a:round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endParaRPr kumimoji="0" lang="ru-RU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j-lt"/>
                      <a:ea typeface="+mj-ea"/>
                      <a:cs typeface="+mj-cs"/>
                      <a:sym typeface="Calibri" panose="020F0502020204030204"/>
                    </a:endParaRPr>
                  </a:p>
                </p:txBody>
              </p: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05940883-214C-6AA3-E2B9-8FE4A6931D6E}"/>
                      </a:ext>
                    </a:extLst>
                  </p:cNvPr>
                  <p:cNvSpPr txBox="1"/>
                  <p:nvPr/>
                </p:nvSpPr>
                <p:spPr>
                  <a:xfrm>
                    <a:off x="262428" y="2612920"/>
                    <a:ext cx="319957" cy="58477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45719" tIns="45719" rIns="45719" bIns="45719" numCol="1" spcCol="38100" rtlCol="0" anchor="t">
                    <a:spAutoFit/>
                  </a:bodyPr>
                  <a:lstStyle/>
                  <a:p>
                    <a:pPr marL="0" marR="0" indent="0" algn="l" defTabSz="16256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ru-RU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rPr>
                      <a:t>7</a:t>
                    </a:r>
                  </a:p>
                </p:txBody>
              </p:sp>
            </p:grp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869D531D-D76E-7951-445C-E97368F0D3AA}"/>
                    </a:ext>
                  </a:extLst>
                </p:cNvPr>
                <p:cNvSpPr txBox="1"/>
                <p:nvPr/>
              </p:nvSpPr>
              <p:spPr>
                <a:xfrm>
                  <a:off x="5781160" y="5628372"/>
                  <a:ext cx="2935590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Необычный текст </a:t>
                  </a:r>
                </a:p>
              </p:txBody>
            </p:sp>
          </p:grpSp>
        </p:grp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EF4709E6-9502-5C28-A8F6-CAF13AE7382D}"/>
              </a:ext>
            </a:extLst>
          </p:cNvPr>
          <p:cNvGrpSpPr/>
          <p:nvPr/>
        </p:nvGrpSpPr>
        <p:grpSpPr>
          <a:xfrm>
            <a:off x="499706" y="7518724"/>
            <a:ext cx="8302617" cy="789339"/>
            <a:chOff x="230011" y="6543192"/>
            <a:chExt cx="8442606" cy="789339"/>
          </a:xfrm>
        </p:grpSpPr>
        <p:sp>
          <p:nvSpPr>
            <p:cNvPr id="82" name="Прямоугольник: скругленные углы 81">
              <a:extLst>
                <a:ext uri="{FF2B5EF4-FFF2-40B4-BE49-F238E27FC236}">
                  <a16:creationId xmlns:a16="http://schemas.microsoft.com/office/drawing/2014/main" id="{C229121D-8623-F163-1F1F-1E8B959B1ED9}"/>
                </a:ext>
              </a:extLst>
            </p:cNvPr>
            <p:cNvSpPr/>
            <p:nvPr/>
          </p:nvSpPr>
          <p:spPr>
            <a:xfrm>
              <a:off x="230011" y="6543192"/>
              <a:ext cx="8133300" cy="789339"/>
            </a:xfrm>
            <a:prstGeom prst="roundRect">
              <a:avLst/>
            </a:prstGeom>
            <a:solidFill>
              <a:schemeClr val="bg1"/>
            </a:solidFill>
            <a:ln w="25400" cap="flat">
              <a:solidFill>
                <a:srgbClr val="0376B4"/>
              </a:solidFill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F014667-CA97-A1E9-A39D-85DE07B7ACB3}"/>
                </a:ext>
              </a:extLst>
            </p:cNvPr>
            <p:cNvSpPr txBox="1"/>
            <p:nvPr/>
          </p:nvSpPr>
          <p:spPr>
            <a:xfrm>
              <a:off x="1385278" y="6705344"/>
              <a:ext cx="7287339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b="1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7 заданий + подведение итогов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057348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B2051C-DF86-5CB9-307A-69EBA7451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E13261A-E0FC-51C3-A79D-66F707101A95}"/>
              </a:ext>
            </a:extLst>
          </p:cNvPr>
          <p:cNvSpPr txBox="1"/>
          <p:nvPr/>
        </p:nvSpPr>
        <p:spPr>
          <a:xfrm>
            <a:off x="1" y="899592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внимания 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1)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4" name="Группа 133">
            <a:extLst>
              <a:ext uri="{FF2B5EF4-FFF2-40B4-BE49-F238E27FC236}">
                <a16:creationId xmlns:a16="http://schemas.microsoft.com/office/drawing/2014/main" id="{AA2F46A4-02E8-5669-C22A-9E2210EE72EE}"/>
              </a:ext>
            </a:extLst>
          </p:cNvPr>
          <p:cNvGrpSpPr/>
          <p:nvPr/>
        </p:nvGrpSpPr>
        <p:grpSpPr>
          <a:xfrm>
            <a:off x="793736" y="2167247"/>
            <a:ext cx="7617903" cy="1828689"/>
            <a:chOff x="533832" y="2200455"/>
            <a:chExt cx="7617903" cy="1828689"/>
          </a:xfrm>
        </p:grpSpPr>
        <p:grpSp>
          <p:nvGrpSpPr>
            <p:cNvPr id="106" name="Группа 105">
              <a:extLst>
                <a:ext uri="{FF2B5EF4-FFF2-40B4-BE49-F238E27FC236}">
                  <a16:creationId xmlns:a16="http://schemas.microsoft.com/office/drawing/2014/main" id="{18B49114-B848-923B-3DEF-1D963601DE8B}"/>
                </a:ext>
              </a:extLst>
            </p:cNvPr>
            <p:cNvGrpSpPr/>
            <p:nvPr/>
          </p:nvGrpSpPr>
          <p:grpSpPr>
            <a:xfrm>
              <a:off x="533832" y="2200455"/>
              <a:ext cx="7617903" cy="1828689"/>
              <a:chOff x="539552" y="2555776"/>
              <a:chExt cx="7617903" cy="1828689"/>
            </a:xfrm>
          </p:grpSpPr>
          <p:grpSp>
            <p:nvGrpSpPr>
              <p:cNvPr id="99" name="Группа 98">
                <a:extLst>
                  <a:ext uri="{FF2B5EF4-FFF2-40B4-BE49-F238E27FC236}">
                    <a16:creationId xmlns:a16="http://schemas.microsoft.com/office/drawing/2014/main" id="{A9E7776C-405F-8CAB-30B7-3C18A7DF1122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94" name="Прямоугольник: скругленные углы 93">
                  <a:extLst>
                    <a:ext uri="{FF2B5EF4-FFF2-40B4-BE49-F238E27FC236}">
                      <a16:creationId xmlns:a16="http://schemas.microsoft.com/office/drawing/2014/main" id="{B0C12B11-3A02-18C8-8B8A-0377A0C837DE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90" name="Прямоугольник: скругленные углы 89">
                  <a:extLst>
                    <a:ext uri="{FF2B5EF4-FFF2-40B4-BE49-F238E27FC236}">
                      <a16:creationId xmlns:a16="http://schemas.microsoft.com/office/drawing/2014/main" id="{C580F665-7CE9-5E8B-C9FC-EA478FED089C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0376B4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38378C32-E61C-6031-EC12-A63E03638E13}"/>
                  </a:ext>
                </a:extLst>
              </p:cNvPr>
              <p:cNvSpPr txBox="1"/>
              <p:nvPr/>
            </p:nvSpPr>
            <p:spPr>
              <a:xfrm>
                <a:off x="709192" y="2574428"/>
                <a:ext cx="2591413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Что развиваем</a:t>
                </a:r>
              </a:p>
            </p:txBody>
          </p:sp>
        </p:grpSp>
        <p:grpSp>
          <p:nvGrpSpPr>
            <p:cNvPr id="133" name="Группа 132">
              <a:extLst>
                <a:ext uri="{FF2B5EF4-FFF2-40B4-BE49-F238E27FC236}">
                  <a16:creationId xmlns:a16="http://schemas.microsoft.com/office/drawing/2014/main" id="{E3E9BC1C-119F-22BA-3AD8-AFB153BCE92C}"/>
                </a:ext>
              </a:extLst>
            </p:cNvPr>
            <p:cNvGrpSpPr/>
            <p:nvPr/>
          </p:nvGrpSpPr>
          <p:grpSpPr>
            <a:xfrm>
              <a:off x="765566" y="2771800"/>
              <a:ext cx="7386169" cy="1152128"/>
              <a:chOff x="765566" y="2771800"/>
              <a:chExt cx="7386169" cy="1152128"/>
            </a:xfrm>
          </p:grpSpPr>
          <p:grpSp>
            <p:nvGrpSpPr>
              <p:cNvPr id="117" name="Группа 116">
                <a:extLst>
                  <a:ext uri="{FF2B5EF4-FFF2-40B4-BE49-F238E27FC236}">
                    <a16:creationId xmlns:a16="http://schemas.microsoft.com/office/drawing/2014/main" id="{396E53DE-23E8-61F4-4A08-75E60A7B3395}"/>
                  </a:ext>
                </a:extLst>
              </p:cNvPr>
              <p:cNvGrpSpPr/>
              <p:nvPr/>
            </p:nvGrpSpPr>
            <p:grpSpPr>
              <a:xfrm>
                <a:off x="765566" y="2771800"/>
                <a:ext cx="3806434" cy="400110"/>
                <a:chOff x="765566" y="2967835"/>
                <a:chExt cx="3806434" cy="400110"/>
              </a:xfrm>
            </p:grpSpPr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EDA3288F-404F-05B7-B986-721AAD4B8079}"/>
                    </a:ext>
                  </a:extLst>
                </p:cNvPr>
                <p:cNvSpPr txBox="1"/>
                <p:nvPr/>
              </p:nvSpPr>
              <p:spPr>
                <a:xfrm>
                  <a:off x="886032" y="2967835"/>
                  <a:ext cx="3685968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Концентрацию внимания</a:t>
                  </a:r>
                  <a:endParaRPr lang="ru-RU" dirty="0"/>
                </a:p>
              </p:txBody>
            </p:sp>
            <p:sp>
              <p:nvSpPr>
                <p:cNvPr id="116" name="Овал 115">
                  <a:extLst>
                    <a:ext uri="{FF2B5EF4-FFF2-40B4-BE49-F238E27FC236}">
                      <a16:creationId xmlns:a16="http://schemas.microsoft.com/office/drawing/2014/main" id="{DE18CCD7-8A68-F6BB-9DC3-086605720BC3}"/>
                    </a:ext>
                  </a:extLst>
                </p:cNvPr>
                <p:cNvSpPr/>
                <p:nvPr/>
              </p:nvSpPr>
              <p:spPr>
                <a:xfrm>
                  <a:off x="765566" y="3091336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20" name="Группа 119">
                <a:extLst>
                  <a:ext uri="{FF2B5EF4-FFF2-40B4-BE49-F238E27FC236}">
                    <a16:creationId xmlns:a16="http://schemas.microsoft.com/office/drawing/2014/main" id="{250682EE-6AEB-D788-2F51-681A70424BAC}"/>
                  </a:ext>
                </a:extLst>
              </p:cNvPr>
              <p:cNvGrpSpPr/>
              <p:nvPr/>
            </p:nvGrpSpPr>
            <p:grpSpPr>
              <a:xfrm>
                <a:off x="774152" y="3147809"/>
                <a:ext cx="3489883" cy="400110"/>
                <a:chOff x="774152" y="3131840"/>
                <a:chExt cx="3489883" cy="400110"/>
              </a:xfrm>
            </p:grpSpPr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9F8D8F41-C48D-219D-D45A-08F50559E49B}"/>
                    </a:ext>
                  </a:extLst>
                </p:cNvPr>
                <p:cNvSpPr txBox="1"/>
                <p:nvPr/>
              </p:nvSpPr>
              <p:spPr>
                <a:xfrm>
                  <a:off x="886032" y="3131840"/>
                  <a:ext cx="3378003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Устойчивость</a:t>
                  </a:r>
                </a:p>
              </p:txBody>
            </p:sp>
            <p:sp>
              <p:nvSpPr>
                <p:cNvPr id="119" name="Овал 118">
                  <a:extLst>
                    <a:ext uri="{FF2B5EF4-FFF2-40B4-BE49-F238E27FC236}">
                      <a16:creationId xmlns:a16="http://schemas.microsoft.com/office/drawing/2014/main" id="{7F4EACC9-5E00-8D07-18C3-A94B91A0EFE4}"/>
                    </a:ext>
                  </a:extLst>
                </p:cNvPr>
                <p:cNvSpPr/>
                <p:nvPr/>
              </p:nvSpPr>
              <p:spPr>
                <a:xfrm>
                  <a:off x="774152" y="3251933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23" name="Группа 122">
                <a:extLst>
                  <a:ext uri="{FF2B5EF4-FFF2-40B4-BE49-F238E27FC236}">
                    <a16:creationId xmlns:a16="http://schemas.microsoft.com/office/drawing/2014/main" id="{EF24D0A7-388B-24FC-E9BF-981A91CF932F}"/>
                  </a:ext>
                </a:extLst>
              </p:cNvPr>
              <p:cNvGrpSpPr/>
              <p:nvPr/>
            </p:nvGrpSpPr>
            <p:grpSpPr>
              <a:xfrm>
                <a:off x="774152" y="3523818"/>
                <a:ext cx="3363720" cy="400110"/>
                <a:chOff x="774152" y="3523818"/>
                <a:chExt cx="3363720" cy="400110"/>
              </a:xfrm>
            </p:grpSpPr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776C6102-E9B2-66E0-0FAC-90B0D6374613}"/>
                    </a:ext>
                  </a:extLst>
                </p:cNvPr>
                <p:cNvSpPr txBox="1"/>
                <p:nvPr/>
              </p:nvSpPr>
              <p:spPr>
                <a:xfrm>
                  <a:off x="886032" y="3523818"/>
                  <a:ext cx="3251840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Переключаемость</a:t>
                  </a:r>
                  <a:endParaRPr lang="ru-RU" dirty="0"/>
                </a:p>
              </p:txBody>
            </p:sp>
            <p:sp>
              <p:nvSpPr>
                <p:cNvPr id="122" name="Овал 121">
                  <a:extLst>
                    <a:ext uri="{FF2B5EF4-FFF2-40B4-BE49-F238E27FC236}">
                      <a16:creationId xmlns:a16="http://schemas.microsoft.com/office/drawing/2014/main" id="{E5F2DFA2-FF74-22A8-B439-9319EFC56F54}"/>
                    </a:ext>
                  </a:extLst>
                </p:cNvPr>
                <p:cNvSpPr/>
                <p:nvPr/>
              </p:nvSpPr>
              <p:spPr>
                <a:xfrm>
                  <a:off x="774152" y="3657325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26" name="Группа 125">
                <a:extLst>
                  <a:ext uri="{FF2B5EF4-FFF2-40B4-BE49-F238E27FC236}">
                    <a16:creationId xmlns:a16="http://schemas.microsoft.com/office/drawing/2014/main" id="{5BCFD3F1-F567-87B9-307C-17899E8D3A62}"/>
                  </a:ext>
                </a:extLst>
              </p:cNvPr>
              <p:cNvGrpSpPr/>
              <p:nvPr/>
            </p:nvGrpSpPr>
            <p:grpSpPr>
              <a:xfrm>
                <a:off x="4212233" y="2790082"/>
                <a:ext cx="3939502" cy="400110"/>
                <a:chOff x="4212233" y="2790082"/>
                <a:chExt cx="3939502" cy="400110"/>
              </a:xfrm>
            </p:grpSpPr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5AF3AEEA-467B-502C-2F5C-6923D689D479}"/>
                    </a:ext>
                  </a:extLst>
                </p:cNvPr>
                <p:cNvSpPr txBox="1"/>
                <p:nvPr/>
              </p:nvSpPr>
              <p:spPr>
                <a:xfrm>
                  <a:off x="4301463" y="2790082"/>
                  <a:ext cx="3850272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Периферическое восприятие</a:t>
                  </a:r>
                  <a:endParaRPr lang="ru-RU" sz="2000" dirty="0">
                    <a:solidFill>
                      <a:srgbClr val="212529"/>
                    </a:solidFill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" name="Овал 124">
                  <a:extLst>
                    <a:ext uri="{FF2B5EF4-FFF2-40B4-BE49-F238E27FC236}">
                      <a16:creationId xmlns:a16="http://schemas.microsoft.com/office/drawing/2014/main" id="{B7F007B7-CA11-0B92-4756-B523E768DE3B}"/>
                    </a:ext>
                  </a:extLst>
                </p:cNvPr>
                <p:cNvSpPr/>
                <p:nvPr/>
              </p:nvSpPr>
              <p:spPr>
                <a:xfrm>
                  <a:off x="4212233" y="2929475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32" name="Группа 131">
                <a:extLst>
                  <a:ext uri="{FF2B5EF4-FFF2-40B4-BE49-F238E27FC236}">
                    <a16:creationId xmlns:a16="http://schemas.microsoft.com/office/drawing/2014/main" id="{DADF5248-6EA2-0998-F566-6B621A055316}"/>
                  </a:ext>
                </a:extLst>
              </p:cNvPr>
              <p:cNvGrpSpPr/>
              <p:nvPr/>
            </p:nvGrpSpPr>
            <p:grpSpPr>
              <a:xfrm>
                <a:off x="4212233" y="3156950"/>
                <a:ext cx="3341070" cy="400110"/>
                <a:chOff x="4212233" y="3156950"/>
                <a:chExt cx="3341070" cy="400110"/>
              </a:xfrm>
            </p:grpSpPr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601856F9-FA04-044E-85EA-CEDF3BB63EE1}"/>
                    </a:ext>
                  </a:extLst>
                </p:cNvPr>
                <p:cNvSpPr txBox="1"/>
                <p:nvPr/>
              </p:nvSpPr>
              <p:spPr>
                <a:xfrm>
                  <a:off x="4301463" y="3156950"/>
                  <a:ext cx="3251840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Оперативность реакции</a:t>
                  </a:r>
                  <a:endParaRPr lang="ru-RU" sz="2000" dirty="0">
                    <a:solidFill>
                      <a:srgbClr val="212529"/>
                    </a:solidFill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8" name="Овал 127">
                  <a:extLst>
                    <a:ext uri="{FF2B5EF4-FFF2-40B4-BE49-F238E27FC236}">
                      <a16:creationId xmlns:a16="http://schemas.microsoft.com/office/drawing/2014/main" id="{20910F45-3F3C-B38E-CEA6-C93C34D56352}"/>
                    </a:ext>
                  </a:extLst>
                </p:cNvPr>
                <p:cNvSpPr/>
                <p:nvPr/>
              </p:nvSpPr>
              <p:spPr>
                <a:xfrm>
                  <a:off x="4212233" y="3305484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31" name="Группа 130">
                <a:extLst>
                  <a:ext uri="{FF2B5EF4-FFF2-40B4-BE49-F238E27FC236}">
                    <a16:creationId xmlns:a16="http://schemas.microsoft.com/office/drawing/2014/main" id="{19D83499-3F87-8403-9584-909D8E72A582}"/>
                  </a:ext>
                </a:extLst>
              </p:cNvPr>
              <p:cNvGrpSpPr/>
              <p:nvPr/>
            </p:nvGrpSpPr>
            <p:grpSpPr>
              <a:xfrm>
                <a:off x="4219739" y="3523818"/>
                <a:ext cx="3664629" cy="400110"/>
                <a:chOff x="4219739" y="3523818"/>
                <a:chExt cx="3664629" cy="400110"/>
              </a:xfrm>
            </p:grpSpPr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FE8B6414-E096-81E7-22BD-2E68EAA7ABD9}"/>
                    </a:ext>
                  </a:extLst>
                </p:cNvPr>
                <p:cNvSpPr txBox="1"/>
                <p:nvPr/>
              </p:nvSpPr>
              <p:spPr>
                <a:xfrm>
                  <a:off x="4301463" y="3523818"/>
                  <a:ext cx="3582905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Память и мышление</a:t>
                  </a:r>
                </a:p>
              </p:txBody>
            </p:sp>
            <p:sp>
              <p:nvSpPr>
                <p:cNvPr id="130" name="Овал 129">
                  <a:extLst>
                    <a:ext uri="{FF2B5EF4-FFF2-40B4-BE49-F238E27FC236}">
                      <a16:creationId xmlns:a16="http://schemas.microsoft.com/office/drawing/2014/main" id="{629BF908-4B50-BC5E-ECE9-64860F6A5E16}"/>
                    </a:ext>
                  </a:extLst>
                </p:cNvPr>
                <p:cNvSpPr/>
                <p:nvPr/>
              </p:nvSpPr>
              <p:spPr>
                <a:xfrm>
                  <a:off x="4219739" y="3665242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  <p:grpSp>
        <p:nvGrpSpPr>
          <p:cNvPr id="135" name="Группа 134">
            <a:extLst>
              <a:ext uri="{FF2B5EF4-FFF2-40B4-BE49-F238E27FC236}">
                <a16:creationId xmlns:a16="http://schemas.microsoft.com/office/drawing/2014/main" id="{F253E2BE-31FD-4F3C-44DD-F60DBE09E8FD}"/>
              </a:ext>
            </a:extLst>
          </p:cNvPr>
          <p:cNvGrpSpPr/>
          <p:nvPr/>
        </p:nvGrpSpPr>
        <p:grpSpPr>
          <a:xfrm>
            <a:off x="793736" y="4358848"/>
            <a:ext cx="7617903" cy="1834016"/>
            <a:chOff x="533832" y="2195128"/>
            <a:chExt cx="7617903" cy="1834016"/>
          </a:xfrm>
        </p:grpSpPr>
        <p:grpSp>
          <p:nvGrpSpPr>
            <p:cNvPr id="136" name="Группа 135">
              <a:extLst>
                <a:ext uri="{FF2B5EF4-FFF2-40B4-BE49-F238E27FC236}">
                  <a16:creationId xmlns:a16="http://schemas.microsoft.com/office/drawing/2014/main" id="{EEE670E9-737C-58BF-08C8-C6E6D97D2A68}"/>
                </a:ext>
              </a:extLst>
            </p:cNvPr>
            <p:cNvGrpSpPr/>
            <p:nvPr/>
          </p:nvGrpSpPr>
          <p:grpSpPr>
            <a:xfrm>
              <a:off x="533832" y="2195128"/>
              <a:ext cx="7617903" cy="1834016"/>
              <a:chOff x="539552" y="2550449"/>
              <a:chExt cx="7617903" cy="1834016"/>
            </a:xfrm>
          </p:grpSpPr>
          <p:grpSp>
            <p:nvGrpSpPr>
              <p:cNvPr id="156" name="Группа 155">
                <a:extLst>
                  <a:ext uri="{FF2B5EF4-FFF2-40B4-BE49-F238E27FC236}">
                    <a16:creationId xmlns:a16="http://schemas.microsoft.com/office/drawing/2014/main" id="{FF9A5088-B7A9-65E9-C569-50243C3410AB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158" name="Прямоугольник: скругленные углы 157">
                  <a:extLst>
                    <a:ext uri="{FF2B5EF4-FFF2-40B4-BE49-F238E27FC236}">
                      <a16:creationId xmlns:a16="http://schemas.microsoft.com/office/drawing/2014/main" id="{238F9FD4-6100-7F6B-A911-A6D1BB817062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159" name="Прямоугольник: скругленные углы 158">
                  <a:extLst>
                    <a:ext uri="{FF2B5EF4-FFF2-40B4-BE49-F238E27FC236}">
                      <a16:creationId xmlns:a16="http://schemas.microsoft.com/office/drawing/2014/main" id="{608843F0-1054-7841-E827-C121211DB09A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A9A829A6-AE8D-1033-666D-2C0C279ABC09}"/>
                  </a:ext>
                </a:extLst>
              </p:cNvPr>
              <p:cNvSpPr txBox="1"/>
              <p:nvPr/>
            </p:nvSpPr>
            <p:spPr>
              <a:xfrm>
                <a:off x="712435" y="2550449"/>
                <a:ext cx="1725791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rgbClr val="0376B4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Методики</a:t>
                </a:r>
              </a:p>
            </p:txBody>
          </p:sp>
        </p:grpSp>
        <p:grpSp>
          <p:nvGrpSpPr>
            <p:cNvPr id="137" name="Группа 136">
              <a:extLst>
                <a:ext uri="{FF2B5EF4-FFF2-40B4-BE49-F238E27FC236}">
                  <a16:creationId xmlns:a16="http://schemas.microsoft.com/office/drawing/2014/main" id="{B66365DE-2B04-54C7-59FF-07ABCA582D80}"/>
                </a:ext>
              </a:extLst>
            </p:cNvPr>
            <p:cNvGrpSpPr/>
            <p:nvPr/>
          </p:nvGrpSpPr>
          <p:grpSpPr>
            <a:xfrm>
              <a:off x="765566" y="2771800"/>
              <a:ext cx="4584370" cy="1152128"/>
              <a:chOff x="765566" y="2771800"/>
              <a:chExt cx="4584370" cy="1152128"/>
            </a:xfrm>
          </p:grpSpPr>
          <p:grpSp>
            <p:nvGrpSpPr>
              <p:cNvPr id="138" name="Группа 137">
                <a:extLst>
                  <a:ext uri="{FF2B5EF4-FFF2-40B4-BE49-F238E27FC236}">
                    <a16:creationId xmlns:a16="http://schemas.microsoft.com/office/drawing/2014/main" id="{0157A670-5EB6-909D-AE8F-847AA0F3C8F9}"/>
                  </a:ext>
                </a:extLst>
              </p:cNvPr>
              <p:cNvGrpSpPr/>
              <p:nvPr/>
            </p:nvGrpSpPr>
            <p:grpSpPr>
              <a:xfrm>
                <a:off x="765566" y="2771800"/>
                <a:ext cx="3806434" cy="400110"/>
                <a:chOff x="765566" y="2967835"/>
                <a:chExt cx="3806434" cy="400110"/>
              </a:xfrm>
            </p:grpSpPr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AABD4248-EB2F-9FCD-E8D7-160FD58CEDE1}"/>
                    </a:ext>
                  </a:extLst>
                </p:cNvPr>
                <p:cNvSpPr txBox="1"/>
                <p:nvPr/>
              </p:nvSpPr>
              <p:spPr>
                <a:xfrm>
                  <a:off x="886032" y="2967835"/>
                  <a:ext cx="3685968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Таблицы Шульте</a:t>
                  </a:r>
                  <a:endParaRPr lang="ru-RU" dirty="0"/>
                </a:p>
              </p:txBody>
            </p:sp>
            <p:sp>
              <p:nvSpPr>
                <p:cNvPr id="155" name="Овал 154">
                  <a:extLst>
                    <a:ext uri="{FF2B5EF4-FFF2-40B4-BE49-F238E27FC236}">
                      <a16:creationId xmlns:a16="http://schemas.microsoft.com/office/drawing/2014/main" id="{320A186E-E95B-FC38-793E-5E4D6A554F54}"/>
                    </a:ext>
                  </a:extLst>
                </p:cNvPr>
                <p:cNvSpPr/>
                <p:nvPr/>
              </p:nvSpPr>
              <p:spPr>
                <a:xfrm>
                  <a:off x="765566" y="3091336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39" name="Группа 138">
                <a:extLst>
                  <a:ext uri="{FF2B5EF4-FFF2-40B4-BE49-F238E27FC236}">
                    <a16:creationId xmlns:a16="http://schemas.microsoft.com/office/drawing/2014/main" id="{9437DC79-D7CD-D964-1DF0-5D7EB382063C}"/>
                  </a:ext>
                </a:extLst>
              </p:cNvPr>
              <p:cNvGrpSpPr/>
              <p:nvPr/>
            </p:nvGrpSpPr>
            <p:grpSpPr>
              <a:xfrm>
                <a:off x="774152" y="3147809"/>
                <a:ext cx="3489883" cy="400110"/>
                <a:chOff x="774152" y="3131840"/>
                <a:chExt cx="3489883" cy="400110"/>
              </a:xfrm>
            </p:grpSpPr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7C4EE9F3-C2BB-8FFE-C985-ED4C092A35FF}"/>
                    </a:ext>
                  </a:extLst>
                </p:cNvPr>
                <p:cNvSpPr txBox="1"/>
                <p:nvPr/>
              </p:nvSpPr>
              <p:spPr>
                <a:xfrm>
                  <a:off x="886032" y="3131840"/>
                  <a:ext cx="3378003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Струп-тесты</a:t>
                  </a:r>
                </a:p>
              </p:txBody>
            </p:sp>
            <p:sp>
              <p:nvSpPr>
                <p:cNvPr id="153" name="Овал 152">
                  <a:extLst>
                    <a:ext uri="{FF2B5EF4-FFF2-40B4-BE49-F238E27FC236}">
                      <a16:creationId xmlns:a16="http://schemas.microsoft.com/office/drawing/2014/main" id="{AB54CD3C-B116-6774-C3E6-104A87DEC1AE}"/>
                    </a:ext>
                  </a:extLst>
                </p:cNvPr>
                <p:cNvSpPr/>
                <p:nvPr/>
              </p:nvSpPr>
              <p:spPr>
                <a:xfrm>
                  <a:off x="774152" y="3251933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40" name="Группа 139">
                <a:extLst>
                  <a:ext uri="{FF2B5EF4-FFF2-40B4-BE49-F238E27FC236}">
                    <a16:creationId xmlns:a16="http://schemas.microsoft.com/office/drawing/2014/main" id="{4765CC28-1E8A-C844-FE9C-0DF7CCFFD44D}"/>
                  </a:ext>
                </a:extLst>
              </p:cNvPr>
              <p:cNvGrpSpPr/>
              <p:nvPr/>
            </p:nvGrpSpPr>
            <p:grpSpPr>
              <a:xfrm>
                <a:off x="774152" y="3523818"/>
                <a:ext cx="4575784" cy="400110"/>
                <a:chOff x="774152" y="3523818"/>
                <a:chExt cx="4575784" cy="400110"/>
              </a:xfrm>
            </p:grpSpPr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EB1C7753-DCEC-3E97-F519-28983C27073D}"/>
                    </a:ext>
                  </a:extLst>
                </p:cNvPr>
                <p:cNvSpPr txBox="1"/>
                <p:nvPr/>
              </p:nvSpPr>
              <p:spPr>
                <a:xfrm>
                  <a:off x="886031" y="3523818"/>
                  <a:ext cx="4463905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Нейродинамические упражнения</a:t>
                  </a:r>
                  <a:endParaRPr lang="ru-RU" dirty="0"/>
                </a:p>
              </p:txBody>
            </p:sp>
            <p:sp>
              <p:nvSpPr>
                <p:cNvPr id="151" name="Овал 150">
                  <a:extLst>
                    <a:ext uri="{FF2B5EF4-FFF2-40B4-BE49-F238E27FC236}">
                      <a16:creationId xmlns:a16="http://schemas.microsoft.com/office/drawing/2014/main" id="{EEED8557-EDE3-A1C5-802A-B34654CEF5C2}"/>
                    </a:ext>
                  </a:extLst>
                </p:cNvPr>
                <p:cNvSpPr/>
                <p:nvPr/>
              </p:nvSpPr>
              <p:spPr>
                <a:xfrm>
                  <a:off x="774152" y="3657325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  <p:grpSp>
        <p:nvGrpSpPr>
          <p:cNvPr id="160" name="Группа 159">
            <a:extLst>
              <a:ext uri="{FF2B5EF4-FFF2-40B4-BE49-F238E27FC236}">
                <a16:creationId xmlns:a16="http://schemas.microsoft.com/office/drawing/2014/main" id="{06DED8A5-BD44-4EE7-C049-C57CC57F99F1}"/>
              </a:ext>
            </a:extLst>
          </p:cNvPr>
          <p:cNvGrpSpPr/>
          <p:nvPr/>
        </p:nvGrpSpPr>
        <p:grpSpPr>
          <a:xfrm>
            <a:off x="793736" y="6555776"/>
            <a:ext cx="7617903" cy="1832648"/>
            <a:chOff x="533832" y="2196496"/>
            <a:chExt cx="7617903" cy="1832648"/>
          </a:xfrm>
        </p:grpSpPr>
        <p:grpSp>
          <p:nvGrpSpPr>
            <p:cNvPr id="161" name="Группа 160">
              <a:extLst>
                <a:ext uri="{FF2B5EF4-FFF2-40B4-BE49-F238E27FC236}">
                  <a16:creationId xmlns:a16="http://schemas.microsoft.com/office/drawing/2014/main" id="{E61E45DF-C332-12F9-7B52-490164AE43DA}"/>
                </a:ext>
              </a:extLst>
            </p:cNvPr>
            <p:cNvGrpSpPr/>
            <p:nvPr/>
          </p:nvGrpSpPr>
          <p:grpSpPr>
            <a:xfrm>
              <a:off x="533832" y="2196496"/>
              <a:ext cx="7617903" cy="1832648"/>
              <a:chOff x="539552" y="2551817"/>
              <a:chExt cx="7617903" cy="1832648"/>
            </a:xfrm>
          </p:grpSpPr>
          <p:grpSp>
            <p:nvGrpSpPr>
              <p:cNvPr id="181" name="Группа 180">
                <a:extLst>
                  <a:ext uri="{FF2B5EF4-FFF2-40B4-BE49-F238E27FC236}">
                    <a16:creationId xmlns:a16="http://schemas.microsoft.com/office/drawing/2014/main" id="{95416EF1-BFDA-B60F-CF89-4C241E112216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183" name="Прямоугольник: скругленные углы 182">
                  <a:extLst>
                    <a:ext uri="{FF2B5EF4-FFF2-40B4-BE49-F238E27FC236}">
                      <a16:creationId xmlns:a16="http://schemas.microsoft.com/office/drawing/2014/main" id="{3D99792E-561B-ADDB-ED18-3A9754692C7C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184" name="Прямоугольник: скругленные углы 183">
                  <a:extLst>
                    <a:ext uri="{FF2B5EF4-FFF2-40B4-BE49-F238E27FC236}">
                      <a16:creationId xmlns:a16="http://schemas.microsoft.com/office/drawing/2014/main" id="{A484DCAB-189A-C5FE-DEB9-FCB41A70784A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E2907A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5CCB6C21-76CE-C8FE-EA22-85F60F9728B5}"/>
                  </a:ext>
                </a:extLst>
              </p:cNvPr>
              <p:cNvSpPr txBox="1"/>
              <p:nvPr/>
            </p:nvSpPr>
            <p:spPr>
              <a:xfrm>
                <a:off x="743040" y="2551817"/>
                <a:ext cx="2062422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Результаты</a:t>
                </a:r>
              </a:p>
            </p:txBody>
          </p:sp>
        </p:grpSp>
        <p:grpSp>
          <p:nvGrpSpPr>
            <p:cNvPr id="162" name="Группа 161">
              <a:extLst>
                <a:ext uri="{FF2B5EF4-FFF2-40B4-BE49-F238E27FC236}">
                  <a16:creationId xmlns:a16="http://schemas.microsoft.com/office/drawing/2014/main" id="{AE424773-F875-E6A8-8C5C-3EF54F882099}"/>
                </a:ext>
              </a:extLst>
            </p:cNvPr>
            <p:cNvGrpSpPr/>
            <p:nvPr/>
          </p:nvGrpSpPr>
          <p:grpSpPr>
            <a:xfrm>
              <a:off x="765566" y="2771800"/>
              <a:ext cx="3806434" cy="1152128"/>
              <a:chOff x="765566" y="2771800"/>
              <a:chExt cx="3806434" cy="1152128"/>
            </a:xfrm>
          </p:grpSpPr>
          <p:grpSp>
            <p:nvGrpSpPr>
              <p:cNvPr id="163" name="Группа 162">
                <a:extLst>
                  <a:ext uri="{FF2B5EF4-FFF2-40B4-BE49-F238E27FC236}">
                    <a16:creationId xmlns:a16="http://schemas.microsoft.com/office/drawing/2014/main" id="{D0013986-0F1D-423F-7DCD-65ECD31AD419}"/>
                  </a:ext>
                </a:extLst>
              </p:cNvPr>
              <p:cNvGrpSpPr/>
              <p:nvPr/>
            </p:nvGrpSpPr>
            <p:grpSpPr>
              <a:xfrm>
                <a:off x="765566" y="2771800"/>
                <a:ext cx="3806434" cy="400110"/>
                <a:chOff x="765566" y="2967835"/>
                <a:chExt cx="3806434" cy="400110"/>
              </a:xfrm>
            </p:grpSpPr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8B23C27A-0F5D-7839-8B60-5BBCA06564FA}"/>
                    </a:ext>
                  </a:extLst>
                </p:cNvPr>
                <p:cNvSpPr txBox="1"/>
                <p:nvPr/>
              </p:nvSpPr>
              <p:spPr>
                <a:xfrm>
                  <a:off x="886032" y="2967835"/>
                  <a:ext cx="3685968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7-8 лет: </a:t>
                  </a:r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50-70 сек.</a:t>
                  </a:r>
                </a:p>
              </p:txBody>
            </p:sp>
            <p:sp>
              <p:nvSpPr>
                <p:cNvPr id="180" name="Овал 179">
                  <a:extLst>
                    <a:ext uri="{FF2B5EF4-FFF2-40B4-BE49-F238E27FC236}">
                      <a16:creationId xmlns:a16="http://schemas.microsoft.com/office/drawing/2014/main" id="{5286D447-E35E-188D-7DCE-5AA995F31E75}"/>
                    </a:ext>
                  </a:extLst>
                </p:cNvPr>
                <p:cNvSpPr/>
                <p:nvPr/>
              </p:nvSpPr>
              <p:spPr>
                <a:xfrm>
                  <a:off x="765566" y="3091336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4" name="Группа 163">
                <a:extLst>
                  <a:ext uri="{FF2B5EF4-FFF2-40B4-BE49-F238E27FC236}">
                    <a16:creationId xmlns:a16="http://schemas.microsoft.com/office/drawing/2014/main" id="{C40BA487-7903-1ABF-70E0-5DDF930AE086}"/>
                  </a:ext>
                </a:extLst>
              </p:cNvPr>
              <p:cNvGrpSpPr/>
              <p:nvPr/>
            </p:nvGrpSpPr>
            <p:grpSpPr>
              <a:xfrm>
                <a:off x="774152" y="3147809"/>
                <a:ext cx="3489883" cy="400110"/>
                <a:chOff x="774152" y="3131840"/>
                <a:chExt cx="3489883" cy="400110"/>
              </a:xfrm>
            </p:grpSpPr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B05F5593-FFC7-1535-ECD8-67302445DE05}"/>
                    </a:ext>
                  </a:extLst>
                </p:cNvPr>
                <p:cNvSpPr txBox="1"/>
                <p:nvPr/>
              </p:nvSpPr>
              <p:spPr>
                <a:xfrm>
                  <a:off x="886032" y="3131840"/>
                  <a:ext cx="3378003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9-10 лет: </a:t>
                  </a:r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35-45 сек.</a:t>
                  </a:r>
                </a:p>
              </p:txBody>
            </p:sp>
            <p:sp>
              <p:nvSpPr>
                <p:cNvPr id="178" name="Овал 177">
                  <a:extLst>
                    <a:ext uri="{FF2B5EF4-FFF2-40B4-BE49-F238E27FC236}">
                      <a16:creationId xmlns:a16="http://schemas.microsoft.com/office/drawing/2014/main" id="{021F2C59-42E8-9D63-D17D-05DE9988EA7C}"/>
                    </a:ext>
                  </a:extLst>
                </p:cNvPr>
                <p:cNvSpPr/>
                <p:nvPr/>
              </p:nvSpPr>
              <p:spPr>
                <a:xfrm>
                  <a:off x="774152" y="3251933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5" name="Группа 164">
                <a:extLst>
                  <a:ext uri="{FF2B5EF4-FFF2-40B4-BE49-F238E27FC236}">
                    <a16:creationId xmlns:a16="http://schemas.microsoft.com/office/drawing/2014/main" id="{7918DDDC-1976-C1DA-AABB-C9D9EA950E92}"/>
                  </a:ext>
                </a:extLst>
              </p:cNvPr>
              <p:cNvGrpSpPr/>
              <p:nvPr/>
            </p:nvGrpSpPr>
            <p:grpSpPr>
              <a:xfrm>
                <a:off x="774152" y="3523818"/>
                <a:ext cx="3363720" cy="400110"/>
                <a:chOff x="774152" y="3523818"/>
                <a:chExt cx="3363720" cy="400110"/>
              </a:xfrm>
            </p:grpSpPr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F9D01CA8-232C-D3A2-609F-1CEACF0785BE}"/>
                    </a:ext>
                  </a:extLst>
                </p:cNvPr>
                <p:cNvSpPr txBox="1"/>
                <p:nvPr/>
              </p:nvSpPr>
              <p:spPr>
                <a:xfrm>
                  <a:off x="886032" y="3523818"/>
                  <a:ext cx="3251840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11-13 лет: </a:t>
                  </a:r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25-35 сек.</a:t>
                  </a:r>
                  <a:endParaRPr lang="ru-RU" sz="700" dirty="0">
                    <a:solidFill>
                      <a:srgbClr val="212529"/>
                    </a:solidFill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6" name="Овал 175">
                  <a:extLst>
                    <a:ext uri="{FF2B5EF4-FFF2-40B4-BE49-F238E27FC236}">
                      <a16:creationId xmlns:a16="http://schemas.microsoft.com/office/drawing/2014/main" id="{96018515-822F-CDEA-1947-43320C2BECD5}"/>
                    </a:ext>
                  </a:extLst>
                </p:cNvPr>
                <p:cNvSpPr/>
                <p:nvPr/>
              </p:nvSpPr>
              <p:spPr>
                <a:xfrm>
                  <a:off x="774152" y="3657325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3894335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002BD5-9AD6-63BB-91B6-30324B7D4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A42572-5FEF-62CC-918C-568FDDCFC0F0}"/>
              </a:ext>
            </a:extLst>
          </p:cNvPr>
          <p:cNvSpPr txBox="1"/>
          <p:nvPr/>
        </p:nvSpPr>
        <p:spPr>
          <a:xfrm>
            <a:off x="0" y="1087206"/>
            <a:ext cx="914400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внимания (Задание № 1)</a:t>
            </a:r>
            <a:endParaRPr lang="ru-RU" sz="3600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D99D6D1-0BAC-32D1-C520-7FC0D96D5C3A}"/>
              </a:ext>
            </a:extLst>
          </p:cNvPr>
          <p:cNvGrpSpPr/>
          <p:nvPr/>
        </p:nvGrpSpPr>
        <p:grpSpPr>
          <a:xfrm>
            <a:off x="2627784" y="1265808"/>
            <a:ext cx="3456384" cy="7649522"/>
            <a:chOff x="7815320" y="529255"/>
            <a:chExt cx="2880320" cy="637460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3E4DB0D8-1031-D5B9-D102-2322C0062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1" r="27705"/>
            <a:stretch>
              <a:fillRect/>
            </a:stretch>
          </p:blipFill>
          <p:spPr>
            <a:xfrm>
              <a:off x="7815320" y="529255"/>
              <a:ext cx="2880320" cy="6374602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4938B23-3236-5436-7C53-8490FDC59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900" t="2445" r="7199" b="3472"/>
            <a:stretch>
              <a:fillRect/>
            </a:stretch>
          </p:blipFill>
          <p:spPr>
            <a:xfrm>
              <a:off x="8166099" y="2834736"/>
              <a:ext cx="2186604" cy="304155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BAE9B28-E621-A702-5D72-6C92FB0A9B90}"/>
                </a:ext>
              </a:extLst>
            </p:cNvPr>
            <p:cNvSpPr txBox="1"/>
            <p:nvPr/>
          </p:nvSpPr>
          <p:spPr>
            <a:xfrm>
              <a:off x="8166098" y="1894021"/>
              <a:ext cx="2289514" cy="7950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1400" b="1" dirty="0">
                  <a:solidFill>
                    <a:srgbClr val="0000FF"/>
                  </a:solidFill>
                  <a:effectLst/>
                  <a:latin typeface="Century Gothic" panose="020B050202020202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Найди по порядку цифры от 1 до 24, стараясь смотреть на точку в центре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526224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D02493-6AEE-32C1-C654-2477D2BCB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8B7728-3569-928A-C7F1-EFF99840E746}"/>
              </a:ext>
            </a:extLst>
          </p:cNvPr>
          <p:cNvSpPr txBox="1"/>
          <p:nvPr/>
        </p:nvSpPr>
        <p:spPr>
          <a:xfrm>
            <a:off x="26784" y="1666005"/>
            <a:ext cx="914400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внимания (Задание № 1)</a:t>
            </a:r>
            <a:endParaRPr lang="ru-RU" sz="3600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A788C99E-3809-D52B-86D4-CF2A84A828CE}"/>
              </a:ext>
            </a:extLst>
          </p:cNvPr>
          <p:cNvGrpSpPr/>
          <p:nvPr/>
        </p:nvGrpSpPr>
        <p:grpSpPr>
          <a:xfrm>
            <a:off x="224527" y="2699792"/>
            <a:ext cx="8694946" cy="4680520"/>
            <a:chOff x="341551" y="2267744"/>
            <a:chExt cx="8694946" cy="4680520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0E22EDCF-ABEA-B47E-B666-EBEB857A9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81" t="4830" r="25716" b="5556"/>
            <a:stretch>
              <a:fillRect/>
            </a:stretch>
          </p:blipFill>
          <p:spPr>
            <a:xfrm rot="16200000">
              <a:off x="2348764" y="260531"/>
              <a:ext cx="4680520" cy="8694946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8D66B470-93B2-C639-418D-FB5AC32A0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138" y="3491880"/>
              <a:ext cx="5580620" cy="281368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FA9EDD8-60D0-6243-5944-DFEF70323D8A}"/>
                </a:ext>
              </a:extLst>
            </p:cNvPr>
            <p:cNvSpPr txBox="1"/>
            <p:nvPr/>
          </p:nvSpPr>
          <p:spPr>
            <a:xfrm>
              <a:off x="1691680" y="2840080"/>
              <a:ext cx="638353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000FF"/>
                  </a:solidFill>
                  <a:latin typeface="Century Gothic" panose="020B050202020202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По порядку называй, какого цвета написано слово, а не название цвета. Старайся не сбиваться! Исправляй себя, если ошибся.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572306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3F3B05-244C-F85D-6128-91ACBC628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1C714F8-B6F3-0D50-780B-1F451C567CBE}"/>
              </a:ext>
            </a:extLst>
          </p:cNvPr>
          <p:cNvSpPr txBox="1"/>
          <p:nvPr/>
        </p:nvSpPr>
        <p:spPr>
          <a:xfrm>
            <a:off x="26784" y="1666005"/>
            <a:ext cx="914400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внимания (Задание № 1)</a:t>
            </a:r>
            <a:endParaRPr lang="ru-RU" sz="3600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248D536A-5A7C-2F2D-ECC8-A410BEB48B6F}"/>
              </a:ext>
            </a:extLst>
          </p:cNvPr>
          <p:cNvGrpSpPr/>
          <p:nvPr/>
        </p:nvGrpSpPr>
        <p:grpSpPr>
          <a:xfrm>
            <a:off x="224527" y="2699792"/>
            <a:ext cx="8694946" cy="4680520"/>
            <a:chOff x="341551" y="2267744"/>
            <a:chExt cx="8694946" cy="4680520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50397970-EFDC-3188-917B-5C9D42161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81" t="4830" r="25716" b="5556"/>
            <a:stretch>
              <a:fillRect/>
            </a:stretch>
          </p:blipFill>
          <p:spPr>
            <a:xfrm rot="16200000">
              <a:off x="2348764" y="260531"/>
              <a:ext cx="4680520" cy="8694946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E53E64EF-2DE2-F7C5-EA86-E242E5A5D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138" y="3491880"/>
              <a:ext cx="5580620" cy="281368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9C651C-DBB9-97EC-CB64-677675C9A895}"/>
                </a:ext>
              </a:extLst>
            </p:cNvPr>
            <p:cNvSpPr txBox="1"/>
            <p:nvPr/>
          </p:nvSpPr>
          <p:spPr>
            <a:xfrm>
              <a:off x="1691680" y="2840080"/>
              <a:ext cx="638353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000FF"/>
                  </a:solidFill>
                  <a:latin typeface="Century Gothic" panose="020B050202020202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По порядку называй, какого цвета написано слово, а не название </a:t>
              </a:r>
              <a:r>
                <a:rPr lang="ru-RU" sz="1400" b="1" dirty="0" err="1">
                  <a:solidFill>
                    <a:srgbClr val="0000FF"/>
                  </a:solidFill>
                  <a:latin typeface="Century Gothic" panose="020B050202020202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цвета.Старайся</a:t>
              </a:r>
              <a:r>
                <a:rPr lang="ru-RU" sz="1400" b="1" dirty="0">
                  <a:solidFill>
                    <a:srgbClr val="0000FF"/>
                  </a:solidFill>
                  <a:latin typeface="Century Gothic" panose="020B050202020202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 не сбиваться! Исправляй себя, если ошибся.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A560930-4B52-89F4-1364-2C826B6F99C7}"/>
              </a:ext>
            </a:extLst>
          </p:cNvPr>
          <p:cNvGrpSpPr/>
          <p:nvPr/>
        </p:nvGrpSpPr>
        <p:grpSpPr>
          <a:xfrm>
            <a:off x="224527" y="2715411"/>
            <a:ext cx="8694946" cy="4664901"/>
            <a:chOff x="509189" y="745461"/>
            <a:chExt cx="11508900" cy="6126479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FAC84259-C282-AC5A-495E-DAE6C15AB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81" t="4830" r="25716" b="5556"/>
            <a:stretch>
              <a:fillRect/>
            </a:stretch>
          </p:blipFill>
          <p:spPr>
            <a:xfrm rot="16200000">
              <a:off x="3200399" y="-1945749"/>
              <a:ext cx="6126479" cy="11508900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BEA9240-ECC0-C244-7789-5699513E6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92879" y="1420854"/>
              <a:ext cx="4541521" cy="48430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697109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FF066A-9117-4914-B074-A16B80D11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29AF94-F5F1-B3E7-7097-25EEF0E93DBD}"/>
              </a:ext>
            </a:extLst>
          </p:cNvPr>
          <p:cNvSpPr txBox="1"/>
          <p:nvPr/>
        </p:nvSpPr>
        <p:spPr>
          <a:xfrm>
            <a:off x="1" y="1056963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Чтение на время, анализ, грамматика </a:t>
            </a:r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2)</a:t>
            </a:r>
            <a:endParaRPr lang="ru-RU" sz="3600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4" name="Группа 133">
            <a:extLst>
              <a:ext uri="{FF2B5EF4-FFF2-40B4-BE49-F238E27FC236}">
                <a16:creationId xmlns:a16="http://schemas.microsoft.com/office/drawing/2014/main" id="{324CA7B3-7EA5-9400-D1D6-CE95B5820EC2}"/>
              </a:ext>
            </a:extLst>
          </p:cNvPr>
          <p:cNvGrpSpPr/>
          <p:nvPr/>
        </p:nvGrpSpPr>
        <p:grpSpPr>
          <a:xfrm>
            <a:off x="793736" y="2311263"/>
            <a:ext cx="8615270" cy="1851632"/>
            <a:chOff x="533832" y="2200455"/>
            <a:chExt cx="8615270" cy="1851632"/>
          </a:xfrm>
        </p:grpSpPr>
        <p:grpSp>
          <p:nvGrpSpPr>
            <p:cNvPr id="106" name="Группа 105">
              <a:extLst>
                <a:ext uri="{FF2B5EF4-FFF2-40B4-BE49-F238E27FC236}">
                  <a16:creationId xmlns:a16="http://schemas.microsoft.com/office/drawing/2014/main" id="{C42253FE-D0BE-AD0F-5FBA-4E6FFC2F8C84}"/>
                </a:ext>
              </a:extLst>
            </p:cNvPr>
            <p:cNvGrpSpPr/>
            <p:nvPr/>
          </p:nvGrpSpPr>
          <p:grpSpPr>
            <a:xfrm>
              <a:off x="533832" y="2200455"/>
              <a:ext cx="7617903" cy="1828689"/>
              <a:chOff x="539552" y="2555776"/>
              <a:chExt cx="7617903" cy="1828689"/>
            </a:xfrm>
          </p:grpSpPr>
          <p:grpSp>
            <p:nvGrpSpPr>
              <p:cNvPr id="99" name="Группа 98">
                <a:extLst>
                  <a:ext uri="{FF2B5EF4-FFF2-40B4-BE49-F238E27FC236}">
                    <a16:creationId xmlns:a16="http://schemas.microsoft.com/office/drawing/2014/main" id="{08A30D92-42B7-B15C-E6F6-B74835E36A13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94" name="Прямоугольник: скругленные углы 93">
                  <a:extLst>
                    <a:ext uri="{FF2B5EF4-FFF2-40B4-BE49-F238E27FC236}">
                      <a16:creationId xmlns:a16="http://schemas.microsoft.com/office/drawing/2014/main" id="{46EB921E-E099-56ED-8C13-77C0619A7998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90" name="Прямоугольник: скругленные углы 89">
                  <a:extLst>
                    <a:ext uri="{FF2B5EF4-FFF2-40B4-BE49-F238E27FC236}">
                      <a16:creationId xmlns:a16="http://schemas.microsoft.com/office/drawing/2014/main" id="{A4CAC635-C7BE-9269-BFFF-C85A8F8D578E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0376B4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AC48979B-D88C-4BEA-CE6F-CA2D32370A1A}"/>
                  </a:ext>
                </a:extLst>
              </p:cNvPr>
              <p:cNvSpPr txBox="1"/>
              <p:nvPr/>
            </p:nvSpPr>
            <p:spPr>
              <a:xfrm>
                <a:off x="709192" y="2574428"/>
                <a:ext cx="2591413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Что развиваем</a:t>
                </a:r>
              </a:p>
            </p:txBody>
          </p:sp>
        </p:grpSp>
        <p:grpSp>
          <p:nvGrpSpPr>
            <p:cNvPr id="133" name="Группа 132">
              <a:extLst>
                <a:ext uri="{FF2B5EF4-FFF2-40B4-BE49-F238E27FC236}">
                  <a16:creationId xmlns:a16="http://schemas.microsoft.com/office/drawing/2014/main" id="{0034B929-1557-579B-B28F-82A20DBD494C}"/>
                </a:ext>
              </a:extLst>
            </p:cNvPr>
            <p:cNvGrpSpPr/>
            <p:nvPr/>
          </p:nvGrpSpPr>
          <p:grpSpPr>
            <a:xfrm>
              <a:off x="765566" y="2733000"/>
              <a:ext cx="8383536" cy="1319087"/>
              <a:chOff x="765566" y="2733000"/>
              <a:chExt cx="8383536" cy="1319087"/>
            </a:xfrm>
          </p:grpSpPr>
          <p:grpSp>
            <p:nvGrpSpPr>
              <p:cNvPr id="117" name="Группа 116">
                <a:extLst>
                  <a:ext uri="{FF2B5EF4-FFF2-40B4-BE49-F238E27FC236}">
                    <a16:creationId xmlns:a16="http://schemas.microsoft.com/office/drawing/2014/main" id="{A70F9B3D-6BA5-0153-9941-E2D55F5324F7}"/>
                  </a:ext>
                </a:extLst>
              </p:cNvPr>
              <p:cNvGrpSpPr/>
              <p:nvPr/>
            </p:nvGrpSpPr>
            <p:grpSpPr>
              <a:xfrm>
                <a:off x="765566" y="2733000"/>
                <a:ext cx="4408014" cy="400110"/>
                <a:chOff x="765566" y="2929035"/>
                <a:chExt cx="4408014" cy="400110"/>
              </a:xfrm>
            </p:grpSpPr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48B6F699-07CC-AB2E-AB39-21B86BCD7647}"/>
                    </a:ext>
                  </a:extLst>
                </p:cNvPr>
                <p:cNvSpPr txBox="1"/>
                <p:nvPr/>
              </p:nvSpPr>
              <p:spPr>
                <a:xfrm>
                  <a:off x="886032" y="2929035"/>
                  <a:ext cx="4287548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Скорость и осмысленность чтения</a:t>
                  </a:r>
                  <a:endParaRPr lang="ru-RU" dirty="0"/>
                </a:p>
              </p:txBody>
            </p:sp>
            <p:sp>
              <p:nvSpPr>
                <p:cNvPr id="116" name="Овал 115">
                  <a:extLst>
                    <a:ext uri="{FF2B5EF4-FFF2-40B4-BE49-F238E27FC236}">
                      <a16:creationId xmlns:a16="http://schemas.microsoft.com/office/drawing/2014/main" id="{AD3CCDFD-7598-8028-BE99-03F8C812EB2D}"/>
                    </a:ext>
                  </a:extLst>
                </p:cNvPr>
                <p:cNvSpPr/>
                <p:nvPr/>
              </p:nvSpPr>
              <p:spPr>
                <a:xfrm>
                  <a:off x="765566" y="3047811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20" name="Группа 119">
                <a:extLst>
                  <a:ext uri="{FF2B5EF4-FFF2-40B4-BE49-F238E27FC236}">
                    <a16:creationId xmlns:a16="http://schemas.microsoft.com/office/drawing/2014/main" id="{B05718AA-04AF-23FE-AD59-F0CBBB9423E6}"/>
                  </a:ext>
                </a:extLst>
              </p:cNvPr>
              <p:cNvGrpSpPr/>
              <p:nvPr/>
            </p:nvGrpSpPr>
            <p:grpSpPr>
              <a:xfrm>
                <a:off x="774152" y="3176726"/>
                <a:ext cx="3489883" cy="400110"/>
                <a:chOff x="774152" y="3160757"/>
                <a:chExt cx="3489883" cy="400110"/>
              </a:xfrm>
            </p:grpSpPr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1BE3619E-29D5-794A-7F38-AF0099F2E04A}"/>
                    </a:ext>
                  </a:extLst>
                </p:cNvPr>
                <p:cNvSpPr txBox="1"/>
                <p:nvPr/>
              </p:nvSpPr>
              <p:spPr>
                <a:xfrm>
                  <a:off x="886032" y="3160757"/>
                  <a:ext cx="3378003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Грамматику</a:t>
                  </a:r>
                </a:p>
              </p:txBody>
            </p:sp>
            <p:sp>
              <p:nvSpPr>
                <p:cNvPr id="119" name="Овал 118">
                  <a:extLst>
                    <a:ext uri="{FF2B5EF4-FFF2-40B4-BE49-F238E27FC236}">
                      <a16:creationId xmlns:a16="http://schemas.microsoft.com/office/drawing/2014/main" id="{17EF65E5-2BCF-E30E-E920-20EEAF4A1433}"/>
                    </a:ext>
                  </a:extLst>
                </p:cNvPr>
                <p:cNvSpPr/>
                <p:nvPr/>
              </p:nvSpPr>
              <p:spPr>
                <a:xfrm>
                  <a:off x="774152" y="3280850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23" name="Группа 122">
                <a:extLst>
                  <a:ext uri="{FF2B5EF4-FFF2-40B4-BE49-F238E27FC236}">
                    <a16:creationId xmlns:a16="http://schemas.microsoft.com/office/drawing/2014/main" id="{BE56A89E-DE27-3827-C760-FF954F5AA854}"/>
                  </a:ext>
                </a:extLst>
              </p:cNvPr>
              <p:cNvGrpSpPr/>
              <p:nvPr/>
            </p:nvGrpSpPr>
            <p:grpSpPr>
              <a:xfrm>
                <a:off x="774152" y="3629034"/>
                <a:ext cx="3363720" cy="400110"/>
                <a:chOff x="774152" y="3629034"/>
                <a:chExt cx="3363720" cy="400110"/>
              </a:xfrm>
            </p:grpSpPr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0CB2EF7D-9FD3-0FD9-1934-1ECD20E8005E}"/>
                    </a:ext>
                  </a:extLst>
                </p:cNvPr>
                <p:cNvSpPr txBox="1"/>
                <p:nvPr/>
              </p:nvSpPr>
              <p:spPr>
                <a:xfrm>
                  <a:off x="886032" y="3629034"/>
                  <a:ext cx="3251840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Память</a:t>
                  </a:r>
                  <a:endParaRPr lang="ru-RU" dirty="0"/>
                </a:p>
              </p:txBody>
            </p:sp>
            <p:sp>
              <p:nvSpPr>
                <p:cNvPr id="122" name="Овал 121">
                  <a:extLst>
                    <a:ext uri="{FF2B5EF4-FFF2-40B4-BE49-F238E27FC236}">
                      <a16:creationId xmlns:a16="http://schemas.microsoft.com/office/drawing/2014/main" id="{E351AA40-5AC0-04A4-785C-59FBB26FBF7E}"/>
                    </a:ext>
                  </a:extLst>
                </p:cNvPr>
                <p:cNvSpPr/>
                <p:nvPr/>
              </p:nvSpPr>
              <p:spPr>
                <a:xfrm>
                  <a:off x="774152" y="3762541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26" name="Группа 125">
                <a:extLst>
                  <a:ext uri="{FF2B5EF4-FFF2-40B4-BE49-F238E27FC236}">
                    <a16:creationId xmlns:a16="http://schemas.microsoft.com/office/drawing/2014/main" id="{7C73F6F5-5027-CF29-CB78-47278979605E}"/>
                  </a:ext>
                </a:extLst>
              </p:cNvPr>
              <p:cNvGrpSpPr/>
              <p:nvPr/>
            </p:nvGrpSpPr>
            <p:grpSpPr>
              <a:xfrm>
                <a:off x="5209600" y="2733000"/>
                <a:ext cx="3939502" cy="400110"/>
                <a:chOff x="5209600" y="2733000"/>
                <a:chExt cx="3939502" cy="400110"/>
              </a:xfrm>
            </p:grpSpPr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BB299DA6-D160-87BC-F902-114389815536}"/>
                    </a:ext>
                  </a:extLst>
                </p:cNvPr>
                <p:cNvSpPr txBox="1"/>
                <p:nvPr/>
              </p:nvSpPr>
              <p:spPr>
                <a:xfrm>
                  <a:off x="5298830" y="2733000"/>
                  <a:ext cx="3850272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Мышление</a:t>
                  </a:r>
                  <a:endParaRPr lang="ru-RU" sz="2000" dirty="0">
                    <a:solidFill>
                      <a:srgbClr val="212529"/>
                    </a:solidFill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" name="Овал 124">
                  <a:extLst>
                    <a:ext uri="{FF2B5EF4-FFF2-40B4-BE49-F238E27FC236}">
                      <a16:creationId xmlns:a16="http://schemas.microsoft.com/office/drawing/2014/main" id="{3BD1FFB6-7CCF-B53F-8D53-E6ADECD9437C}"/>
                    </a:ext>
                  </a:extLst>
                </p:cNvPr>
                <p:cNvSpPr/>
                <p:nvPr/>
              </p:nvSpPr>
              <p:spPr>
                <a:xfrm>
                  <a:off x="5209600" y="2851776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32" name="Группа 131">
                <a:extLst>
                  <a:ext uri="{FF2B5EF4-FFF2-40B4-BE49-F238E27FC236}">
                    <a16:creationId xmlns:a16="http://schemas.microsoft.com/office/drawing/2014/main" id="{8E952AB6-A3EE-21A2-7B93-8600663DE252}"/>
                  </a:ext>
                </a:extLst>
              </p:cNvPr>
              <p:cNvGrpSpPr/>
              <p:nvPr/>
            </p:nvGrpSpPr>
            <p:grpSpPr>
              <a:xfrm>
                <a:off x="5209600" y="3180596"/>
                <a:ext cx="3098620" cy="400110"/>
                <a:chOff x="5209600" y="3180596"/>
                <a:chExt cx="3098620" cy="400110"/>
              </a:xfrm>
            </p:grpSpPr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EC9317F7-20BD-BF1D-7809-EC5A67F1D6A8}"/>
                    </a:ext>
                  </a:extLst>
                </p:cNvPr>
                <p:cNvSpPr txBox="1"/>
                <p:nvPr/>
              </p:nvSpPr>
              <p:spPr>
                <a:xfrm>
                  <a:off x="5298829" y="3180596"/>
                  <a:ext cx="3009391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Навык систематизации</a:t>
                  </a:r>
                  <a:endParaRPr lang="ru-RU" sz="2000" dirty="0">
                    <a:solidFill>
                      <a:srgbClr val="212529"/>
                    </a:solidFill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8" name="Овал 127">
                  <a:extLst>
                    <a:ext uri="{FF2B5EF4-FFF2-40B4-BE49-F238E27FC236}">
                      <a16:creationId xmlns:a16="http://schemas.microsoft.com/office/drawing/2014/main" id="{2238E3DC-0CD1-9962-C220-32950F269A9A}"/>
                    </a:ext>
                  </a:extLst>
                </p:cNvPr>
                <p:cNvSpPr/>
                <p:nvPr/>
              </p:nvSpPr>
              <p:spPr>
                <a:xfrm>
                  <a:off x="5209600" y="3329130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31" name="Группа 130">
                <a:extLst>
                  <a:ext uri="{FF2B5EF4-FFF2-40B4-BE49-F238E27FC236}">
                    <a16:creationId xmlns:a16="http://schemas.microsoft.com/office/drawing/2014/main" id="{7485090A-5B3C-BE30-55E8-1380EB825E27}"/>
                  </a:ext>
                </a:extLst>
              </p:cNvPr>
              <p:cNvGrpSpPr/>
              <p:nvPr/>
            </p:nvGrpSpPr>
            <p:grpSpPr>
              <a:xfrm>
                <a:off x="5217106" y="3651977"/>
                <a:ext cx="3664629" cy="400110"/>
                <a:chOff x="5217106" y="3651977"/>
                <a:chExt cx="3664629" cy="400110"/>
              </a:xfrm>
            </p:grpSpPr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4215E410-2210-5AD9-4A05-A00C1C46F371}"/>
                    </a:ext>
                  </a:extLst>
                </p:cNvPr>
                <p:cNvSpPr txBox="1"/>
                <p:nvPr/>
              </p:nvSpPr>
              <p:spPr>
                <a:xfrm>
                  <a:off x="5298830" y="3651977"/>
                  <a:ext cx="3582905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Тайм-менеджмент</a:t>
                  </a:r>
                </a:p>
              </p:txBody>
            </p:sp>
            <p:sp>
              <p:nvSpPr>
                <p:cNvPr id="130" name="Овал 129">
                  <a:extLst>
                    <a:ext uri="{FF2B5EF4-FFF2-40B4-BE49-F238E27FC236}">
                      <a16:creationId xmlns:a16="http://schemas.microsoft.com/office/drawing/2014/main" id="{86CBC489-9387-DADC-7275-8ADB6D0B6252}"/>
                    </a:ext>
                  </a:extLst>
                </p:cNvPr>
                <p:cNvSpPr/>
                <p:nvPr/>
              </p:nvSpPr>
              <p:spPr>
                <a:xfrm>
                  <a:off x="5217106" y="3793401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  <p:grpSp>
        <p:nvGrpSpPr>
          <p:cNvPr id="135" name="Группа 134">
            <a:extLst>
              <a:ext uri="{FF2B5EF4-FFF2-40B4-BE49-F238E27FC236}">
                <a16:creationId xmlns:a16="http://schemas.microsoft.com/office/drawing/2014/main" id="{A191F25C-A895-9B3B-6344-CF8181366FAF}"/>
              </a:ext>
            </a:extLst>
          </p:cNvPr>
          <p:cNvGrpSpPr/>
          <p:nvPr/>
        </p:nvGrpSpPr>
        <p:grpSpPr>
          <a:xfrm>
            <a:off x="793736" y="4466860"/>
            <a:ext cx="7617903" cy="1834016"/>
            <a:chOff x="533832" y="2195128"/>
            <a:chExt cx="7617903" cy="1834016"/>
          </a:xfrm>
        </p:grpSpPr>
        <p:grpSp>
          <p:nvGrpSpPr>
            <p:cNvPr id="136" name="Группа 135">
              <a:extLst>
                <a:ext uri="{FF2B5EF4-FFF2-40B4-BE49-F238E27FC236}">
                  <a16:creationId xmlns:a16="http://schemas.microsoft.com/office/drawing/2014/main" id="{4DFF8C8E-42CF-5D6E-0F2D-1847D6EEF297}"/>
                </a:ext>
              </a:extLst>
            </p:cNvPr>
            <p:cNvGrpSpPr/>
            <p:nvPr/>
          </p:nvGrpSpPr>
          <p:grpSpPr>
            <a:xfrm>
              <a:off x="533832" y="2195128"/>
              <a:ext cx="7617903" cy="1834016"/>
              <a:chOff x="539552" y="2550449"/>
              <a:chExt cx="7617903" cy="1834016"/>
            </a:xfrm>
          </p:grpSpPr>
          <p:grpSp>
            <p:nvGrpSpPr>
              <p:cNvPr id="156" name="Группа 155">
                <a:extLst>
                  <a:ext uri="{FF2B5EF4-FFF2-40B4-BE49-F238E27FC236}">
                    <a16:creationId xmlns:a16="http://schemas.microsoft.com/office/drawing/2014/main" id="{AD8F81AE-4E7B-2EFC-767E-8E88CEA79679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158" name="Прямоугольник: скругленные углы 157">
                  <a:extLst>
                    <a:ext uri="{FF2B5EF4-FFF2-40B4-BE49-F238E27FC236}">
                      <a16:creationId xmlns:a16="http://schemas.microsoft.com/office/drawing/2014/main" id="{B65BC3BA-1AC1-B184-6FD9-02C437CA1CC8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159" name="Прямоугольник: скругленные углы 158">
                  <a:extLst>
                    <a:ext uri="{FF2B5EF4-FFF2-40B4-BE49-F238E27FC236}">
                      <a16:creationId xmlns:a16="http://schemas.microsoft.com/office/drawing/2014/main" id="{7B417823-3F93-72E6-DB6A-680B83E8FA0D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67745BAB-8A85-0754-62F5-9AFFAEE19D45}"/>
                  </a:ext>
                </a:extLst>
              </p:cNvPr>
              <p:cNvSpPr txBox="1"/>
              <p:nvPr/>
            </p:nvSpPr>
            <p:spPr>
              <a:xfrm>
                <a:off x="712435" y="2550449"/>
                <a:ext cx="3905875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rgbClr val="0376B4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Структура упражнения</a:t>
                </a:r>
              </a:p>
            </p:txBody>
          </p:sp>
        </p:grpSp>
        <p:grpSp>
          <p:nvGrpSpPr>
            <p:cNvPr id="137" name="Группа 136">
              <a:extLst>
                <a:ext uri="{FF2B5EF4-FFF2-40B4-BE49-F238E27FC236}">
                  <a16:creationId xmlns:a16="http://schemas.microsoft.com/office/drawing/2014/main" id="{3A9547BD-3B7E-728D-EB83-B83841F85402}"/>
                </a:ext>
              </a:extLst>
            </p:cNvPr>
            <p:cNvGrpSpPr/>
            <p:nvPr/>
          </p:nvGrpSpPr>
          <p:grpSpPr>
            <a:xfrm>
              <a:off x="765566" y="2738919"/>
              <a:ext cx="7201394" cy="1035988"/>
              <a:chOff x="765566" y="2738919"/>
              <a:chExt cx="7201394" cy="1035988"/>
            </a:xfrm>
          </p:grpSpPr>
          <p:grpSp>
            <p:nvGrpSpPr>
              <p:cNvPr id="138" name="Группа 137">
                <a:extLst>
                  <a:ext uri="{FF2B5EF4-FFF2-40B4-BE49-F238E27FC236}">
                    <a16:creationId xmlns:a16="http://schemas.microsoft.com/office/drawing/2014/main" id="{329C09E8-A6E6-A4A9-21A8-461CAA00CF56}"/>
                  </a:ext>
                </a:extLst>
              </p:cNvPr>
              <p:cNvGrpSpPr/>
              <p:nvPr/>
            </p:nvGrpSpPr>
            <p:grpSpPr>
              <a:xfrm>
                <a:off x="765566" y="2738919"/>
                <a:ext cx="3660930" cy="707886"/>
                <a:chOff x="765566" y="2934954"/>
                <a:chExt cx="3660930" cy="707886"/>
              </a:xfrm>
            </p:grpSpPr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AD40FC89-3320-2607-E7F6-4C481033B8BE}"/>
                    </a:ext>
                  </a:extLst>
                </p:cNvPr>
                <p:cNvSpPr txBox="1"/>
                <p:nvPr/>
              </p:nvSpPr>
              <p:spPr>
                <a:xfrm>
                  <a:off x="886032" y="2934954"/>
                  <a:ext cx="3540464" cy="7078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Чтение текста на время первый раз</a:t>
                  </a:r>
                </a:p>
              </p:txBody>
            </p:sp>
            <p:sp>
              <p:nvSpPr>
                <p:cNvPr id="155" name="Овал 154">
                  <a:extLst>
                    <a:ext uri="{FF2B5EF4-FFF2-40B4-BE49-F238E27FC236}">
                      <a16:creationId xmlns:a16="http://schemas.microsoft.com/office/drawing/2014/main" id="{E6DFB798-F516-2245-2BD0-38B3B8F3E52A}"/>
                    </a:ext>
                  </a:extLst>
                </p:cNvPr>
                <p:cNvSpPr/>
                <p:nvPr/>
              </p:nvSpPr>
              <p:spPr>
                <a:xfrm>
                  <a:off x="765566" y="3058455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39" name="Группа 138">
                <a:extLst>
                  <a:ext uri="{FF2B5EF4-FFF2-40B4-BE49-F238E27FC236}">
                    <a16:creationId xmlns:a16="http://schemas.microsoft.com/office/drawing/2014/main" id="{04AC2073-503F-CF34-3C81-428C77567252}"/>
                  </a:ext>
                </a:extLst>
              </p:cNvPr>
              <p:cNvGrpSpPr/>
              <p:nvPr/>
            </p:nvGrpSpPr>
            <p:grpSpPr>
              <a:xfrm>
                <a:off x="765566" y="3374797"/>
                <a:ext cx="3498469" cy="400110"/>
                <a:chOff x="765566" y="3358828"/>
                <a:chExt cx="3498469" cy="400110"/>
              </a:xfrm>
            </p:grpSpPr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F59C2C25-1BF3-0398-7B2F-A0A5D49947EB}"/>
                    </a:ext>
                  </a:extLst>
                </p:cNvPr>
                <p:cNvSpPr txBox="1"/>
                <p:nvPr/>
              </p:nvSpPr>
              <p:spPr>
                <a:xfrm>
                  <a:off x="886032" y="3358828"/>
                  <a:ext cx="3378003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Ответы на вопросы</a:t>
                  </a:r>
                </a:p>
              </p:txBody>
            </p:sp>
            <p:sp>
              <p:nvSpPr>
                <p:cNvPr id="153" name="Овал 152">
                  <a:extLst>
                    <a:ext uri="{FF2B5EF4-FFF2-40B4-BE49-F238E27FC236}">
                      <a16:creationId xmlns:a16="http://schemas.microsoft.com/office/drawing/2014/main" id="{CBAA37F5-5CD3-E53B-EB70-6DDB90D8AE88}"/>
                    </a:ext>
                  </a:extLst>
                </p:cNvPr>
                <p:cNvSpPr/>
                <p:nvPr/>
              </p:nvSpPr>
              <p:spPr>
                <a:xfrm>
                  <a:off x="765566" y="3485674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40" name="Группа 139">
                <a:extLst>
                  <a:ext uri="{FF2B5EF4-FFF2-40B4-BE49-F238E27FC236}">
                    <a16:creationId xmlns:a16="http://schemas.microsoft.com/office/drawing/2014/main" id="{0639F4FF-7855-2EA2-2556-808AC1F24197}"/>
                  </a:ext>
                </a:extLst>
              </p:cNvPr>
              <p:cNvGrpSpPr/>
              <p:nvPr/>
            </p:nvGrpSpPr>
            <p:grpSpPr>
              <a:xfrm>
                <a:off x="4426496" y="2744510"/>
                <a:ext cx="3540464" cy="707886"/>
                <a:chOff x="4426496" y="2744510"/>
                <a:chExt cx="3540464" cy="707886"/>
              </a:xfrm>
            </p:grpSpPr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59B233C7-0101-635B-2522-4FDB0AE68027}"/>
                    </a:ext>
                  </a:extLst>
                </p:cNvPr>
                <p:cNvSpPr txBox="1"/>
                <p:nvPr/>
              </p:nvSpPr>
              <p:spPr>
                <a:xfrm>
                  <a:off x="4538375" y="2744510"/>
                  <a:ext cx="3428585" cy="7078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Выписываем слова из текста</a:t>
                  </a:r>
                </a:p>
              </p:txBody>
            </p:sp>
            <p:sp>
              <p:nvSpPr>
                <p:cNvPr id="151" name="Овал 150">
                  <a:extLst>
                    <a:ext uri="{FF2B5EF4-FFF2-40B4-BE49-F238E27FC236}">
                      <a16:creationId xmlns:a16="http://schemas.microsoft.com/office/drawing/2014/main" id="{435AAEE3-9ED0-B3FC-6933-E91AD6ED539C}"/>
                    </a:ext>
                  </a:extLst>
                </p:cNvPr>
                <p:cNvSpPr/>
                <p:nvPr/>
              </p:nvSpPr>
              <p:spPr>
                <a:xfrm>
                  <a:off x="4426496" y="2878017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  <p:grpSp>
        <p:nvGrpSpPr>
          <p:cNvPr id="160" name="Группа 159">
            <a:extLst>
              <a:ext uri="{FF2B5EF4-FFF2-40B4-BE49-F238E27FC236}">
                <a16:creationId xmlns:a16="http://schemas.microsoft.com/office/drawing/2014/main" id="{AE2807A5-DBFC-762B-8227-4DF7B6494026}"/>
              </a:ext>
            </a:extLst>
          </p:cNvPr>
          <p:cNvGrpSpPr/>
          <p:nvPr/>
        </p:nvGrpSpPr>
        <p:grpSpPr>
          <a:xfrm>
            <a:off x="793736" y="6627784"/>
            <a:ext cx="7617903" cy="1832648"/>
            <a:chOff x="533832" y="2196496"/>
            <a:chExt cx="7617903" cy="1832648"/>
          </a:xfrm>
        </p:grpSpPr>
        <p:grpSp>
          <p:nvGrpSpPr>
            <p:cNvPr id="161" name="Группа 160">
              <a:extLst>
                <a:ext uri="{FF2B5EF4-FFF2-40B4-BE49-F238E27FC236}">
                  <a16:creationId xmlns:a16="http://schemas.microsoft.com/office/drawing/2014/main" id="{5BA5AB88-F214-1350-231C-08DCBDFFB47C}"/>
                </a:ext>
              </a:extLst>
            </p:cNvPr>
            <p:cNvGrpSpPr/>
            <p:nvPr/>
          </p:nvGrpSpPr>
          <p:grpSpPr>
            <a:xfrm>
              <a:off x="533832" y="2196496"/>
              <a:ext cx="7617903" cy="1832648"/>
              <a:chOff x="539552" y="2551817"/>
              <a:chExt cx="7617903" cy="1832648"/>
            </a:xfrm>
          </p:grpSpPr>
          <p:grpSp>
            <p:nvGrpSpPr>
              <p:cNvPr id="181" name="Группа 180">
                <a:extLst>
                  <a:ext uri="{FF2B5EF4-FFF2-40B4-BE49-F238E27FC236}">
                    <a16:creationId xmlns:a16="http://schemas.microsoft.com/office/drawing/2014/main" id="{BAF46E55-605C-233B-6B76-C05860914A59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183" name="Прямоугольник: скругленные углы 182">
                  <a:extLst>
                    <a:ext uri="{FF2B5EF4-FFF2-40B4-BE49-F238E27FC236}">
                      <a16:creationId xmlns:a16="http://schemas.microsoft.com/office/drawing/2014/main" id="{B8AD2D99-D744-084E-4D37-051659A97483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184" name="Прямоугольник: скругленные углы 183">
                  <a:extLst>
                    <a:ext uri="{FF2B5EF4-FFF2-40B4-BE49-F238E27FC236}">
                      <a16:creationId xmlns:a16="http://schemas.microsoft.com/office/drawing/2014/main" id="{4EC041F7-8647-3BA5-2C91-004A1F465387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E2907A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51DC2FC4-2EB1-7632-6EFA-68D5A2EB2AF7}"/>
                  </a:ext>
                </a:extLst>
              </p:cNvPr>
              <p:cNvSpPr txBox="1"/>
              <p:nvPr/>
            </p:nvSpPr>
            <p:spPr>
              <a:xfrm>
                <a:off x="743040" y="2551817"/>
                <a:ext cx="4317847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Результаты (слов в мин.)</a:t>
                </a:r>
              </a:p>
            </p:txBody>
          </p:sp>
        </p:grpSp>
        <p:grpSp>
          <p:nvGrpSpPr>
            <p:cNvPr id="162" name="Группа 161">
              <a:extLst>
                <a:ext uri="{FF2B5EF4-FFF2-40B4-BE49-F238E27FC236}">
                  <a16:creationId xmlns:a16="http://schemas.microsoft.com/office/drawing/2014/main" id="{3D84291D-0AD3-82B9-7A4A-C5837CD5F4F8}"/>
                </a:ext>
              </a:extLst>
            </p:cNvPr>
            <p:cNvGrpSpPr/>
            <p:nvPr/>
          </p:nvGrpSpPr>
          <p:grpSpPr>
            <a:xfrm>
              <a:off x="765566" y="2855370"/>
              <a:ext cx="6006282" cy="983470"/>
              <a:chOff x="765566" y="2855370"/>
              <a:chExt cx="6006282" cy="983470"/>
            </a:xfrm>
          </p:grpSpPr>
          <p:grpSp>
            <p:nvGrpSpPr>
              <p:cNvPr id="163" name="Группа 162">
                <a:extLst>
                  <a:ext uri="{FF2B5EF4-FFF2-40B4-BE49-F238E27FC236}">
                    <a16:creationId xmlns:a16="http://schemas.microsoft.com/office/drawing/2014/main" id="{013D5DEF-CF23-AEC5-2834-8B42F100CF17}"/>
                  </a:ext>
                </a:extLst>
              </p:cNvPr>
              <p:cNvGrpSpPr/>
              <p:nvPr/>
            </p:nvGrpSpPr>
            <p:grpSpPr>
              <a:xfrm>
                <a:off x="765566" y="2883110"/>
                <a:ext cx="3806434" cy="400110"/>
                <a:chOff x="765566" y="3079145"/>
                <a:chExt cx="3806434" cy="400110"/>
              </a:xfrm>
            </p:grpSpPr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A00A1D40-C720-6284-AEE8-A1913D711AD1}"/>
                    </a:ext>
                  </a:extLst>
                </p:cNvPr>
                <p:cNvSpPr txBox="1"/>
                <p:nvPr/>
              </p:nvSpPr>
              <p:spPr>
                <a:xfrm>
                  <a:off x="886032" y="3079145"/>
                  <a:ext cx="3685968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1 класс: </a:t>
                  </a:r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30-40</a:t>
                  </a:r>
                </a:p>
              </p:txBody>
            </p:sp>
            <p:sp>
              <p:nvSpPr>
                <p:cNvPr id="180" name="Овал 179">
                  <a:extLst>
                    <a:ext uri="{FF2B5EF4-FFF2-40B4-BE49-F238E27FC236}">
                      <a16:creationId xmlns:a16="http://schemas.microsoft.com/office/drawing/2014/main" id="{681583FF-6349-D715-F48D-1C08E71042D4}"/>
                    </a:ext>
                  </a:extLst>
                </p:cNvPr>
                <p:cNvSpPr/>
                <p:nvPr/>
              </p:nvSpPr>
              <p:spPr>
                <a:xfrm>
                  <a:off x="765566" y="3202646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4" name="Группа 163">
                <a:extLst>
                  <a:ext uri="{FF2B5EF4-FFF2-40B4-BE49-F238E27FC236}">
                    <a16:creationId xmlns:a16="http://schemas.microsoft.com/office/drawing/2014/main" id="{97F160C7-0B1F-E27E-F33B-1D65E08AD87A}"/>
                  </a:ext>
                </a:extLst>
              </p:cNvPr>
              <p:cNvGrpSpPr/>
              <p:nvPr/>
            </p:nvGrpSpPr>
            <p:grpSpPr>
              <a:xfrm>
                <a:off x="774152" y="3438730"/>
                <a:ext cx="3489883" cy="400110"/>
                <a:chOff x="774152" y="3422761"/>
                <a:chExt cx="3489883" cy="400110"/>
              </a:xfrm>
            </p:grpSpPr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CFF52F95-BD8B-ABE6-55FC-76C27569BE00}"/>
                    </a:ext>
                  </a:extLst>
                </p:cNvPr>
                <p:cNvSpPr txBox="1"/>
                <p:nvPr/>
              </p:nvSpPr>
              <p:spPr>
                <a:xfrm>
                  <a:off x="886032" y="3422761"/>
                  <a:ext cx="3378003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2 класс: </a:t>
                  </a:r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50-60</a:t>
                  </a:r>
                </a:p>
              </p:txBody>
            </p:sp>
            <p:sp>
              <p:nvSpPr>
                <p:cNvPr id="178" name="Овал 177">
                  <a:extLst>
                    <a:ext uri="{FF2B5EF4-FFF2-40B4-BE49-F238E27FC236}">
                      <a16:creationId xmlns:a16="http://schemas.microsoft.com/office/drawing/2014/main" id="{ACD83DDC-BF0A-9E7D-8FEF-0B0F2D9BC706}"/>
                    </a:ext>
                  </a:extLst>
                </p:cNvPr>
                <p:cNvSpPr/>
                <p:nvPr/>
              </p:nvSpPr>
              <p:spPr>
                <a:xfrm>
                  <a:off x="774152" y="3542854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5" name="Группа 164">
                <a:extLst>
                  <a:ext uri="{FF2B5EF4-FFF2-40B4-BE49-F238E27FC236}">
                    <a16:creationId xmlns:a16="http://schemas.microsoft.com/office/drawing/2014/main" id="{81E9921A-78C4-890A-BF2B-819B176CDE5A}"/>
                  </a:ext>
                </a:extLst>
              </p:cNvPr>
              <p:cNvGrpSpPr/>
              <p:nvPr/>
            </p:nvGrpSpPr>
            <p:grpSpPr>
              <a:xfrm>
                <a:off x="3408128" y="2855370"/>
                <a:ext cx="3363720" cy="400110"/>
                <a:chOff x="3408128" y="2855370"/>
                <a:chExt cx="3363720" cy="400110"/>
              </a:xfrm>
            </p:grpSpPr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277E3EF2-A68F-2264-DA97-88050ABD6C0C}"/>
                    </a:ext>
                  </a:extLst>
                </p:cNvPr>
                <p:cNvSpPr txBox="1"/>
                <p:nvPr/>
              </p:nvSpPr>
              <p:spPr>
                <a:xfrm>
                  <a:off x="3520008" y="2855370"/>
                  <a:ext cx="3251840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3 класс: </a:t>
                  </a:r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70-80</a:t>
                  </a:r>
                </a:p>
              </p:txBody>
            </p:sp>
            <p:sp>
              <p:nvSpPr>
                <p:cNvPr id="176" name="Овал 175">
                  <a:extLst>
                    <a:ext uri="{FF2B5EF4-FFF2-40B4-BE49-F238E27FC236}">
                      <a16:creationId xmlns:a16="http://schemas.microsoft.com/office/drawing/2014/main" id="{A2F61CA7-DB45-C8A4-A137-33B0A34F94B1}"/>
                    </a:ext>
                  </a:extLst>
                </p:cNvPr>
                <p:cNvSpPr/>
                <p:nvPr/>
              </p:nvSpPr>
              <p:spPr>
                <a:xfrm>
                  <a:off x="3408128" y="2988877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03ACB2F-361D-1A90-461B-E37241E6BD1E}"/>
              </a:ext>
            </a:extLst>
          </p:cNvPr>
          <p:cNvSpPr txBox="1"/>
          <p:nvPr/>
        </p:nvSpPr>
        <p:spPr>
          <a:xfrm>
            <a:off x="4831091" y="5652120"/>
            <a:ext cx="3540464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Чтение текста второй раз на время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5023FE-F50A-5F8F-7AAA-33748505CED8}"/>
              </a:ext>
            </a:extLst>
          </p:cNvPr>
          <p:cNvSpPr txBox="1"/>
          <p:nvPr/>
        </p:nvSpPr>
        <p:spPr>
          <a:xfrm>
            <a:off x="3778392" y="7870018"/>
            <a:ext cx="3251840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4 класс: </a:t>
            </a:r>
            <a:r>
              <a:rPr lang="ru-RU" sz="2000" dirty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100-120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3AFE423-D22A-B989-0E37-AC5AB288289E}"/>
              </a:ext>
            </a:extLst>
          </p:cNvPr>
          <p:cNvSpPr/>
          <p:nvPr/>
        </p:nvSpPr>
        <p:spPr>
          <a:xfrm>
            <a:off x="3666512" y="8003525"/>
            <a:ext cx="120466" cy="127416"/>
          </a:xfrm>
          <a:prstGeom prst="ellipse">
            <a:avLst/>
          </a:prstGeom>
          <a:solidFill>
            <a:schemeClr val="bg1"/>
          </a:solidFill>
          <a:ln w="25400" cap="flat">
            <a:solidFill>
              <a:srgbClr val="E2907A"/>
            </a:solidFill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C3BAD30-712D-3530-1765-590097BDFAFD}"/>
              </a:ext>
            </a:extLst>
          </p:cNvPr>
          <p:cNvSpPr/>
          <p:nvPr/>
        </p:nvSpPr>
        <p:spPr>
          <a:xfrm>
            <a:off x="4710625" y="5766586"/>
            <a:ext cx="139688" cy="127416"/>
          </a:xfrm>
          <a:prstGeom prst="ellipse">
            <a:avLst/>
          </a:prstGeom>
          <a:solidFill>
            <a:schemeClr val="bg1"/>
          </a:solidFill>
          <a:ln w="25400" cap="flat">
            <a:solidFill>
              <a:srgbClr val="CDE4F0"/>
            </a:solidFill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26255490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769535-6153-F6A3-2558-684834A29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C296D6-2349-B338-EFC9-3C03BE7282B5}"/>
              </a:ext>
            </a:extLst>
          </p:cNvPr>
          <p:cNvSpPr txBox="1"/>
          <p:nvPr/>
        </p:nvSpPr>
        <p:spPr>
          <a:xfrm>
            <a:off x="0" y="1283439"/>
            <a:ext cx="914400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Чтение на время, анализ, грамматика (Задание № 2)</a:t>
            </a:r>
            <a:endParaRPr lang="ru-RU" sz="3600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2A1884A-1434-3F22-A4D6-8A049C76A6CE}"/>
              </a:ext>
            </a:extLst>
          </p:cNvPr>
          <p:cNvGrpSpPr/>
          <p:nvPr/>
        </p:nvGrpSpPr>
        <p:grpSpPr>
          <a:xfrm>
            <a:off x="-417904" y="2771800"/>
            <a:ext cx="10174480" cy="5184576"/>
            <a:chOff x="-417904" y="2411760"/>
            <a:chExt cx="10174480" cy="5184576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27B2963F-FA84-2B89-C7F7-D19DF122E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1" r="27705"/>
            <a:stretch>
              <a:fillRect/>
            </a:stretch>
          </p:blipFill>
          <p:spPr>
            <a:xfrm rot="16200000">
              <a:off x="2077048" y="-83192"/>
              <a:ext cx="5184576" cy="10174480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4C3C7B4C-29E4-28EF-D3BA-276798929C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1600" y="2843808"/>
              <a:ext cx="7488832" cy="42733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7309045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846A6-5C49-D53D-BADB-7A3563A5D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73CAEE-54F8-E3AE-830F-DA413F2F67D0}"/>
              </a:ext>
            </a:extLst>
          </p:cNvPr>
          <p:cNvSpPr txBox="1"/>
          <p:nvPr/>
        </p:nvSpPr>
        <p:spPr>
          <a:xfrm>
            <a:off x="0" y="1283439"/>
            <a:ext cx="914400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Чтение на время, анализ, грамматика (Задание № 2)</a:t>
            </a:r>
            <a:endParaRPr lang="ru-RU" sz="3600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3329C8-0185-5F30-7FA9-13459C2CD5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1" r="27705"/>
          <a:stretch>
            <a:fillRect/>
          </a:stretch>
        </p:blipFill>
        <p:spPr>
          <a:xfrm rot="16200000">
            <a:off x="2077048" y="276848"/>
            <a:ext cx="5184576" cy="101744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0E0300-AF72-59A3-61C4-CD8044CEC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1" y="3203848"/>
            <a:ext cx="7592301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4425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7DCEA3-67A0-1CE8-0B19-FEA251AB2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A73243-F23D-2D8E-77CB-D1E291CA5F23}"/>
              </a:ext>
            </a:extLst>
          </p:cNvPr>
          <p:cNvSpPr txBox="1"/>
          <p:nvPr/>
        </p:nvSpPr>
        <p:spPr>
          <a:xfrm>
            <a:off x="0" y="1196622"/>
            <a:ext cx="914400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Чтение на время, анализ, грамматика (Задание № 2)</a:t>
            </a:r>
            <a:endParaRPr lang="ru-RU" sz="3600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850978E-2606-C00B-F331-758D98AF9D14}"/>
              </a:ext>
            </a:extLst>
          </p:cNvPr>
          <p:cNvGrpSpPr/>
          <p:nvPr/>
        </p:nvGrpSpPr>
        <p:grpSpPr>
          <a:xfrm>
            <a:off x="1032932" y="2424178"/>
            <a:ext cx="7078136" cy="3155934"/>
            <a:chOff x="-417904" y="2411760"/>
            <a:chExt cx="10174480" cy="4536504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179F536-EB7B-92B5-4465-7B1C85E22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1" r="27705"/>
            <a:stretch>
              <a:fillRect/>
            </a:stretch>
          </p:blipFill>
          <p:spPr>
            <a:xfrm rot="16200000">
              <a:off x="2401084" y="-407228"/>
              <a:ext cx="4536504" cy="10174480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0249B94-EC8B-F71C-3B62-24471A1E1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3608" y="2843807"/>
              <a:ext cx="7443009" cy="3672408"/>
            </a:xfrm>
            <a:prstGeom prst="rect">
              <a:avLst/>
            </a:prstGeom>
          </p:spPr>
        </p:pic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07E9A83-AC30-F3B7-9187-6339F3B41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1" r="27705"/>
          <a:stretch>
            <a:fillRect/>
          </a:stretch>
        </p:blipFill>
        <p:spPr>
          <a:xfrm rot="16200000">
            <a:off x="2994033" y="3591782"/>
            <a:ext cx="3155934" cy="707813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56DF5B-35A0-CF17-407F-49DDE54199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5816" y="5785700"/>
            <a:ext cx="3312368" cy="262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45773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A69310-55DE-9A0E-1B0A-CF4D3B4DD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7085E9-FFFC-09B7-2ED4-50BFB4AC315F}"/>
              </a:ext>
            </a:extLst>
          </p:cNvPr>
          <p:cNvSpPr txBox="1"/>
          <p:nvPr/>
        </p:nvSpPr>
        <p:spPr>
          <a:xfrm>
            <a:off x="1" y="899592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памяти 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3)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4" name="Группа 133">
            <a:extLst>
              <a:ext uri="{FF2B5EF4-FFF2-40B4-BE49-F238E27FC236}">
                <a16:creationId xmlns:a16="http://schemas.microsoft.com/office/drawing/2014/main" id="{3AF47CE6-80B1-8365-54E9-3BEC1F843A4A}"/>
              </a:ext>
            </a:extLst>
          </p:cNvPr>
          <p:cNvGrpSpPr/>
          <p:nvPr/>
        </p:nvGrpSpPr>
        <p:grpSpPr>
          <a:xfrm>
            <a:off x="793736" y="2167247"/>
            <a:ext cx="7617903" cy="1828689"/>
            <a:chOff x="533832" y="2200455"/>
            <a:chExt cx="7617903" cy="1828689"/>
          </a:xfrm>
        </p:grpSpPr>
        <p:grpSp>
          <p:nvGrpSpPr>
            <p:cNvPr id="106" name="Группа 105">
              <a:extLst>
                <a:ext uri="{FF2B5EF4-FFF2-40B4-BE49-F238E27FC236}">
                  <a16:creationId xmlns:a16="http://schemas.microsoft.com/office/drawing/2014/main" id="{937F9CC7-DFA6-7F2C-6AFE-AE1159618D5F}"/>
                </a:ext>
              </a:extLst>
            </p:cNvPr>
            <p:cNvGrpSpPr/>
            <p:nvPr/>
          </p:nvGrpSpPr>
          <p:grpSpPr>
            <a:xfrm>
              <a:off x="533832" y="2200455"/>
              <a:ext cx="7617903" cy="1828689"/>
              <a:chOff x="539552" y="2555776"/>
              <a:chExt cx="7617903" cy="1828689"/>
            </a:xfrm>
          </p:grpSpPr>
          <p:grpSp>
            <p:nvGrpSpPr>
              <p:cNvPr id="99" name="Группа 98">
                <a:extLst>
                  <a:ext uri="{FF2B5EF4-FFF2-40B4-BE49-F238E27FC236}">
                    <a16:creationId xmlns:a16="http://schemas.microsoft.com/office/drawing/2014/main" id="{5AAC52CE-3DC4-F2E6-42C9-43DC4AB80377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94" name="Прямоугольник: скругленные углы 93">
                  <a:extLst>
                    <a:ext uri="{FF2B5EF4-FFF2-40B4-BE49-F238E27FC236}">
                      <a16:creationId xmlns:a16="http://schemas.microsoft.com/office/drawing/2014/main" id="{24BECDBE-5B03-CA29-1CE8-7AD8B3248E39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90" name="Прямоугольник: скругленные углы 89">
                  <a:extLst>
                    <a:ext uri="{FF2B5EF4-FFF2-40B4-BE49-F238E27FC236}">
                      <a16:creationId xmlns:a16="http://schemas.microsoft.com/office/drawing/2014/main" id="{7E3D7EB8-6654-A6E2-BEDB-58AA93272362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0376B4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4D921474-38DE-35F3-D7AE-0BCB166C4CA3}"/>
                  </a:ext>
                </a:extLst>
              </p:cNvPr>
              <p:cNvSpPr txBox="1"/>
              <p:nvPr/>
            </p:nvSpPr>
            <p:spPr>
              <a:xfrm>
                <a:off x="709192" y="2574428"/>
                <a:ext cx="2591413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Что развиваем</a:t>
                </a:r>
              </a:p>
            </p:txBody>
          </p:sp>
        </p:grpSp>
        <p:grpSp>
          <p:nvGrpSpPr>
            <p:cNvPr id="133" name="Группа 132">
              <a:extLst>
                <a:ext uri="{FF2B5EF4-FFF2-40B4-BE49-F238E27FC236}">
                  <a16:creationId xmlns:a16="http://schemas.microsoft.com/office/drawing/2014/main" id="{37912A0F-7BA9-25D5-32B9-A6AA577C26D4}"/>
                </a:ext>
              </a:extLst>
            </p:cNvPr>
            <p:cNvGrpSpPr/>
            <p:nvPr/>
          </p:nvGrpSpPr>
          <p:grpSpPr>
            <a:xfrm>
              <a:off x="765566" y="2771800"/>
              <a:ext cx="3806434" cy="1152128"/>
              <a:chOff x="765566" y="2771800"/>
              <a:chExt cx="3806434" cy="1152128"/>
            </a:xfrm>
          </p:grpSpPr>
          <p:grpSp>
            <p:nvGrpSpPr>
              <p:cNvPr id="117" name="Группа 116">
                <a:extLst>
                  <a:ext uri="{FF2B5EF4-FFF2-40B4-BE49-F238E27FC236}">
                    <a16:creationId xmlns:a16="http://schemas.microsoft.com/office/drawing/2014/main" id="{1F515B96-4F73-E5F2-4283-B55D38C7624E}"/>
                  </a:ext>
                </a:extLst>
              </p:cNvPr>
              <p:cNvGrpSpPr/>
              <p:nvPr/>
            </p:nvGrpSpPr>
            <p:grpSpPr>
              <a:xfrm>
                <a:off x="765566" y="2771800"/>
                <a:ext cx="3806434" cy="400110"/>
                <a:chOff x="765566" y="2967835"/>
                <a:chExt cx="3806434" cy="400110"/>
              </a:xfrm>
            </p:grpSpPr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FAABA58F-8861-52B2-D6A9-FCF86227C7A6}"/>
                    </a:ext>
                  </a:extLst>
                </p:cNvPr>
                <p:cNvSpPr txBox="1"/>
                <p:nvPr/>
              </p:nvSpPr>
              <p:spPr>
                <a:xfrm>
                  <a:off x="886032" y="2967835"/>
                  <a:ext cx="3685968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Образная память</a:t>
                  </a:r>
                  <a:endParaRPr lang="ru-RU" dirty="0"/>
                </a:p>
              </p:txBody>
            </p:sp>
            <p:sp>
              <p:nvSpPr>
                <p:cNvPr id="116" name="Овал 115">
                  <a:extLst>
                    <a:ext uri="{FF2B5EF4-FFF2-40B4-BE49-F238E27FC236}">
                      <a16:creationId xmlns:a16="http://schemas.microsoft.com/office/drawing/2014/main" id="{8D22CF56-2674-264D-F1FE-94DF35C57551}"/>
                    </a:ext>
                  </a:extLst>
                </p:cNvPr>
                <p:cNvSpPr/>
                <p:nvPr/>
              </p:nvSpPr>
              <p:spPr>
                <a:xfrm>
                  <a:off x="765566" y="3091336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20" name="Группа 119">
                <a:extLst>
                  <a:ext uri="{FF2B5EF4-FFF2-40B4-BE49-F238E27FC236}">
                    <a16:creationId xmlns:a16="http://schemas.microsoft.com/office/drawing/2014/main" id="{A83F8B21-DDA1-2BE7-9462-2EC0416F48A3}"/>
                  </a:ext>
                </a:extLst>
              </p:cNvPr>
              <p:cNvGrpSpPr/>
              <p:nvPr/>
            </p:nvGrpSpPr>
            <p:grpSpPr>
              <a:xfrm>
                <a:off x="774152" y="3147809"/>
                <a:ext cx="3489883" cy="400110"/>
                <a:chOff x="774152" y="3131840"/>
                <a:chExt cx="3489883" cy="400110"/>
              </a:xfrm>
            </p:grpSpPr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1B9205AC-394F-D893-2A53-7721B5AC02DB}"/>
                    </a:ext>
                  </a:extLst>
                </p:cNvPr>
                <p:cNvSpPr txBox="1"/>
                <p:nvPr/>
              </p:nvSpPr>
              <p:spPr>
                <a:xfrm>
                  <a:off x="886032" y="3131840"/>
                  <a:ext cx="3378003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Зрительная память</a:t>
                  </a:r>
                </a:p>
              </p:txBody>
            </p:sp>
            <p:sp>
              <p:nvSpPr>
                <p:cNvPr id="119" name="Овал 118">
                  <a:extLst>
                    <a:ext uri="{FF2B5EF4-FFF2-40B4-BE49-F238E27FC236}">
                      <a16:creationId xmlns:a16="http://schemas.microsoft.com/office/drawing/2014/main" id="{B61D944D-9403-C0B4-41DF-EFFC62AD578A}"/>
                    </a:ext>
                  </a:extLst>
                </p:cNvPr>
                <p:cNvSpPr/>
                <p:nvPr/>
              </p:nvSpPr>
              <p:spPr>
                <a:xfrm>
                  <a:off x="774152" y="3251933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23" name="Группа 122">
                <a:extLst>
                  <a:ext uri="{FF2B5EF4-FFF2-40B4-BE49-F238E27FC236}">
                    <a16:creationId xmlns:a16="http://schemas.microsoft.com/office/drawing/2014/main" id="{E0D0CD5A-090D-289D-D0B3-958212A1850C}"/>
                  </a:ext>
                </a:extLst>
              </p:cNvPr>
              <p:cNvGrpSpPr/>
              <p:nvPr/>
            </p:nvGrpSpPr>
            <p:grpSpPr>
              <a:xfrm>
                <a:off x="774152" y="3523818"/>
                <a:ext cx="3363720" cy="400110"/>
                <a:chOff x="774152" y="3523818"/>
                <a:chExt cx="3363720" cy="400110"/>
              </a:xfrm>
            </p:grpSpPr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B412BD65-A6C4-3728-97AD-09CAE23ADF5F}"/>
                    </a:ext>
                  </a:extLst>
                </p:cNvPr>
                <p:cNvSpPr txBox="1"/>
                <p:nvPr/>
              </p:nvSpPr>
              <p:spPr>
                <a:xfrm>
                  <a:off x="886032" y="3523818"/>
                  <a:ext cx="3251840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Слуховая память</a:t>
                  </a:r>
                  <a:endParaRPr lang="ru-RU" dirty="0"/>
                </a:p>
              </p:txBody>
            </p:sp>
            <p:sp>
              <p:nvSpPr>
                <p:cNvPr id="122" name="Овал 121">
                  <a:extLst>
                    <a:ext uri="{FF2B5EF4-FFF2-40B4-BE49-F238E27FC236}">
                      <a16:creationId xmlns:a16="http://schemas.microsoft.com/office/drawing/2014/main" id="{917A32E0-6D20-0954-4944-7AD08492F3D0}"/>
                    </a:ext>
                  </a:extLst>
                </p:cNvPr>
                <p:cNvSpPr/>
                <p:nvPr/>
              </p:nvSpPr>
              <p:spPr>
                <a:xfrm>
                  <a:off x="774152" y="3657325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  <p:grpSp>
        <p:nvGrpSpPr>
          <p:cNvPr id="135" name="Группа 134">
            <a:extLst>
              <a:ext uri="{FF2B5EF4-FFF2-40B4-BE49-F238E27FC236}">
                <a16:creationId xmlns:a16="http://schemas.microsoft.com/office/drawing/2014/main" id="{A22A9643-B489-79CE-6CD4-4F482FD79E98}"/>
              </a:ext>
            </a:extLst>
          </p:cNvPr>
          <p:cNvGrpSpPr/>
          <p:nvPr/>
        </p:nvGrpSpPr>
        <p:grpSpPr>
          <a:xfrm>
            <a:off x="793736" y="4358848"/>
            <a:ext cx="7617903" cy="1834016"/>
            <a:chOff x="533832" y="2195128"/>
            <a:chExt cx="7617903" cy="1834016"/>
          </a:xfrm>
        </p:grpSpPr>
        <p:grpSp>
          <p:nvGrpSpPr>
            <p:cNvPr id="136" name="Группа 135">
              <a:extLst>
                <a:ext uri="{FF2B5EF4-FFF2-40B4-BE49-F238E27FC236}">
                  <a16:creationId xmlns:a16="http://schemas.microsoft.com/office/drawing/2014/main" id="{8085DC81-338B-7EE1-3538-8E55A9337574}"/>
                </a:ext>
              </a:extLst>
            </p:cNvPr>
            <p:cNvGrpSpPr/>
            <p:nvPr/>
          </p:nvGrpSpPr>
          <p:grpSpPr>
            <a:xfrm>
              <a:off x="533832" y="2195128"/>
              <a:ext cx="7617903" cy="1834016"/>
              <a:chOff x="539552" y="2550449"/>
              <a:chExt cx="7617903" cy="1834016"/>
            </a:xfrm>
          </p:grpSpPr>
          <p:grpSp>
            <p:nvGrpSpPr>
              <p:cNvPr id="156" name="Группа 155">
                <a:extLst>
                  <a:ext uri="{FF2B5EF4-FFF2-40B4-BE49-F238E27FC236}">
                    <a16:creationId xmlns:a16="http://schemas.microsoft.com/office/drawing/2014/main" id="{4964035F-7416-533A-55E8-FC2B51CA51E1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158" name="Прямоугольник: скругленные углы 157">
                  <a:extLst>
                    <a:ext uri="{FF2B5EF4-FFF2-40B4-BE49-F238E27FC236}">
                      <a16:creationId xmlns:a16="http://schemas.microsoft.com/office/drawing/2014/main" id="{329ABBE2-FA7E-E301-17C1-3B6002CC585F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159" name="Прямоугольник: скругленные углы 158">
                  <a:extLst>
                    <a:ext uri="{FF2B5EF4-FFF2-40B4-BE49-F238E27FC236}">
                      <a16:creationId xmlns:a16="http://schemas.microsoft.com/office/drawing/2014/main" id="{EC951625-D636-D85A-F202-F4156F2F5E5D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CE8F82F9-B514-7CF2-40F2-B6122E2BE30F}"/>
                  </a:ext>
                </a:extLst>
              </p:cNvPr>
              <p:cNvSpPr txBox="1"/>
              <p:nvPr/>
            </p:nvSpPr>
            <p:spPr>
              <a:xfrm>
                <a:off x="712435" y="2550449"/>
                <a:ext cx="1725791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rgbClr val="0376B4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Методики</a:t>
                </a:r>
              </a:p>
            </p:txBody>
          </p:sp>
        </p:grpSp>
        <p:grpSp>
          <p:nvGrpSpPr>
            <p:cNvPr id="138" name="Группа 137">
              <a:extLst>
                <a:ext uri="{FF2B5EF4-FFF2-40B4-BE49-F238E27FC236}">
                  <a16:creationId xmlns:a16="http://schemas.microsoft.com/office/drawing/2014/main" id="{BCDA5E47-B15A-6AF9-FE32-35203615C9A0}"/>
                </a:ext>
              </a:extLst>
            </p:cNvPr>
            <p:cNvGrpSpPr/>
            <p:nvPr/>
          </p:nvGrpSpPr>
          <p:grpSpPr>
            <a:xfrm>
              <a:off x="765566" y="3160298"/>
              <a:ext cx="6426850" cy="400110"/>
              <a:chOff x="765566" y="3356333"/>
              <a:chExt cx="6426850" cy="400110"/>
            </a:xfrm>
          </p:grpSpPr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5BD4FDD3-2D12-6D0C-979B-780C7ED103BF}"/>
                  </a:ext>
                </a:extLst>
              </p:cNvPr>
              <p:cNvSpPr txBox="1"/>
              <p:nvPr/>
            </p:nvSpPr>
            <p:spPr>
              <a:xfrm>
                <a:off x="886032" y="3356333"/>
                <a:ext cx="6306384" cy="40011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ru-RU" sz="2000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В каждом упражнении – методики запоминания</a:t>
                </a:r>
                <a:endParaRPr lang="ru-RU" dirty="0"/>
              </a:p>
            </p:txBody>
          </p:sp>
          <p:sp>
            <p:nvSpPr>
              <p:cNvPr id="155" name="Овал 154">
                <a:extLst>
                  <a:ext uri="{FF2B5EF4-FFF2-40B4-BE49-F238E27FC236}">
                    <a16:creationId xmlns:a16="http://schemas.microsoft.com/office/drawing/2014/main" id="{1FC56992-1827-3AFE-30BA-5087B86E876F}"/>
                  </a:ext>
                </a:extLst>
              </p:cNvPr>
              <p:cNvSpPr/>
              <p:nvPr/>
            </p:nvSpPr>
            <p:spPr>
              <a:xfrm>
                <a:off x="765566" y="3479834"/>
                <a:ext cx="120466" cy="127416"/>
              </a:xfrm>
              <a:prstGeom prst="ellipse">
                <a:avLst/>
              </a:prstGeom>
              <a:solidFill>
                <a:schemeClr val="bg1"/>
              </a:solidFill>
              <a:ln w="25400" cap="flat">
                <a:solidFill>
                  <a:srgbClr val="CDE4F0"/>
                </a:solidFill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</p:grpSp>
      </p:grpSp>
      <p:grpSp>
        <p:nvGrpSpPr>
          <p:cNvPr id="160" name="Группа 159">
            <a:extLst>
              <a:ext uri="{FF2B5EF4-FFF2-40B4-BE49-F238E27FC236}">
                <a16:creationId xmlns:a16="http://schemas.microsoft.com/office/drawing/2014/main" id="{6DFE957E-0BA6-DC9F-5986-D38CCBE6777D}"/>
              </a:ext>
            </a:extLst>
          </p:cNvPr>
          <p:cNvGrpSpPr/>
          <p:nvPr/>
        </p:nvGrpSpPr>
        <p:grpSpPr>
          <a:xfrm>
            <a:off x="793736" y="6555776"/>
            <a:ext cx="7617903" cy="1832648"/>
            <a:chOff x="533832" y="2196496"/>
            <a:chExt cx="7617903" cy="1832648"/>
          </a:xfrm>
        </p:grpSpPr>
        <p:grpSp>
          <p:nvGrpSpPr>
            <p:cNvPr id="161" name="Группа 160">
              <a:extLst>
                <a:ext uri="{FF2B5EF4-FFF2-40B4-BE49-F238E27FC236}">
                  <a16:creationId xmlns:a16="http://schemas.microsoft.com/office/drawing/2014/main" id="{DEC3E6B8-9DBC-0BE4-6B0A-1D9E04416AE4}"/>
                </a:ext>
              </a:extLst>
            </p:cNvPr>
            <p:cNvGrpSpPr/>
            <p:nvPr/>
          </p:nvGrpSpPr>
          <p:grpSpPr>
            <a:xfrm>
              <a:off x="533832" y="2196496"/>
              <a:ext cx="7617903" cy="1832648"/>
              <a:chOff x="539552" y="2551817"/>
              <a:chExt cx="7617903" cy="1832648"/>
            </a:xfrm>
          </p:grpSpPr>
          <p:grpSp>
            <p:nvGrpSpPr>
              <p:cNvPr id="181" name="Группа 180">
                <a:extLst>
                  <a:ext uri="{FF2B5EF4-FFF2-40B4-BE49-F238E27FC236}">
                    <a16:creationId xmlns:a16="http://schemas.microsoft.com/office/drawing/2014/main" id="{D70A921F-A13D-8528-897C-8A5DE81920D8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183" name="Прямоугольник: скругленные углы 182">
                  <a:extLst>
                    <a:ext uri="{FF2B5EF4-FFF2-40B4-BE49-F238E27FC236}">
                      <a16:creationId xmlns:a16="http://schemas.microsoft.com/office/drawing/2014/main" id="{3F5310C1-2E76-8778-5022-3EA6DEE4CC05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184" name="Прямоугольник: скругленные углы 183">
                  <a:extLst>
                    <a:ext uri="{FF2B5EF4-FFF2-40B4-BE49-F238E27FC236}">
                      <a16:creationId xmlns:a16="http://schemas.microsoft.com/office/drawing/2014/main" id="{087E6EC3-3AA7-BDDF-AC6A-B81845F94D93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E2907A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62AF3F5E-6F20-36B6-B578-B14C2C1B0AD4}"/>
                  </a:ext>
                </a:extLst>
              </p:cNvPr>
              <p:cNvSpPr txBox="1"/>
              <p:nvPr/>
            </p:nvSpPr>
            <p:spPr>
              <a:xfrm>
                <a:off x="743040" y="2551817"/>
                <a:ext cx="2062422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Результаты</a:t>
                </a:r>
              </a:p>
            </p:txBody>
          </p:sp>
        </p:grpSp>
        <p:grpSp>
          <p:nvGrpSpPr>
            <p:cNvPr id="162" name="Группа 161">
              <a:extLst>
                <a:ext uri="{FF2B5EF4-FFF2-40B4-BE49-F238E27FC236}">
                  <a16:creationId xmlns:a16="http://schemas.microsoft.com/office/drawing/2014/main" id="{FE405AB7-F9F4-8641-EF8B-B4F47916E0BA}"/>
                </a:ext>
              </a:extLst>
            </p:cNvPr>
            <p:cNvGrpSpPr/>
            <p:nvPr/>
          </p:nvGrpSpPr>
          <p:grpSpPr>
            <a:xfrm>
              <a:off x="765566" y="2771800"/>
              <a:ext cx="4194602" cy="1152128"/>
              <a:chOff x="765566" y="2771800"/>
              <a:chExt cx="4194602" cy="1152128"/>
            </a:xfrm>
          </p:grpSpPr>
          <p:grpSp>
            <p:nvGrpSpPr>
              <p:cNvPr id="163" name="Группа 162">
                <a:extLst>
                  <a:ext uri="{FF2B5EF4-FFF2-40B4-BE49-F238E27FC236}">
                    <a16:creationId xmlns:a16="http://schemas.microsoft.com/office/drawing/2014/main" id="{AB6A5037-2576-EA38-1559-E9ADE2DEABAB}"/>
                  </a:ext>
                </a:extLst>
              </p:cNvPr>
              <p:cNvGrpSpPr/>
              <p:nvPr/>
            </p:nvGrpSpPr>
            <p:grpSpPr>
              <a:xfrm>
                <a:off x="765566" y="2771800"/>
                <a:ext cx="3806434" cy="400110"/>
                <a:chOff x="765566" y="2967835"/>
                <a:chExt cx="3806434" cy="400110"/>
              </a:xfrm>
            </p:grpSpPr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3B779F25-14FD-CDC2-E1FE-1BD50B6F3091}"/>
                    </a:ext>
                  </a:extLst>
                </p:cNvPr>
                <p:cNvSpPr txBox="1"/>
                <p:nvPr/>
              </p:nvSpPr>
              <p:spPr>
                <a:xfrm>
                  <a:off x="886032" y="2967835"/>
                  <a:ext cx="3685968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100% картинок </a:t>
                  </a:r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– отлично </a:t>
                  </a:r>
                </a:p>
              </p:txBody>
            </p:sp>
            <p:sp>
              <p:nvSpPr>
                <p:cNvPr id="180" name="Овал 179">
                  <a:extLst>
                    <a:ext uri="{FF2B5EF4-FFF2-40B4-BE49-F238E27FC236}">
                      <a16:creationId xmlns:a16="http://schemas.microsoft.com/office/drawing/2014/main" id="{EA7C31A4-BE1A-92D7-B4CD-0A05E5F3170D}"/>
                    </a:ext>
                  </a:extLst>
                </p:cNvPr>
                <p:cNvSpPr/>
                <p:nvPr/>
              </p:nvSpPr>
              <p:spPr>
                <a:xfrm>
                  <a:off x="765566" y="3091336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4" name="Группа 163">
                <a:extLst>
                  <a:ext uri="{FF2B5EF4-FFF2-40B4-BE49-F238E27FC236}">
                    <a16:creationId xmlns:a16="http://schemas.microsoft.com/office/drawing/2014/main" id="{420D6143-AE84-9573-EF51-BC674A9791C6}"/>
                  </a:ext>
                </a:extLst>
              </p:cNvPr>
              <p:cNvGrpSpPr/>
              <p:nvPr/>
            </p:nvGrpSpPr>
            <p:grpSpPr>
              <a:xfrm>
                <a:off x="774152" y="3147809"/>
                <a:ext cx="3489883" cy="400110"/>
                <a:chOff x="774152" y="3131840"/>
                <a:chExt cx="3489883" cy="400110"/>
              </a:xfrm>
            </p:grpSpPr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F8676827-AA05-7926-0C9C-06C71FC26ED0}"/>
                    </a:ext>
                  </a:extLst>
                </p:cNvPr>
                <p:cNvSpPr txBox="1"/>
                <p:nvPr/>
              </p:nvSpPr>
              <p:spPr>
                <a:xfrm>
                  <a:off x="886032" y="3131840"/>
                  <a:ext cx="3378003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От 70-80% </a:t>
                  </a:r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–  хорошо </a:t>
                  </a:r>
                </a:p>
              </p:txBody>
            </p:sp>
            <p:sp>
              <p:nvSpPr>
                <p:cNvPr id="178" name="Овал 177">
                  <a:extLst>
                    <a:ext uri="{FF2B5EF4-FFF2-40B4-BE49-F238E27FC236}">
                      <a16:creationId xmlns:a16="http://schemas.microsoft.com/office/drawing/2014/main" id="{6FF30B52-0CEC-BD22-F379-937C6404012E}"/>
                    </a:ext>
                  </a:extLst>
                </p:cNvPr>
                <p:cNvSpPr/>
                <p:nvPr/>
              </p:nvSpPr>
              <p:spPr>
                <a:xfrm>
                  <a:off x="774152" y="3251933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5" name="Группа 164">
                <a:extLst>
                  <a:ext uri="{FF2B5EF4-FFF2-40B4-BE49-F238E27FC236}">
                    <a16:creationId xmlns:a16="http://schemas.microsoft.com/office/drawing/2014/main" id="{5A515ADD-F160-B0EE-7236-DD992A5041FD}"/>
                  </a:ext>
                </a:extLst>
              </p:cNvPr>
              <p:cNvGrpSpPr/>
              <p:nvPr/>
            </p:nvGrpSpPr>
            <p:grpSpPr>
              <a:xfrm>
                <a:off x="774152" y="3523818"/>
                <a:ext cx="4186016" cy="400110"/>
                <a:chOff x="774152" y="3523818"/>
                <a:chExt cx="4186016" cy="400110"/>
              </a:xfrm>
            </p:grpSpPr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9269E2D3-F7B2-646C-DBBA-CFA104947A53}"/>
                    </a:ext>
                  </a:extLst>
                </p:cNvPr>
                <p:cNvSpPr txBox="1"/>
                <p:nvPr/>
              </p:nvSpPr>
              <p:spPr>
                <a:xfrm>
                  <a:off x="886032" y="3523818"/>
                  <a:ext cx="4074136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Менее 70% </a:t>
                  </a:r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– зона развития</a:t>
                  </a:r>
                </a:p>
              </p:txBody>
            </p:sp>
            <p:sp>
              <p:nvSpPr>
                <p:cNvPr id="176" name="Овал 175">
                  <a:extLst>
                    <a:ext uri="{FF2B5EF4-FFF2-40B4-BE49-F238E27FC236}">
                      <a16:creationId xmlns:a16="http://schemas.microsoft.com/office/drawing/2014/main" id="{5A800ED8-14B8-4C96-558A-8EF263FDECE4}"/>
                    </a:ext>
                  </a:extLst>
                </p:cNvPr>
                <p:cNvSpPr/>
                <p:nvPr/>
              </p:nvSpPr>
              <p:spPr>
                <a:xfrm>
                  <a:off x="774152" y="3657325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897789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43B40B-D1BD-5BCD-B15B-802DCBBC1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9C29EA-30A2-1D1E-7F98-5914FF3F19EC}"/>
              </a:ext>
            </a:extLst>
          </p:cNvPr>
          <p:cNvSpPr txBox="1"/>
          <p:nvPr/>
        </p:nvSpPr>
        <p:spPr>
          <a:xfrm>
            <a:off x="0" y="1196622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памяти 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3)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01F24C-5BE9-BBDC-E5EF-6A13CEDA6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1" r="27705"/>
          <a:stretch>
            <a:fillRect/>
          </a:stretch>
        </p:blipFill>
        <p:spPr>
          <a:xfrm rot="16200000">
            <a:off x="1645000" y="348856"/>
            <a:ext cx="6048672" cy="101744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5D0514-D96F-DCA3-D7B3-F91389855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2843808"/>
            <a:ext cx="7210032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971268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81E0B1-751F-A087-5656-4A138F7D3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5F69A2-B5AC-0B7B-8EBA-EDF9D3DFA211}"/>
              </a:ext>
            </a:extLst>
          </p:cNvPr>
          <p:cNvSpPr txBox="1"/>
          <p:nvPr/>
        </p:nvSpPr>
        <p:spPr>
          <a:xfrm>
            <a:off x="1" y="1043608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Грамматическое упражнение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4)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0" name="Группа 159">
            <a:extLst>
              <a:ext uri="{FF2B5EF4-FFF2-40B4-BE49-F238E27FC236}">
                <a16:creationId xmlns:a16="http://schemas.microsoft.com/office/drawing/2014/main" id="{4F4A3C9F-428C-BA05-1704-EF6A09B3439D}"/>
              </a:ext>
            </a:extLst>
          </p:cNvPr>
          <p:cNvGrpSpPr/>
          <p:nvPr/>
        </p:nvGrpSpPr>
        <p:grpSpPr>
          <a:xfrm>
            <a:off x="793736" y="6555776"/>
            <a:ext cx="7617903" cy="1832648"/>
            <a:chOff x="533832" y="2196496"/>
            <a:chExt cx="7617903" cy="1832648"/>
          </a:xfrm>
        </p:grpSpPr>
        <p:grpSp>
          <p:nvGrpSpPr>
            <p:cNvPr id="161" name="Группа 160">
              <a:extLst>
                <a:ext uri="{FF2B5EF4-FFF2-40B4-BE49-F238E27FC236}">
                  <a16:creationId xmlns:a16="http://schemas.microsoft.com/office/drawing/2014/main" id="{D5F7C188-85C7-4B83-D983-2BF1BBA40E77}"/>
                </a:ext>
              </a:extLst>
            </p:cNvPr>
            <p:cNvGrpSpPr/>
            <p:nvPr/>
          </p:nvGrpSpPr>
          <p:grpSpPr>
            <a:xfrm>
              <a:off x="533832" y="2196496"/>
              <a:ext cx="7617903" cy="1832648"/>
              <a:chOff x="539552" y="2551817"/>
              <a:chExt cx="7617903" cy="1832648"/>
            </a:xfrm>
          </p:grpSpPr>
          <p:grpSp>
            <p:nvGrpSpPr>
              <p:cNvPr id="181" name="Группа 180">
                <a:extLst>
                  <a:ext uri="{FF2B5EF4-FFF2-40B4-BE49-F238E27FC236}">
                    <a16:creationId xmlns:a16="http://schemas.microsoft.com/office/drawing/2014/main" id="{7DFDF1B6-B945-E2DF-556C-FAA00E88B4E7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183" name="Прямоугольник: скругленные углы 182">
                  <a:extLst>
                    <a:ext uri="{FF2B5EF4-FFF2-40B4-BE49-F238E27FC236}">
                      <a16:creationId xmlns:a16="http://schemas.microsoft.com/office/drawing/2014/main" id="{EAC0028E-C497-6ED0-5396-B6C8C4A7D1A3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184" name="Прямоугольник: скругленные углы 183">
                  <a:extLst>
                    <a:ext uri="{FF2B5EF4-FFF2-40B4-BE49-F238E27FC236}">
                      <a16:creationId xmlns:a16="http://schemas.microsoft.com/office/drawing/2014/main" id="{0A70167F-5F99-99DE-718B-C973D016F54B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E2907A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63E442B8-269A-BBEB-287F-5519B285284F}"/>
                  </a:ext>
                </a:extLst>
              </p:cNvPr>
              <p:cNvSpPr txBox="1"/>
              <p:nvPr/>
            </p:nvSpPr>
            <p:spPr>
              <a:xfrm>
                <a:off x="743040" y="2551817"/>
                <a:ext cx="2062422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Результаты</a:t>
                </a:r>
              </a:p>
            </p:txBody>
          </p:sp>
        </p:grpSp>
        <p:grpSp>
          <p:nvGrpSpPr>
            <p:cNvPr id="162" name="Группа 161">
              <a:extLst>
                <a:ext uri="{FF2B5EF4-FFF2-40B4-BE49-F238E27FC236}">
                  <a16:creationId xmlns:a16="http://schemas.microsoft.com/office/drawing/2014/main" id="{8D3BD268-E98D-FEB6-FEC6-A4CE188947A1}"/>
                </a:ext>
              </a:extLst>
            </p:cNvPr>
            <p:cNvGrpSpPr/>
            <p:nvPr/>
          </p:nvGrpSpPr>
          <p:grpSpPr>
            <a:xfrm>
              <a:off x="765566" y="2771800"/>
              <a:ext cx="4194602" cy="1152128"/>
              <a:chOff x="765566" y="2771800"/>
              <a:chExt cx="4194602" cy="1152128"/>
            </a:xfrm>
          </p:grpSpPr>
          <p:grpSp>
            <p:nvGrpSpPr>
              <p:cNvPr id="163" name="Группа 162">
                <a:extLst>
                  <a:ext uri="{FF2B5EF4-FFF2-40B4-BE49-F238E27FC236}">
                    <a16:creationId xmlns:a16="http://schemas.microsoft.com/office/drawing/2014/main" id="{9A1CADE1-5A73-E2C2-D023-AD97E69507D3}"/>
                  </a:ext>
                </a:extLst>
              </p:cNvPr>
              <p:cNvGrpSpPr/>
              <p:nvPr/>
            </p:nvGrpSpPr>
            <p:grpSpPr>
              <a:xfrm>
                <a:off x="765566" y="2771800"/>
                <a:ext cx="3806434" cy="400110"/>
                <a:chOff x="765566" y="2967835"/>
                <a:chExt cx="3806434" cy="400110"/>
              </a:xfrm>
            </p:grpSpPr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4027390B-D604-F8EC-63EE-95EA45DACD32}"/>
                    </a:ext>
                  </a:extLst>
                </p:cNvPr>
                <p:cNvSpPr txBox="1"/>
                <p:nvPr/>
              </p:nvSpPr>
              <p:spPr>
                <a:xfrm>
                  <a:off x="886032" y="2967835"/>
                  <a:ext cx="3685968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100% задания </a:t>
                  </a:r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– отлично </a:t>
                  </a:r>
                </a:p>
              </p:txBody>
            </p:sp>
            <p:sp>
              <p:nvSpPr>
                <p:cNvPr id="180" name="Овал 179">
                  <a:extLst>
                    <a:ext uri="{FF2B5EF4-FFF2-40B4-BE49-F238E27FC236}">
                      <a16:creationId xmlns:a16="http://schemas.microsoft.com/office/drawing/2014/main" id="{A492507C-97DC-0A50-0405-E71A953D9078}"/>
                    </a:ext>
                  </a:extLst>
                </p:cNvPr>
                <p:cNvSpPr/>
                <p:nvPr/>
              </p:nvSpPr>
              <p:spPr>
                <a:xfrm>
                  <a:off x="765566" y="3091336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4" name="Группа 163">
                <a:extLst>
                  <a:ext uri="{FF2B5EF4-FFF2-40B4-BE49-F238E27FC236}">
                    <a16:creationId xmlns:a16="http://schemas.microsoft.com/office/drawing/2014/main" id="{31AD0492-A279-0A12-E222-B3C9E38F19F3}"/>
                  </a:ext>
                </a:extLst>
              </p:cNvPr>
              <p:cNvGrpSpPr/>
              <p:nvPr/>
            </p:nvGrpSpPr>
            <p:grpSpPr>
              <a:xfrm>
                <a:off x="774152" y="3147809"/>
                <a:ext cx="3489883" cy="400110"/>
                <a:chOff x="774152" y="3131840"/>
                <a:chExt cx="3489883" cy="400110"/>
              </a:xfrm>
            </p:grpSpPr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E304DA70-4884-34A4-0374-5AF1251AA579}"/>
                    </a:ext>
                  </a:extLst>
                </p:cNvPr>
                <p:cNvSpPr txBox="1"/>
                <p:nvPr/>
              </p:nvSpPr>
              <p:spPr>
                <a:xfrm>
                  <a:off x="886032" y="3131840"/>
                  <a:ext cx="3378003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От 70-80% </a:t>
                  </a:r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–  хорошо </a:t>
                  </a:r>
                </a:p>
              </p:txBody>
            </p:sp>
            <p:sp>
              <p:nvSpPr>
                <p:cNvPr id="178" name="Овал 177">
                  <a:extLst>
                    <a:ext uri="{FF2B5EF4-FFF2-40B4-BE49-F238E27FC236}">
                      <a16:creationId xmlns:a16="http://schemas.microsoft.com/office/drawing/2014/main" id="{6B2F56E5-C617-174F-5361-06D225DE1480}"/>
                    </a:ext>
                  </a:extLst>
                </p:cNvPr>
                <p:cNvSpPr/>
                <p:nvPr/>
              </p:nvSpPr>
              <p:spPr>
                <a:xfrm>
                  <a:off x="774152" y="3251933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5" name="Группа 164">
                <a:extLst>
                  <a:ext uri="{FF2B5EF4-FFF2-40B4-BE49-F238E27FC236}">
                    <a16:creationId xmlns:a16="http://schemas.microsoft.com/office/drawing/2014/main" id="{0B6DA92B-C86F-9F5C-A05B-1962F25B4609}"/>
                  </a:ext>
                </a:extLst>
              </p:cNvPr>
              <p:cNvGrpSpPr/>
              <p:nvPr/>
            </p:nvGrpSpPr>
            <p:grpSpPr>
              <a:xfrm>
                <a:off x="774152" y="3523818"/>
                <a:ext cx="4186016" cy="400110"/>
                <a:chOff x="774152" y="3523818"/>
                <a:chExt cx="4186016" cy="400110"/>
              </a:xfrm>
            </p:grpSpPr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AA41E0EA-F447-1379-C650-EFF0D0125926}"/>
                    </a:ext>
                  </a:extLst>
                </p:cNvPr>
                <p:cNvSpPr txBox="1"/>
                <p:nvPr/>
              </p:nvSpPr>
              <p:spPr>
                <a:xfrm>
                  <a:off x="886032" y="3523818"/>
                  <a:ext cx="4074136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Менее 70% </a:t>
                  </a:r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– зона развития</a:t>
                  </a:r>
                </a:p>
              </p:txBody>
            </p:sp>
            <p:sp>
              <p:nvSpPr>
                <p:cNvPr id="176" name="Овал 175">
                  <a:extLst>
                    <a:ext uri="{FF2B5EF4-FFF2-40B4-BE49-F238E27FC236}">
                      <a16:creationId xmlns:a16="http://schemas.microsoft.com/office/drawing/2014/main" id="{F1A33AC4-6FB3-9ED5-02D4-F2E3FCC28A26}"/>
                    </a:ext>
                  </a:extLst>
                </p:cNvPr>
                <p:cNvSpPr/>
                <p:nvPr/>
              </p:nvSpPr>
              <p:spPr>
                <a:xfrm>
                  <a:off x="774152" y="3657325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6D62029-6AAA-2A7C-CB27-54F212945F24}"/>
              </a:ext>
            </a:extLst>
          </p:cNvPr>
          <p:cNvGrpSpPr/>
          <p:nvPr/>
        </p:nvGrpSpPr>
        <p:grpSpPr>
          <a:xfrm>
            <a:off x="793736" y="2311263"/>
            <a:ext cx="8615270" cy="1851632"/>
            <a:chOff x="533832" y="2200455"/>
            <a:chExt cx="8615270" cy="1851632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3735524D-E8E4-4BE9-252A-F456C413803C}"/>
                </a:ext>
              </a:extLst>
            </p:cNvPr>
            <p:cNvGrpSpPr/>
            <p:nvPr/>
          </p:nvGrpSpPr>
          <p:grpSpPr>
            <a:xfrm>
              <a:off x="533832" y="2200455"/>
              <a:ext cx="7617903" cy="1828689"/>
              <a:chOff x="539552" y="2555776"/>
              <a:chExt cx="7617903" cy="1828689"/>
            </a:xfrm>
          </p:grpSpPr>
          <p:grpSp>
            <p:nvGrpSpPr>
              <p:cNvPr id="26" name="Группа 25">
                <a:extLst>
                  <a:ext uri="{FF2B5EF4-FFF2-40B4-BE49-F238E27FC236}">
                    <a16:creationId xmlns:a16="http://schemas.microsoft.com/office/drawing/2014/main" id="{DD85D2A6-67F8-A7E8-57F1-302C989CFC91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28" name="Прямоугольник: скругленные углы 27">
                  <a:extLst>
                    <a:ext uri="{FF2B5EF4-FFF2-40B4-BE49-F238E27FC236}">
                      <a16:creationId xmlns:a16="http://schemas.microsoft.com/office/drawing/2014/main" id="{23EA6747-D00F-8C6D-7BFB-35A977AAE952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29" name="Прямоугольник: скругленные углы 28">
                  <a:extLst>
                    <a:ext uri="{FF2B5EF4-FFF2-40B4-BE49-F238E27FC236}">
                      <a16:creationId xmlns:a16="http://schemas.microsoft.com/office/drawing/2014/main" id="{4D7D331D-6E64-0C32-7969-C47890382B17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0376B4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CE8D4AE-3AA2-A4AC-5692-42822C9289F3}"/>
                  </a:ext>
                </a:extLst>
              </p:cNvPr>
              <p:cNvSpPr txBox="1"/>
              <p:nvPr/>
            </p:nvSpPr>
            <p:spPr>
              <a:xfrm>
                <a:off x="709192" y="2574428"/>
                <a:ext cx="2591413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Что развиваем</a:t>
                </a:r>
              </a:p>
            </p:txBody>
          </p:sp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66D70905-10C2-8499-6223-CCD2C9DACCA3}"/>
                </a:ext>
              </a:extLst>
            </p:cNvPr>
            <p:cNvGrpSpPr/>
            <p:nvPr/>
          </p:nvGrpSpPr>
          <p:grpSpPr>
            <a:xfrm>
              <a:off x="765566" y="2733000"/>
              <a:ext cx="8383536" cy="1319087"/>
              <a:chOff x="765566" y="2733000"/>
              <a:chExt cx="8383536" cy="1319087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CFF9A78D-3B86-DD66-736E-204DF6E71714}"/>
                  </a:ext>
                </a:extLst>
              </p:cNvPr>
              <p:cNvGrpSpPr/>
              <p:nvPr/>
            </p:nvGrpSpPr>
            <p:grpSpPr>
              <a:xfrm>
                <a:off x="765566" y="2733000"/>
                <a:ext cx="4408014" cy="400110"/>
                <a:chOff x="765566" y="2929035"/>
                <a:chExt cx="4408014" cy="400110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44FAB5C-1A63-6DEA-97FB-5A9DECE58036}"/>
                    </a:ext>
                  </a:extLst>
                </p:cNvPr>
                <p:cNvSpPr txBox="1"/>
                <p:nvPr/>
              </p:nvSpPr>
              <p:spPr>
                <a:xfrm>
                  <a:off x="886032" y="2929035"/>
                  <a:ext cx="4287548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Мышление и анализ</a:t>
                  </a:r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9901F312-1F25-B570-F764-CD51A17A7C22}"/>
                    </a:ext>
                  </a:extLst>
                </p:cNvPr>
                <p:cNvSpPr/>
                <p:nvPr/>
              </p:nvSpPr>
              <p:spPr>
                <a:xfrm>
                  <a:off x="765566" y="3047811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63125D25-5C3C-1CC0-0AE1-FD29A27F30AE}"/>
                  </a:ext>
                </a:extLst>
              </p:cNvPr>
              <p:cNvGrpSpPr/>
              <p:nvPr/>
            </p:nvGrpSpPr>
            <p:grpSpPr>
              <a:xfrm>
                <a:off x="774152" y="3176726"/>
                <a:ext cx="3489883" cy="400110"/>
                <a:chOff x="774152" y="3160757"/>
                <a:chExt cx="3489883" cy="400110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90D8A0F-DEDF-44E8-CE79-5697CBCBEFEA}"/>
                    </a:ext>
                  </a:extLst>
                </p:cNvPr>
                <p:cNvSpPr txBox="1"/>
                <p:nvPr/>
              </p:nvSpPr>
              <p:spPr>
                <a:xfrm>
                  <a:off x="886032" y="3160757"/>
                  <a:ext cx="3378003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Орфографию</a:t>
                  </a:r>
                  <a:endParaRPr lang="ru-RU" sz="2000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71FE8E31-8AFC-B5E5-8BEE-69598B7F0459}"/>
                    </a:ext>
                  </a:extLst>
                </p:cNvPr>
                <p:cNvSpPr/>
                <p:nvPr/>
              </p:nvSpPr>
              <p:spPr>
                <a:xfrm>
                  <a:off x="774152" y="3280850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0" name="Группа 9">
                <a:extLst>
                  <a:ext uri="{FF2B5EF4-FFF2-40B4-BE49-F238E27FC236}">
                    <a16:creationId xmlns:a16="http://schemas.microsoft.com/office/drawing/2014/main" id="{3534230D-F0FB-6307-E423-7C81295A7A04}"/>
                  </a:ext>
                </a:extLst>
              </p:cNvPr>
              <p:cNvGrpSpPr/>
              <p:nvPr/>
            </p:nvGrpSpPr>
            <p:grpSpPr>
              <a:xfrm>
                <a:off x="774152" y="3629034"/>
                <a:ext cx="3363720" cy="400110"/>
                <a:chOff x="774152" y="3629034"/>
                <a:chExt cx="3363720" cy="400110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594BAE2-5B59-E385-0FE3-24FB1D622D52}"/>
                    </a:ext>
                  </a:extLst>
                </p:cNvPr>
                <p:cNvSpPr txBox="1"/>
                <p:nvPr/>
              </p:nvSpPr>
              <p:spPr>
                <a:xfrm>
                  <a:off x="886032" y="3629034"/>
                  <a:ext cx="3251840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Внимание</a:t>
                  </a:r>
                  <a:endParaRPr lang="ru-RU" dirty="0"/>
                </a:p>
              </p:txBody>
            </p:sp>
            <p:sp>
              <p:nvSpPr>
                <p:cNvPr id="21" name="Овал 20">
                  <a:extLst>
                    <a:ext uri="{FF2B5EF4-FFF2-40B4-BE49-F238E27FC236}">
                      <a16:creationId xmlns:a16="http://schemas.microsoft.com/office/drawing/2014/main" id="{3C240F71-ED00-6924-0EE5-C2DFF9333D91}"/>
                    </a:ext>
                  </a:extLst>
                </p:cNvPr>
                <p:cNvSpPr/>
                <p:nvPr/>
              </p:nvSpPr>
              <p:spPr>
                <a:xfrm>
                  <a:off x="774152" y="3762541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960531EC-A289-B813-9FE6-F1CF8785BD0D}"/>
                  </a:ext>
                </a:extLst>
              </p:cNvPr>
              <p:cNvGrpSpPr/>
              <p:nvPr/>
            </p:nvGrpSpPr>
            <p:grpSpPr>
              <a:xfrm>
                <a:off x="5209600" y="2733000"/>
                <a:ext cx="3939502" cy="400110"/>
                <a:chOff x="5209600" y="2733000"/>
                <a:chExt cx="3939502" cy="40011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63B4A1C-DD3E-CE9C-69D6-74B1F0A22A8F}"/>
                    </a:ext>
                  </a:extLst>
                </p:cNvPr>
                <p:cNvSpPr txBox="1"/>
                <p:nvPr/>
              </p:nvSpPr>
              <p:spPr>
                <a:xfrm>
                  <a:off x="5298830" y="2733000"/>
                  <a:ext cx="3850272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Память</a:t>
                  </a:r>
                </a:p>
              </p:txBody>
            </p:sp>
            <p:sp>
              <p:nvSpPr>
                <p:cNvPr id="19" name="Овал 18">
                  <a:extLst>
                    <a:ext uri="{FF2B5EF4-FFF2-40B4-BE49-F238E27FC236}">
                      <a16:creationId xmlns:a16="http://schemas.microsoft.com/office/drawing/2014/main" id="{D0ADEFEE-4FE6-7ACB-6B85-9E2F1A259762}"/>
                    </a:ext>
                  </a:extLst>
                </p:cNvPr>
                <p:cNvSpPr/>
                <p:nvPr/>
              </p:nvSpPr>
              <p:spPr>
                <a:xfrm>
                  <a:off x="5209600" y="2851776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2" name="Группа 11">
                <a:extLst>
                  <a:ext uri="{FF2B5EF4-FFF2-40B4-BE49-F238E27FC236}">
                    <a16:creationId xmlns:a16="http://schemas.microsoft.com/office/drawing/2014/main" id="{F0570149-CD0E-3012-85DC-0D0F7130AD17}"/>
                  </a:ext>
                </a:extLst>
              </p:cNvPr>
              <p:cNvGrpSpPr/>
              <p:nvPr/>
            </p:nvGrpSpPr>
            <p:grpSpPr>
              <a:xfrm>
                <a:off x="5209600" y="3180596"/>
                <a:ext cx="3098620" cy="400110"/>
                <a:chOff x="5209600" y="3180596"/>
                <a:chExt cx="3098620" cy="400110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637A5EE-3879-F397-6319-CD8C102EB261}"/>
                    </a:ext>
                  </a:extLst>
                </p:cNvPr>
                <p:cNvSpPr txBox="1"/>
                <p:nvPr/>
              </p:nvSpPr>
              <p:spPr>
                <a:xfrm>
                  <a:off x="5298829" y="3180596"/>
                  <a:ext cx="3009391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Самоконтроль</a:t>
                  </a:r>
                </a:p>
              </p:txBody>
            </p:sp>
            <p:sp>
              <p:nvSpPr>
                <p:cNvPr id="17" name="Овал 16">
                  <a:extLst>
                    <a:ext uri="{FF2B5EF4-FFF2-40B4-BE49-F238E27FC236}">
                      <a16:creationId xmlns:a16="http://schemas.microsoft.com/office/drawing/2014/main" id="{FB5946D3-DA17-674B-4A1F-DC5DA40EE22C}"/>
                    </a:ext>
                  </a:extLst>
                </p:cNvPr>
                <p:cNvSpPr/>
                <p:nvPr/>
              </p:nvSpPr>
              <p:spPr>
                <a:xfrm>
                  <a:off x="5209600" y="3329130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3" name="Группа 12">
                <a:extLst>
                  <a:ext uri="{FF2B5EF4-FFF2-40B4-BE49-F238E27FC236}">
                    <a16:creationId xmlns:a16="http://schemas.microsoft.com/office/drawing/2014/main" id="{E502D665-4E65-062A-997E-4D60B66DE7E4}"/>
                  </a:ext>
                </a:extLst>
              </p:cNvPr>
              <p:cNvGrpSpPr/>
              <p:nvPr/>
            </p:nvGrpSpPr>
            <p:grpSpPr>
              <a:xfrm>
                <a:off x="5217106" y="3651977"/>
                <a:ext cx="3664629" cy="400110"/>
                <a:chOff x="5217106" y="3651977"/>
                <a:chExt cx="3664629" cy="400110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34A1CD1-FCEF-BBB0-D40C-BB008B99A2F7}"/>
                    </a:ext>
                  </a:extLst>
                </p:cNvPr>
                <p:cNvSpPr txBox="1"/>
                <p:nvPr/>
              </p:nvSpPr>
              <p:spPr>
                <a:xfrm>
                  <a:off x="5298830" y="3651977"/>
                  <a:ext cx="3582905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Логические операции</a:t>
                  </a:r>
                </a:p>
              </p:txBody>
            </p:sp>
            <p:sp>
              <p:nvSpPr>
                <p:cNvPr id="15" name="Овал 14">
                  <a:extLst>
                    <a:ext uri="{FF2B5EF4-FFF2-40B4-BE49-F238E27FC236}">
                      <a16:creationId xmlns:a16="http://schemas.microsoft.com/office/drawing/2014/main" id="{9A2DD06C-E702-0B4C-7D90-D80A84D72CB3}"/>
                    </a:ext>
                  </a:extLst>
                </p:cNvPr>
                <p:cNvSpPr/>
                <p:nvPr/>
              </p:nvSpPr>
              <p:spPr>
                <a:xfrm>
                  <a:off x="5217106" y="3793401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865853A2-4A40-6450-1CBF-33EAD932D7C8}"/>
              </a:ext>
            </a:extLst>
          </p:cNvPr>
          <p:cNvGrpSpPr/>
          <p:nvPr/>
        </p:nvGrpSpPr>
        <p:grpSpPr>
          <a:xfrm>
            <a:off x="793736" y="4466860"/>
            <a:ext cx="7712999" cy="1834016"/>
            <a:chOff x="533832" y="2195128"/>
            <a:chExt cx="7712999" cy="1834016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447F9614-F815-90E2-E2A7-67C6CF5FED91}"/>
                </a:ext>
              </a:extLst>
            </p:cNvPr>
            <p:cNvGrpSpPr/>
            <p:nvPr/>
          </p:nvGrpSpPr>
          <p:grpSpPr>
            <a:xfrm>
              <a:off x="533832" y="2195128"/>
              <a:ext cx="7617903" cy="1834016"/>
              <a:chOff x="539552" y="2550449"/>
              <a:chExt cx="7617903" cy="1834016"/>
            </a:xfrm>
          </p:grpSpPr>
          <p:grpSp>
            <p:nvGrpSpPr>
              <p:cNvPr id="42" name="Группа 41">
                <a:extLst>
                  <a:ext uri="{FF2B5EF4-FFF2-40B4-BE49-F238E27FC236}">
                    <a16:creationId xmlns:a16="http://schemas.microsoft.com/office/drawing/2014/main" id="{E6166933-A47A-3BFB-18BE-9418579820F7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44" name="Прямоугольник: скругленные углы 43">
                  <a:extLst>
                    <a:ext uri="{FF2B5EF4-FFF2-40B4-BE49-F238E27FC236}">
                      <a16:creationId xmlns:a16="http://schemas.microsoft.com/office/drawing/2014/main" id="{3D0B8AB2-18D8-F5A2-9923-A38135577866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45" name="Прямоугольник: скругленные углы 44">
                  <a:extLst>
                    <a:ext uri="{FF2B5EF4-FFF2-40B4-BE49-F238E27FC236}">
                      <a16:creationId xmlns:a16="http://schemas.microsoft.com/office/drawing/2014/main" id="{A31AB1C2-6396-857D-5737-AE136557C647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2C0C394-DD32-F9DF-9423-2CACD94B7F9A}"/>
                  </a:ext>
                </a:extLst>
              </p:cNvPr>
              <p:cNvSpPr txBox="1"/>
              <p:nvPr/>
            </p:nvSpPr>
            <p:spPr>
              <a:xfrm>
                <a:off x="712435" y="2550449"/>
                <a:ext cx="1725791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rgbClr val="0376B4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Методики</a:t>
                </a:r>
              </a:p>
            </p:txBody>
          </p:sp>
        </p:grp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7B1505C0-9ACC-41A4-B33B-1D96002277EB}"/>
                </a:ext>
              </a:extLst>
            </p:cNvPr>
            <p:cNvGrpSpPr/>
            <p:nvPr/>
          </p:nvGrpSpPr>
          <p:grpSpPr>
            <a:xfrm>
              <a:off x="765566" y="2830671"/>
              <a:ext cx="7481265" cy="944236"/>
              <a:chOff x="765566" y="2830671"/>
              <a:chExt cx="7481265" cy="944236"/>
            </a:xfrm>
          </p:grpSpPr>
          <p:grpSp>
            <p:nvGrpSpPr>
              <p:cNvPr id="33" name="Группа 32">
                <a:extLst>
                  <a:ext uri="{FF2B5EF4-FFF2-40B4-BE49-F238E27FC236}">
                    <a16:creationId xmlns:a16="http://schemas.microsoft.com/office/drawing/2014/main" id="{CF7C12A1-287D-5374-2FDA-EF046C7ED8F2}"/>
                  </a:ext>
                </a:extLst>
              </p:cNvPr>
              <p:cNvGrpSpPr/>
              <p:nvPr/>
            </p:nvGrpSpPr>
            <p:grpSpPr>
              <a:xfrm>
                <a:off x="765566" y="2830671"/>
                <a:ext cx="3660930" cy="400110"/>
                <a:chOff x="765566" y="3026706"/>
                <a:chExt cx="3660930" cy="400110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6D16545-E9E5-B83F-60C3-C95602B042AC}"/>
                    </a:ext>
                  </a:extLst>
                </p:cNvPr>
                <p:cNvSpPr txBox="1"/>
                <p:nvPr/>
              </p:nvSpPr>
              <p:spPr>
                <a:xfrm>
                  <a:off x="886032" y="3026706"/>
                  <a:ext cx="3540464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Поиск слов</a:t>
                  </a:r>
                </a:p>
              </p:txBody>
            </p:sp>
            <p:sp>
              <p:nvSpPr>
                <p:cNvPr id="41" name="Овал 40">
                  <a:extLst>
                    <a:ext uri="{FF2B5EF4-FFF2-40B4-BE49-F238E27FC236}">
                      <a16:creationId xmlns:a16="http://schemas.microsoft.com/office/drawing/2014/main" id="{716F511E-568D-9430-DF4D-A06B4A42E5BB}"/>
                    </a:ext>
                  </a:extLst>
                </p:cNvPr>
                <p:cNvSpPr/>
                <p:nvPr/>
              </p:nvSpPr>
              <p:spPr>
                <a:xfrm>
                  <a:off x="765566" y="3150207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34" name="Группа 33">
                <a:extLst>
                  <a:ext uri="{FF2B5EF4-FFF2-40B4-BE49-F238E27FC236}">
                    <a16:creationId xmlns:a16="http://schemas.microsoft.com/office/drawing/2014/main" id="{2455E9DA-13DC-14DE-3893-4A1519C29949}"/>
                  </a:ext>
                </a:extLst>
              </p:cNvPr>
              <p:cNvGrpSpPr/>
              <p:nvPr/>
            </p:nvGrpSpPr>
            <p:grpSpPr>
              <a:xfrm>
                <a:off x="765566" y="3374797"/>
                <a:ext cx="3498469" cy="400110"/>
                <a:chOff x="765566" y="3358828"/>
                <a:chExt cx="3498469" cy="400110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A8662F57-4E76-B101-5C63-DF4893568433}"/>
                    </a:ext>
                  </a:extLst>
                </p:cNvPr>
                <p:cNvSpPr txBox="1"/>
                <p:nvPr/>
              </p:nvSpPr>
              <p:spPr>
                <a:xfrm>
                  <a:off x="886032" y="3358828"/>
                  <a:ext cx="3378003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Составление слов</a:t>
                  </a:r>
                </a:p>
              </p:txBody>
            </p:sp>
            <p:sp>
              <p:nvSpPr>
                <p:cNvPr id="39" name="Овал 38">
                  <a:extLst>
                    <a:ext uri="{FF2B5EF4-FFF2-40B4-BE49-F238E27FC236}">
                      <a16:creationId xmlns:a16="http://schemas.microsoft.com/office/drawing/2014/main" id="{4D2672F7-800A-8184-714D-7672B19E357A}"/>
                    </a:ext>
                  </a:extLst>
                </p:cNvPr>
                <p:cNvSpPr/>
                <p:nvPr/>
              </p:nvSpPr>
              <p:spPr>
                <a:xfrm>
                  <a:off x="765566" y="3485674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35" name="Группа 34">
                <a:extLst>
                  <a:ext uri="{FF2B5EF4-FFF2-40B4-BE49-F238E27FC236}">
                    <a16:creationId xmlns:a16="http://schemas.microsoft.com/office/drawing/2014/main" id="{18B81953-B56D-F38A-4DD0-D8577CB8DDBE}"/>
                  </a:ext>
                </a:extLst>
              </p:cNvPr>
              <p:cNvGrpSpPr/>
              <p:nvPr/>
            </p:nvGrpSpPr>
            <p:grpSpPr>
              <a:xfrm>
                <a:off x="4426496" y="2836262"/>
                <a:ext cx="3820335" cy="400110"/>
                <a:chOff x="4426496" y="2836262"/>
                <a:chExt cx="3820335" cy="400110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5B27789-A8DD-1CB1-37B9-E6A1A5E37B74}"/>
                    </a:ext>
                  </a:extLst>
                </p:cNvPr>
                <p:cNvSpPr txBox="1"/>
                <p:nvPr/>
              </p:nvSpPr>
              <p:spPr>
                <a:xfrm>
                  <a:off x="4538375" y="2836262"/>
                  <a:ext cx="3708456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Разделение на предложения</a:t>
                  </a:r>
                </a:p>
              </p:txBody>
            </p:sp>
            <p:sp>
              <p:nvSpPr>
                <p:cNvPr id="37" name="Овал 36">
                  <a:extLst>
                    <a:ext uri="{FF2B5EF4-FFF2-40B4-BE49-F238E27FC236}">
                      <a16:creationId xmlns:a16="http://schemas.microsoft.com/office/drawing/2014/main" id="{D073B961-C99F-3CE8-5855-269B014E2760}"/>
                    </a:ext>
                  </a:extLst>
                </p:cNvPr>
                <p:cNvSpPr/>
                <p:nvPr/>
              </p:nvSpPr>
              <p:spPr>
                <a:xfrm>
                  <a:off x="4426496" y="2969769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990F84DD-A495-7115-62FE-A5ADA9425F16}"/>
              </a:ext>
            </a:extLst>
          </p:cNvPr>
          <p:cNvSpPr txBox="1"/>
          <p:nvPr/>
        </p:nvSpPr>
        <p:spPr>
          <a:xfrm>
            <a:off x="4776532" y="5675895"/>
            <a:ext cx="3791592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Анаграммы и т.д.</a:t>
            </a: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11EA34A9-8C4C-A9A7-D62E-8AE0E9136ACE}"/>
              </a:ext>
            </a:extLst>
          </p:cNvPr>
          <p:cNvSpPr/>
          <p:nvPr/>
        </p:nvSpPr>
        <p:spPr>
          <a:xfrm>
            <a:off x="4664653" y="5809402"/>
            <a:ext cx="120466" cy="127416"/>
          </a:xfrm>
          <a:prstGeom prst="ellipse">
            <a:avLst/>
          </a:prstGeom>
          <a:solidFill>
            <a:schemeClr val="bg1"/>
          </a:solidFill>
          <a:ln w="25400" cap="flat">
            <a:solidFill>
              <a:srgbClr val="CDE4F0"/>
            </a:solidFill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1276142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69C44D-B303-2E1C-FEA4-5C5DF16C4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4DACAB2-57F8-1EEF-CF06-99DE4912C86F}"/>
              </a:ext>
            </a:extLst>
          </p:cNvPr>
          <p:cNvSpPr txBox="1"/>
          <p:nvPr/>
        </p:nvSpPr>
        <p:spPr>
          <a:xfrm>
            <a:off x="0" y="1196622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Грамматическое упражнение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4)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8C4B909-551D-D3BC-8F99-DB6676F734F3}"/>
              </a:ext>
            </a:extLst>
          </p:cNvPr>
          <p:cNvGrpSpPr/>
          <p:nvPr/>
        </p:nvGrpSpPr>
        <p:grpSpPr>
          <a:xfrm>
            <a:off x="-417904" y="2411760"/>
            <a:ext cx="10174480" cy="6048672"/>
            <a:chOff x="-417904" y="2411760"/>
            <a:chExt cx="10174480" cy="604867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E06FD916-73C8-E9C3-A827-B470A9FED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1" r="27705"/>
            <a:stretch>
              <a:fillRect/>
            </a:stretch>
          </p:blipFill>
          <p:spPr>
            <a:xfrm rot="16200000">
              <a:off x="1645000" y="348856"/>
              <a:ext cx="6048672" cy="10174480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13FF265B-EFC0-F3D7-6FAB-03394F928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75656" y="2843808"/>
              <a:ext cx="6469922" cy="50315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3793317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BB5F8C-E11D-23DD-2CAD-A4DD138AA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7EEA74-D184-B72D-AA0C-2D3CF11521CB}"/>
              </a:ext>
            </a:extLst>
          </p:cNvPr>
          <p:cNvSpPr txBox="1"/>
          <p:nvPr/>
        </p:nvSpPr>
        <p:spPr>
          <a:xfrm>
            <a:off x="0" y="1196622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Грамматическое упражнение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4)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43D603-FB75-06AF-60F2-391499214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1" r="27705"/>
          <a:stretch>
            <a:fillRect/>
          </a:stretch>
        </p:blipFill>
        <p:spPr>
          <a:xfrm rot="16200000">
            <a:off x="1645000" y="348856"/>
            <a:ext cx="6048672" cy="101744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FA6898-BACC-724E-78CA-8DAD6D593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954" y="2843808"/>
            <a:ext cx="6036092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06032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9471D2-B2A1-6682-37C8-B91B2849E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455D82-18EC-EF56-8CB9-1F27B8C9181D}"/>
              </a:ext>
            </a:extLst>
          </p:cNvPr>
          <p:cNvSpPr txBox="1"/>
          <p:nvPr/>
        </p:nvSpPr>
        <p:spPr>
          <a:xfrm>
            <a:off x="1" y="1043608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Научно-популярный текст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5)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0" name="Группа 159">
            <a:extLst>
              <a:ext uri="{FF2B5EF4-FFF2-40B4-BE49-F238E27FC236}">
                <a16:creationId xmlns:a16="http://schemas.microsoft.com/office/drawing/2014/main" id="{8AC384F9-18B0-8420-8864-8D630A0A8695}"/>
              </a:ext>
            </a:extLst>
          </p:cNvPr>
          <p:cNvGrpSpPr/>
          <p:nvPr/>
        </p:nvGrpSpPr>
        <p:grpSpPr>
          <a:xfrm>
            <a:off x="793736" y="6555776"/>
            <a:ext cx="7617903" cy="1832648"/>
            <a:chOff x="533832" y="2196496"/>
            <a:chExt cx="7617903" cy="1832648"/>
          </a:xfrm>
        </p:grpSpPr>
        <p:grpSp>
          <p:nvGrpSpPr>
            <p:cNvPr id="161" name="Группа 160">
              <a:extLst>
                <a:ext uri="{FF2B5EF4-FFF2-40B4-BE49-F238E27FC236}">
                  <a16:creationId xmlns:a16="http://schemas.microsoft.com/office/drawing/2014/main" id="{AD800A19-6C2F-4976-F9AB-1C25DF6C9C87}"/>
                </a:ext>
              </a:extLst>
            </p:cNvPr>
            <p:cNvGrpSpPr/>
            <p:nvPr/>
          </p:nvGrpSpPr>
          <p:grpSpPr>
            <a:xfrm>
              <a:off x="533832" y="2196496"/>
              <a:ext cx="7617903" cy="1832648"/>
              <a:chOff x="539552" y="2551817"/>
              <a:chExt cx="7617903" cy="1832648"/>
            </a:xfrm>
          </p:grpSpPr>
          <p:grpSp>
            <p:nvGrpSpPr>
              <p:cNvPr id="181" name="Группа 180">
                <a:extLst>
                  <a:ext uri="{FF2B5EF4-FFF2-40B4-BE49-F238E27FC236}">
                    <a16:creationId xmlns:a16="http://schemas.microsoft.com/office/drawing/2014/main" id="{3511B965-208C-787C-3F6D-6001D618E426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183" name="Прямоугольник: скругленные углы 182">
                  <a:extLst>
                    <a:ext uri="{FF2B5EF4-FFF2-40B4-BE49-F238E27FC236}">
                      <a16:creationId xmlns:a16="http://schemas.microsoft.com/office/drawing/2014/main" id="{33F257A9-4AAF-20CD-52AE-CB429F120067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184" name="Прямоугольник: скругленные углы 183">
                  <a:extLst>
                    <a:ext uri="{FF2B5EF4-FFF2-40B4-BE49-F238E27FC236}">
                      <a16:creationId xmlns:a16="http://schemas.microsoft.com/office/drawing/2014/main" id="{16E8A221-CE8F-8289-2342-E008519B14D2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E2907A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57EDB642-B2BA-18BD-1F9A-FD9092F4574F}"/>
                  </a:ext>
                </a:extLst>
              </p:cNvPr>
              <p:cNvSpPr txBox="1"/>
              <p:nvPr/>
            </p:nvSpPr>
            <p:spPr>
              <a:xfrm>
                <a:off x="743040" y="2551817"/>
                <a:ext cx="2062422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Результаты</a:t>
                </a:r>
              </a:p>
            </p:txBody>
          </p:sp>
        </p:grpSp>
        <p:grpSp>
          <p:nvGrpSpPr>
            <p:cNvPr id="162" name="Группа 161">
              <a:extLst>
                <a:ext uri="{FF2B5EF4-FFF2-40B4-BE49-F238E27FC236}">
                  <a16:creationId xmlns:a16="http://schemas.microsoft.com/office/drawing/2014/main" id="{BD3EE8C2-C6FF-91B0-BB65-5EB57C26FB6B}"/>
                </a:ext>
              </a:extLst>
            </p:cNvPr>
            <p:cNvGrpSpPr/>
            <p:nvPr/>
          </p:nvGrpSpPr>
          <p:grpSpPr>
            <a:xfrm>
              <a:off x="765566" y="2771800"/>
              <a:ext cx="4194602" cy="1152128"/>
              <a:chOff x="765566" y="2771800"/>
              <a:chExt cx="4194602" cy="1152128"/>
            </a:xfrm>
          </p:grpSpPr>
          <p:grpSp>
            <p:nvGrpSpPr>
              <p:cNvPr id="163" name="Группа 162">
                <a:extLst>
                  <a:ext uri="{FF2B5EF4-FFF2-40B4-BE49-F238E27FC236}">
                    <a16:creationId xmlns:a16="http://schemas.microsoft.com/office/drawing/2014/main" id="{E76B636D-6F0F-1B4B-6DBD-42849B626D65}"/>
                  </a:ext>
                </a:extLst>
              </p:cNvPr>
              <p:cNvGrpSpPr/>
              <p:nvPr/>
            </p:nvGrpSpPr>
            <p:grpSpPr>
              <a:xfrm>
                <a:off x="765566" y="2771800"/>
                <a:ext cx="3806434" cy="400110"/>
                <a:chOff x="765566" y="2967835"/>
                <a:chExt cx="3806434" cy="400110"/>
              </a:xfrm>
            </p:grpSpPr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F76FDF94-A5D1-848D-8CAF-0F1BE952457D}"/>
                    </a:ext>
                  </a:extLst>
                </p:cNvPr>
                <p:cNvSpPr txBox="1"/>
                <p:nvPr/>
              </p:nvSpPr>
              <p:spPr>
                <a:xfrm>
                  <a:off x="886032" y="2967835"/>
                  <a:ext cx="3685968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100% задания </a:t>
                  </a:r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– отлично </a:t>
                  </a:r>
                </a:p>
              </p:txBody>
            </p:sp>
            <p:sp>
              <p:nvSpPr>
                <p:cNvPr id="180" name="Овал 179">
                  <a:extLst>
                    <a:ext uri="{FF2B5EF4-FFF2-40B4-BE49-F238E27FC236}">
                      <a16:creationId xmlns:a16="http://schemas.microsoft.com/office/drawing/2014/main" id="{416ED65D-48ED-AE16-20FF-04687B66F086}"/>
                    </a:ext>
                  </a:extLst>
                </p:cNvPr>
                <p:cNvSpPr/>
                <p:nvPr/>
              </p:nvSpPr>
              <p:spPr>
                <a:xfrm>
                  <a:off x="765566" y="3091336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4" name="Группа 163">
                <a:extLst>
                  <a:ext uri="{FF2B5EF4-FFF2-40B4-BE49-F238E27FC236}">
                    <a16:creationId xmlns:a16="http://schemas.microsoft.com/office/drawing/2014/main" id="{85C8C1DC-3D45-66A8-9544-1B8B23914DE4}"/>
                  </a:ext>
                </a:extLst>
              </p:cNvPr>
              <p:cNvGrpSpPr/>
              <p:nvPr/>
            </p:nvGrpSpPr>
            <p:grpSpPr>
              <a:xfrm>
                <a:off x="774152" y="3147809"/>
                <a:ext cx="3489883" cy="400110"/>
                <a:chOff x="774152" y="3131840"/>
                <a:chExt cx="3489883" cy="400110"/>
              </a:xfrm>
            </p:grpSpPr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2EEFB509-4D54-ADF2-09A7-F91ADC7BD289}"/>
                    </a:ext>
                  </a:extLst>
                </p:cNvPr>
                <p:cNvSpPr txBox="1"/>
                <p:nvPr/>
              </p:nvSpPr>
              <p:spPr>
                <a:xfrm>
                  <a:off x="886032" y="3131840"/>
                  <a:ext cx="3378003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От 70-80% </a:t>
                  </a:r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–  хорошо </a:t>
                  </a:r>
                </a:p>
              </p:txBody>
            </p:sp>
            <p:sp>
              <p:nvSpPr>
                <p:cNvPr id="178" name="Овал 177">
                  <a:extLst>
                    <a:ext uri="{FF2B5EF4-FFF2-40B4-BE49-F238E27FC236}">
                      <a16:creationId xmlns:a16="http://schemas.microsoft.com/office/drawing/2014/main" id="{DE3C64EA-3EF0-B63F-AB5C-D25CE7EC99E0}"/>
                    </a:ext>
                  </a:extLst>
                </p:cNvPr>
                <p:cNvSpPr/>
                <p:nvPr/>
              </p:nvSpPr>
              <p:spPr>
                <a:xfrm>
                  <a:off x="774152" y="3251933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5" name="Группа 164">
                <a:extLst>
                  <a:ext uri="{FF2B5EF4-FFF2-40B4-BE49-F238E27FC236}">
                    <a16:creationId xmlns:a16="http://schemas.microsoft.com/office/drawing/2014/main" id="{DEAAD7F8-9F6D-EBDC-B7EF-5A511AA34A80}"/>
                  </a:ext>
                </a:extLst>
              </p:cNvPr>
              <p:cNvGrpSpPr/>
              <p:nvPr/>
            </p:nvGrpSpPr>
            <p:grpSpPr>
              <a:xfrm>
                <a:off x="774152" y="3523818"/>
                <a:ext cx="4186016" cy="400110"/>
                <a:chOff x="774152" y="3523818"/>
                <a:chExt cx="4186016" cy="400110"/>
              </a:xfrm>
            </p:grpSpPr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13E474A2-B92E-E703-CE5A-3C7664BF8F04}"/>
                    </a:ext>
                  </a:extLst>
                </p:cNvPr>
                <p:cNvSpPr txBox="1"/>
                <p:nvPr/>
              </p:nvSpPr>
              <p:spPr>
                <a:xfrm>
                  <a:off x="886032" y="3523818"/>
                  <a:ext cx="4074136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Менее 70% </a:t>
                  </a:r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– зона развития</a:t>
                  </a:r>
                </a:p>
              </p:txBody>
            </p:sp>
            <p:sp>
              <p:nvSpPr>
                <p:cNvPr id="176" name="Овал 175">
                  <a:extLst>
                    <a:ext uri="{FF2B5EF4-FFF2-40B4-BE49-F238E27FC236}">
                      <a16:creationId xmlns:a16="http://schemas.microsoft.com/office/drawing/2014/main" id="{7264014B-D980-543F-3040-ABB7CD3E391C}"/>
                    </a:ext>
                  </a:extLst>
                </p:cNvPr>
                <p:cNvSpPr/>
                <p:nvPr/>
              </p:nvSpPr>
              <p:spPr>
                <a:xfrm>
                  <a:off x="774152" y="3657325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FD33E0BE-18BB-2EA0-A714-7AA4F8C64A7B}"/>
              </a:ext>
            </a:extLst>
          </p:cNvPr>
          <p:cNvGrpSpPr/>
          <p:nvPr/>
        </p:nvGrpSpPr>
        <p:grpSpPr>
          <a:xfrm>
            <a:off x="793736" y="2311263"/>
            <a:ext cx="7617903" cy="1828689"/>
            <a:chOff x="533832" y="2200455"/>
            <a:chExt cx="7617903" cy="1828689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C1632EA6-9068-5FA9-8E37-D8E0BB86A49C}"/>
                </a:ext>
              </a:extLst>
            </p:cNvPr>
            <p:cNvGrpSpPr/>
            <p:nvPr/>
          </p:nvGrpSpPr>
          <p:grpSpPr>
            <a:xfrm>
              <a:off x="533832" y="2200455"/>
              <a:ext cx="7617903" cy="1828689"/>
              <a:chOff x="539552" y="2555776"/>
              <a:chExt cx="7617903" cy="1828689"/>
            </a:xfrm>
          </p:grpSpPr>
          <p:grpSp>
            <p:nvGrpSpPr>
              <p:cNvPr id="26" name="Группа 25">
                <a:extLst>
                  <a:ext uri="{FF2B5EF4-FFF2-40B4-BE49-F238E27FC236}">
                    <a16:creationId xmlns:a16="http://schemas.microsoft.com/office/drawing/2014/main" id="{0D415493-D614-2201-281F-8E85AB9E1CF2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28" name="Прямоугольник: скругленные углы 27">
                  <a:extLst>
                    <a:ext uri="{FF2B5EF4-FFF2-40B4-BE49-F238E27FC236}">
                      <a16:creationId xmlns:a16="http://schemas.microsoft.com/office/drawing/2014/main" id="{15CD9C7C-7A43-61FC-6025-FF640F7F0CB7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29" name="Прямоугольник: скругленные углы 28">
                  <a:extLst>
                    <a:ext uri="{FF2B5EF4-FFF2-40B4-BE49-F238E27FC236}">
                      <a16:creationId xmlns:a16="http://schemas.microsoft.com/office/drawing/2014/main" id="{2C91B371-1C4A-E333-50B8-9B0C37228931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0376B4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B72E083-5A81-7DE4-4037-34530C204AD2}"/>
                  </a:ext>
                </a:extLst>
              </p:cNvPr>
              <p:cNvSpPr txBox="1"/>
              <p:nvPr/>
            </p:nvSpPr>
            <p:spPr>
              <a:xfrm>
                <a:off x="709192" y="2574428"/>
                <a:ext cx="2591413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Что развиваем</a:t>
                </a:r>
              </a:p>
            </p:txBody>
          </p:sp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13FFDE8F-F8A3-97D5-12FF-FC73462AD451}"/>
                </a:ext>
              </a:extLst>
            </p:cNvPr>
            <p:cNvGrpSpPr/>
            <p:nvPr/>
          </p:nvGrpSpPr>
          <p:grpSpPr>
            <a:xfrm>
              <a:off x="765566" y="2733000"/>
              <a:ext cx="6714882" cy="1296144"/>
              <a:chOff x="765566" y="2733000"/>
              <a:chExt cx="6714882" cy="1296144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82DE1CCD-E01B-62F3-42E2-DA8ABC402F60}"/>
                  </a:ext>
                </a:extLst>
              </p:cNvPr>
              <p:cNvGrpSpPr/>
              <p:nvPr/>
            </p:nvGrpSpPr>
            <p:grpSpPr>
              <a:xfrm>
                <a:off x="765566" y="2733000"/>
                <a:ext cx="4408014" cy="400110"/>
                <a:chOff x="765566" y="2929035"/>
                <a:chExt cx="4408014" cy="400110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41D9675-0B47-D3D2-3E40-348E6B41A203}"/>
                    </a:ext>
                  </a:extLst>
                </p:cNvPr>
                <p:cNvSpPr txBox="1"/>
                <p:nvPr/>
              </p:nvSpPr>
              <p:spPr>
                <a:xfrm>
                  <a:off x="886032" y="2929035"/>
                  <a:ext cx="4287548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Познавательную сферу</a:t>
                  </a:r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05230927-481B-B470-760D-5C118E365749}"/>
                    </a:ext>
                  </a:extLst>
                </p:cNvPr>
                <p:cNvSpPr/>
                <p:nvPr/>
              </p:nvSpPr>
              <p:spPr>
                <a:xfrm>
                  <a:off x="765566" y="3047811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0CD5C5B7-2C7D-641E-96D2-87FE629996A4}"/>
                  </a:ext>
                </a:extLst>
              </p:cNvPr>
              <p:cNvGrpSpPr/>
              <p:nvPr/>
            </p:nvGrpSpPr>
            <p:grpSpPr>
              <a:xfrm>
                <a:off x="774152" y="3176726"/>
                <a:ext cx="4399428" cy="400110"/>
                <a:chOff x="774152" y="3160757"/>
                <a:chExt cx="4399428" cy="400110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0336510D-0CBB-21AD-2ACE-0C10B4CD429C}"/>
                    </a:ext>
                  </a:extLst>
                </p:cNvPr>
                <p:cNvSpPr txBox="1"/>
                <p:nvPr/>
              </p:nvSpPr>
              <p:spPr>
                <a:xfrm>
                  <a:off x="886032" y="3160757"/>
                  <a:ext cx="4287548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Интерес к науку и исследованию</a:t>
                  </a:r>
                  <a:endParaRPr lang="ru-RU" sz="2000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CA3386CA-FD86-85CC-40F5-9E077593257D}"/>
                    </a:ext>
                  </a:extLst>
                </p:cNvPr>
                <p:cNvSpPr/>
                <p:nvPr/>
              </p:nvSpPr>
              <p:spPr>
                <a:xfrm>
                  <a:off x="774152" y="3280850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0" name="Группа 9">
                <a:extLst>
                  <a:ext uri="{FF2B5EF4-FFF2-40B4-BE49-F238E27FC236}">
                    <a16:creationId xmlns:a16="http://schemas.microsoft.com/office/drawing/2014/main" id="{A6449594-2DA4-97AB-7D58-122C06CC5D50}"/>
                  </a:ext>
                </a:extLst>
              </p:cNvPr>
              <p:cNvGrpSpPr/>
              <p:nvPr/>
            </p:nvGrpSpPr>
            <p:grpSpPr>
              <a:xfrm>
                <a:off x="774152" y="3629034"/>
                <a:ext cx="6706296" cy="400110"/>
                <a:chOff x="774152" y="3629034"/>
                <a:chExt cx="6706296" cy="400110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3EE851D5-799D-AE94-14E2-38F3EE84DFBF}"/>
                    </a:ext>
                  </a:extLst>
                </p:cNvPr>
                <p:cNvSpPr txBox="1"/>
                <p:nvPr/>
              </p:nvSpPr>
              <p:spPr>
                <a:xfrm>
                  <a:off x="886032" y="3629034"/>
                  <a:ext cx="6594416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Логическое и практическое мышление</a:t>
                  </a:r>
                  <a:endParaRPr lang="ru-RU" dirty="0"/>
                </a:p>
              </p:txBody>
            </p:sp>
            <p:sp>
              <p:nvSpPr>
                <p:cNvPr id="21" name="Овал 20">
                  <a:extLst>
                    <a:ext uri="{FF2B5EF4-FFF2-40B4-BE49-F238E27FC236}">
                      <a16:creationId xmlns:a16="http://schemas.microsoft.com/office/drawing/2014/main" id="{782072C0-E6C1-5111-41EA-F95161F874C8}"/>
                    </a:ext>
                  </a:extLst>
                </p:cNvPr>
                <p:cNvSpPr/>
                <p:nvPr/>
              </p:nvSpPr>
              <p:spPr>
                <a:xfrm>
                  <a:off x="774152" y="3762541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5E9AEC9C-6D8B-0402-5C2F-9AA934B8E4B5}"/>
              </a:ext>
            </a:extLst>
          </p:cNvPr>
          <p:cNvGrpSpPr/>
          <p:nvPr/>
        </p:nvGrpSpPr>
        <p:grpSpPr>
          <a:xfrm>
            <a:off x="793736" y="4466860"/>
            <a:ext cx="7617903" cy="1834016"/>
            <a:chOff x="533832" y="2195128"/>
            <a:chExt cx="7617903" cy="1834016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6677676A-6DBD-344C-F462-E617E7549BF0}"/>
                </a:ext>
              </a:extLst>
            </p:cNvPr>
            <p:cNvGrpSpPr/>
            <p:nvPr/>
          </p:nvGrpSpPr>
          <p:grpSpPr>
            <a:xfrm>
              <a:off x="533832" y="2195128"/>
              <a:ext cx="7617903" cy="1834016"/>
              <a:chOff x="539552" y="2550449"/>
              <a:chExt cx="7617903" cy="1834016"/>
            </a:xfrm>
          </p:grpSpPr>
          <p:grpSp>
            <p:nvGrpSpPr>
              <p:cNvPr id="42" name="Группа 41">
                <a:extLst>
                  <a:ext uri="{FF2B5EF4-FFF2-40B4-BE49-F238E27FC236}">
                    <a16:creationId xmlns:a16="http://schemas.microsoft.com/office/drawing/2014/main" id="{E2928D20-2C81-7C64-7390-61F46F6C5B96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44" name="Прямоугольник: скругленные углы 43">
                  <a:extLst>
                    <a:ext uri="{FF2B5EF4-FFF2-40B4-BE49-F238E27FC236}">
                      <a16:creationId xmlns:a16="http://schemas.microsoft.com/office/drawing/2014/main" id="{4F1E8B87-BBB1-4997-FCBC-A76B63F120DA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45" name="Прямоугольник: скругленные углы 44">
                  <a:extLst>
                    <a:ext uri="{FF2B5EF4-FFF2-40B4-BE49-F238E27FC236}">
                      <a16:creationId xmlns:a16="http://schemas.microsoft.com/office/drawing/2014/main" id="{F382344B-6760-C91F-1AFA-87FFE9BFB983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C95FB3D-8BC6-E98A-D875-D477221F81CB}"/>
                  </a:ext>
                </a:extLst>
              </p:cNvPr>
              <p:cNvSpPr txBox="1"/>
              <p:nvPr/>
            </p:nvSpPr>
            <p:spPr>
              <a:xfrm>
                <a:off x="712435" y="2550449"/>
                <a:ext cx="1725791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rgbClr val="0376B4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Методики</a:t>
                </a:r>
              </a:p>
            </p:txBody>
          </p:sp>
        </p:grp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50A93F6A-0FBE-BB2D-8907-370DD1958B22}"/>
                </a:ext>
              </a:extLst>
            </p:cNvPr>
            <p:cNvGrpSpPr/>
            <p:nvPr/>
          </p:nvGrpSpPr>
          <p:grpSpPr>
            <a:xfrm>
              <a:off x="765566" y="2830671"/>
              <a:ext cx="3660930" cy="944236"/>
              <a:chOff x="765566" y="2830671"/>
              <a:chExt cx="3660930" cy="944236"/>
            </a:xfrm>
          </p:grpSpPr>
          <p:grpSp>
            <p:nvGrpSpPr>
              <p:cNvPr id="33" name="Группа 32">
                <a:extLst>
                  <a:ext uri="{FF2B5EF4-FFF2-40B4-BE49-F238E27FC236}">
                    <a16:creationId xmlns:a16="http://schemas.microsoft.com/office/drawing/2014/main" id="{C2DD2600-8A2C-8876-D174-B2A5FAD10007}"/>
                  </a:ext>
                </a:extLst>
              </p:cNvPr>
              <p:cNvGrpSpPr/>
              <p:nvPr/>
            </p:nvGrpSpPr>
            <p:grpSpPr>
              <a:xfrm>
                <a:off x="765566" y="2830671"/>
                <a:ext cx="3660930" cy="400110"/>
                <a:chOff x="765566" y="3026706"/>
                <a:chExt cx="3660930" cy="400110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E0D0EEF3-CFA0-811E-393E-168F66351C53}"/>
                    </a:ext>
                  </a:extLst>
                </p:cNvPr>
                <p:cNvSpPr txBox="1"/>
                <p:nvPr/>
              </p:nvSpPr>
              <p:spPr>
                <a:xfrm>
                  <a:off x="886032" y="3026706"/>
                  <a:ext cx="3540464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Чтение текстов с вопросами</a:t>
                  </a:r>
                </a:p>
              </p:txBody>
            </p:sp>
            <p:sp>
              <p:nvSpPr>
                <p:cNvPr id="41" name="Овал 40">
                  <a:extLst>
                    <a:ext uri="{FF2B5EF4-FFF2-40B4-BE49-F238E27FC236}">
                      <a16:creationId xmlns:a16="http://schemas.microsoft.com/office/drawing/2014/main" id="{0571E56E-8EB1-E758-692C-020AE02662ED}"/>
                    </a:ext>
                  </a:extLst>
                </p:cNvPr>
                <p:cNvSpPr/>
                <p:nvPr/>
              </p:nvSpPr>
              <p:spPr>
                <a:xfrm>
                  <a:off x="765566" y="3150207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34" name="Группа 33">
                <a:extLst>
                  <a:ext uri="{FF2B5EF4-FFF2-40B4-BE49-F238E27FC236}">
                    <a16:creationId xmlns:a16="http://schemas.microsoft.com/office/drawing/2014/main" id="{2047A35B-9B4D-C839-A727-176629481849}"/>
                  </a:ext>
                </a:extLst>
              </p:cNvPr>
              <p:cNvGrpSpPr/>
              <p:nvPr/>
            </p:nvGrpSpPr>
            <p:grpSpPr>
              <a:xfrm>
                <a:off x="765566" y="3374797"/>
                <a:ext cx="3498469" cy="400110"/>
                <a:chOff x="765566" y="3358828"/>
                <a:chExt cx="3498469" cy="400110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4159A9A-96C3-304C-97C5-D57D92FE0566}"/>
                    </a:ext>
                  </a:extLst>
                </p:cNvPr>
                <p:cNvSpPr txBox="1"/>
                <p:nvPr/>
              </p:nvSpPr>
              <p:spPr>
                <a:xfrm>
                  <a:off x="886032" y="3358828"/>
                  <a:ext cx="3378003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Задания по тексту</a:t>
                  </a:r>
                </a:p>
              </p:txBody>
            </p:sp>
            <p:sp>
              <p:nvSpPr>
                <p:cNvPr id="39" name="Овал 38">
                  <a:extLst>
                    <a:ext uri="{FF2B5EF4-FFF2-40B4-BE49-F238E27FC236}">
                      <a16:creationId xmlns:a16="http://schemas.microsoft.com/office/drawing/2014/main" id="{2109A635-87C6-E0CC-FE25-6ED8512C41EA}"/>
                    </a:ext>
                  </a:extLst>
                </p:cNvPr>
                <p:cNvSpPr/>
                <p:nvPr/>
              </p:nvSpPr>
              <p:spPr>
                <a:xfrm>
                  <a:off x="765566" y="3485674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9438058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9CB6B5-3EE6-1219-0B15-E68F9AE25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CDCEA0-7151-A9BC-388B-CDD1E3D2F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1" r="27705"/>
          <a:stretch>
            <a:fillRect/>
          </a:stretch>
        </p:blipFill>
        <p:spPr>
          <a:xfrm rot="16200000">
            <a:off x="1645000" y="348856"/>
            <a:ext cx="6048672" cy="101744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182C6B-EE1E-E45C-BB77-0286EDF515C3}"/>
              </a:ext>
            </a:extLst>
          </p:cNvPr>
          <p:cNvSpPr txBox="1"/>
          <p:nvPr/>
        </p:nvSpPr>
        <p:spPr>
          <a:xfrm>
            <a:off x="1" y="1043608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Научно-популярный текст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5)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0F727F-C85C-F2D1-F684-A9B39907F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2915816"/>
            <a:ext cx="7632848" cy="485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63318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426009-39CE-9C31-1811-0926C2DAC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534F0A-ECDA-B9BA-2176-94E8278C7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1" r="27705"/>
          <a:stretch>
            <a:fillRect/>
          </a:stretch>
        </p:blipFill>
        <p:spPr>
          <a:xfrm rot="16200000">
            <a:off x="1645000" y="348856"/>
            <a:ext cx="6048672" cy="101744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2EC374-727A-D18D-3405-575F16A60973}"/>
              </a:ext>
            </a:extLst>
          </p:cNvPr>
          <p:cNvSpPr txBox="1"/>
          <p:nvPr/>
        </p:nvSpPr>
        <p:spPr>
          <a:xfrm>
            <a:off x="1" y="1043608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Научно-популярный текст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5)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00167D-6BF4-72F3-6F38-F6EA74A8A4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061"/>
          <a:stretch>
            <a:fillRect/>
          </a:stretch>
        </p:blipFill>
        <p:spPr>
          <a:xfrm>
            <a:off x="899592" y="3504933"/>
            <a:ext cx="7830913" cy="386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37857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A8B22B-BD92-6B2F-4158-A9956D43D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8C8BF0-C023-C8E0-4F78-C9A8128BC4D8}"/>
              </a:ext>
            </a:extLst>
          </p:cNvPr>
          <p:cNvSpPr txBox="1"/>
          <p:nvPr/>
        </p:nvSpPr>
        <p:spPr>
          <a:xfrm>
            <a:off x="1" y="1043608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Словарный запас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6)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0" name="Группа 159">
            <a:extLst>
              <a:ext uri="{FF2B5EF4-FFF2-40B4-BE49-F238E27FC236}">
                <a16:creationId xmlns:a16="http://schemas.microsoft.com/office/drawing/2014/main" id="{7D06BA90-B402-6F6F-8F63-6230B3917E48}"/>
              </a:ext>
            </a:extLst>
          </p:cNvPr>
          <p:cNvGrpSpPr/>
          <p:nvPr/>
        </p:nvGrpSpPr>
        <p:grpSpPr>
          <a:xfrm>
            <a:off x="793736" y="6555776"/>
            <a:ext cx="7617903" cy="1832648"/>
            <a:chOff x="533832" y="2196496"/>
            <a:chExt cx="7617903" cy="1832648"/>
          </a:xfrm>
        </p:grpSpPr>
        <p:grpSp>
          <p:nvGrpSpPr>
            <p:cNvPr id="161" name="Группа 160">
              <a:extLst>
                <a:ext uri="{FF2B5EF4-FFF2-40B4-BE49-F238E27FC236}">
                  <a16:creationId xmlns:a16="http://schemas.microsoft.com/office/drawing/2014/main" id="{249CA52E-F131-7951-C353-F4189617CBC8}"/>
                </a:ext>
              </a:extLst>
            </p:cNvPr>
            <p:cNvGrpSpPr/>
            <p:nvPr/>
          </p:nvGrpSpPr>
          <p:grpSpPr>
            <a:xfrm>
              <a:off x="533832" y="2196496"/>
              <a:ext cx="7617903" cy="1832648"/>
              <a:chOff x="539552" y="2551817"/>
              <a:chExt cx="7617903" cy="1832648"/>
            </a:xfrm>
          </p:grpSpPr>
          <p:grpSp>
            <p:nvGrpSpPr>
              <p:cNvPr id="181" name="Группа 180">
                <a:extLst>
                  <a:ext uri="{FF2B5EF4-FFF2-40B4-BE49-F238E27FC236}">
                    <a16:creationId xmlns:a16="http://schemas.microsoft.com/office/drawing/2014/main" id="{663BF2E1-C3E7-F46C-2067-1B1234DBB24F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183" name="Прямоугольник: скругленные углы 182">
                  <a:extLst>
                    <a:ext uri="{FF2B5EF4-FFF2-40B4-BE49-F238E27FC236}">
                      <a16:creationId xmlns:a16="http://schemas.microsoft.com/office/drawing/2014/main" id="{482CC14B-E00F-7BDD-55F2-8F861FCF73A8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184" name="Прямоугольник: скругленные углы 183">
                  <a:extLst>
                    <a:ext uri="{FF2B5EF4-FFF2-40B4-BE49-F238E27FC236}">
                      <a16:creationId xmlns:a16="http://schemas.microsoft.com/office/drawing/2014/main" id="{A97A190C-4732-EC6E-6881-51010FFB6515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E2907A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9FF86B00-D76A-EB6B-4565-F21BC7400B82}"/>
                  </a:ext>
                </a:extLst>
              </p:cNvPr>
              <p:cNvSpPr txBox="1"/>
              <p:nvPr/>
            </p:nvSpPr>
            <p:spPr>
              <a:xfrm>
                <a:off x="743040" y="2551817"/>
                <a:ext cx="2062422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Результаты</a:t>
                </a:r>
              </a:p>
            </p:txBody>
          </p:sp>
        </p:grpSp>
        <p:grpSp>
          <p:nvGrpSpPr>
            <p:cNvPr id="162" name="Группа 161">
              <a:extLst>
                <a:ext uri="{FF2B5EF4-FFF2-40B4-BE49-F238E27FC236}">
                  <a16:creationId xmlns:a16="http://schemas.microsoft.com/office/drawing/2014/main" id="{4FF6B680-97B2-CB05-646D-3657CB41F5A9}"/>
                </a:ext>
              </a:extLst>
            </p:cNvPr>
            <p:cNvGrpSpPr/>
            <p:nvPr/>
          </p:nvGrpSpPr>
          <p:grpSpPr>
            <a:xfrm>
              <a:off x="765566" y="2771800"/>
              <a:ext cx="4194602" cy="1136739"/>
              <a:chOff x="765566" y="2771800"/>
              <a:chExt cx="4194602" cy="1136739"/>
            </a:xfrm>
          </p:grpSpPr>
          <p:grpSp>
            <p:nvGrpSpPr>
              <p:cNvPr id="163" name="Группа 162">
                <a:extLst>
                  <a:ext uri="{FF2B5EF4-FFF2-40B4-BE49-F238E27FC236}">
                    <a16:creationId xmlns:a16="http://schemas.microsoft.com/office/drawing/2014/main" id="{4AE12268-9B3E-50B1-A18E-806C5C2142B0}"/>
                  </a:ext>
                </a:extLst>
              </p:cNvPr>
              <p:cNvGrpSpPr/>
              <p:nvPr/>
            </p:nvGrpSpPr>
            <p:grpSpPr>
              <a:xfrm>
                <a:off x="765566" y="2771800"/>
                <a:ext cx="3806434" cy="384721"/>
                <a:chOff x="765566" y="2967835"/>
                <a:chExt cx="3806434" cy="384721"/>
              </a:xfrm>
            </p:grpSpPr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10D80133-59C5-02E6-9B4B-F6568E6C6B8D}"/>
                    </a:ext>
                  </a:extLst>
                </p:cNvPr>
                <p:cNvSpPr txBox="1"/>
                <p:nvPr/>
              </p:nvSpPr>
              <p:spPr>
                <a:xfrm>
                  <a:off x="886032" y="2967835"/>
                  <a:ext cx="3685968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100% задания </a:t>
                  </a:r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– отлично </a:t>
                  </a:r>
                </a:p>
              </p:txBody>
            </p:sp>
            <p:sp>
              <p:nvSpPr>
                <p:cNvPr id="180" name="Овал 179">
                  <a:extLst>
                    <a:ext uri="{FF2B5EF4-FFF2-40B4-BE49-F238E27FC236}">
                      <a16:creationId xmlns:a16="http://schemas.microsoft.com/office/drawing/2014/main" id="{C3418D13-1299-4284-DAA4-DC49EB864BB9}"/>
                    </a:ext>
                  </a:extLst>
                </p:cNvPr>
                <p:cNvSpPr/>
                <p:nvPr/>
              </p:nvSpPr>
              <p:spPr>
                <a:xfrm>
                  <a:off x="765566" y="3091336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4" name="Группа 163">
                <a:extLst>
                  <a:ext uri="{FF2B5EF4-FFF2-40B4-BE49-F238E27FC236}">
                    <a16:creationId xmlns:a16="http://schemas.microsoft.com/office/drawing/2014/main" id="{21254FBF-C079-3D7E-FAFD-668364325242}"/>
                  </a:ext>
                </a:extLst>
              </p:cNvPr>
              <p:cNvGrpSpPr/>
              <p:nvPr/>
            </p:nvGrpSpPr>
            <p:grpSpPr>
              <a:xfrm>
                <a:off x="774152" y="3147809"/>
                <a:ext cx="3489883" cy="384721"/>
                <a:chOff x="774152" y="3131840"/>
                <a:chExt cx="3489883" cy="384721"/>
              </a:xfrm>
            </p:grpSpPr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0C89B0AA-66DF-3388-365B-87AD3F223F96}"/>
                    </a:ext>
                  </a:extLst>
                </p:cNvPr>
                <p:cNvSpPr txBox="1"/>
                <p:nvPr/>
              </p:nvSpPr>
              <p:spPr>
                <a:xfrm>
                  <a:off x="886032" y="3131840"/>
                  <a:ext cx="3378003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От 70-80% </a:t>
                  </a:r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–  хорошо </a:t>
                  </a:r>
                </a:p>
              </p:txBody>
            </p:sp>
            <p:sp>
              <p:nvSpPr>
                <p:cNvPr id="178" name="Овал 177">
                  <a:extLst>
                    <a:ext uri="{FF2B5EF4-FFF2-40B4-BE49-F238E27FC236}">
                      <a16:creationId xmlns:a16="http://schemas.microsoft.com/office/drawing/2014/main" id="{53790E3D-2602-AD34-D2CC-73308C14DEE4}"/>
                    </a:ext>
                  </a:extLst>
                </p:cNvPr>
                <p:cNvSpPr/>
                <p:nvPr/>
              </p:nvSpPr>
              <p:spPr>
                <a:xfrm>
                  <a:off x="774152" y="3251933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5" name="Группа 164">
                <a:extLst>
                  <a:ext uri="{FF2B5EF4-FFF2-40B4-BE49-F238E27FC236}">
                    <a16:creationId xmlns:a16="http://schemas.microsoft.com/office/drawing/2014/main" id="{40D0720A-5542-2ADE-B9BB-3CE937289EC3}"/>
                  </a:ext>
                </a:extLst>
              </p:cNvPr>
              <p:cNvGrpSpPr/>
              <p:nvPr/>
            </p:nvGrpSpPr>
            <p:grpSpPr>
              <a:xfrm>
                <a:off x="774152" y="3523818"/>
                <a:ext cx="4186016" cy="384721"/>
                <a:chOff x="774152" y="3523818"/>
                <a:chExt cx="4186016" cy="384721"/>
              </a:xfrm>
            </p:grpSpPr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ED4AD844-866F-6564-C7DD-4EE217463448}"/>
                    </a:ext>
                  </a:extLst>
                </p:cNvPr>
                <p:cNvSpPr txBox="1"/>
                <p:nvPr/>
              </p:nvSpPr>
              <p:spPr>
                <a:xfrm>
                  <a:off x="886032" y="3523818"/>
                  <a:ext cx="4074136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Менее 70% </a:t>
                  </a:r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– зона развития</a:t>
                  </a:r>
                </a:p>
              </p:txBody>
            </p:sp>
            <p:sp>
              <p:nvSpPr>
                <p:cNvPr id="176" name="Овал 175">
                  <a:extLst>
                    <a:ext uri="{FF2B5EF4-FFF2-40B4-BE49-F238E27FC236}">
                      <a16:creationId xmlns:a16="http://schemas.microsoft.com/office/drawing/2014/main" id="{5F363EF0-CE43-40D6-1108-A25D869104B7}"/>
                    </a:ext>
                  </a:extLst>
                </p:cNvPr>
                <p:cNvSpPr/>
                <p:nvPr/>
              </p:nvSpPr>
              <p:spPr>
                <a:xfrm>
                  <a:off x="774152" y="3657325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A572FEE6-CB7A-5BE4-CE9B-5256ECC019EF}"/>
              </a:ext>
            </a:extLst>
          </p:cNvPr>
          <p:cNvGrpSpPr/>
          <p:nvPr/>
        </p:nvGrpSpPr>
        <p:grpSpPr>
          <a:xfrm>
            <a:off x="793736" y="4466860"/>
            <a:ext cx="7617903" cy="1834016"/>
            <a:chOff x="533832" y="2195128"/>
            <a:chExt cx="7617903" cy="1834016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2A5240E0-A73F-34D2-9002-7BF37382AB31}"/>
                </a:ext>
              </a:extLst>
            </p:cNvPr>
            <p:cNvGrpSpPr/>
            <p:nvPr/>
          </p:nvGrpSpPr>
          <p:grpSpPr>
            <a:xfrm>
              <a:off x="533832" y="2195128"/>
              <a:ext cx="7617903" cy="1834016"/>
              <a:chOff x="539552" y="2550449"/>
              <a:chExt cx="7617903" cy="1834016"/>
            </a:xfrm>
          </p:grpSpPr>
          <p:grpSp>
            <p:nvGrpSpPr>
              <p:cNvPr id="42" name="Группа 41">
                <a:extLst>
                  <a:ext uri="{FF2B5EF4-FFF2-40B4-BE49-F238E27FC236}">
                    <a16:creationId xmlns:a16="http://schemas.microsoft.com/office/drawing/2014/main" id="{D5745BA5-04CE-C1CD-BE61-69A5C2516DD0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44" name="Прямоугольник: скругленные углы 43">
                  <a:extLst>
                    <a:ext uri="{FF2B5EF4-FFF2-40B4-BE49-F238E27FC236}">
                      <a16:creationId xmlns:a16="http://schemas.microsoft.com/office/drawing/2014/main" id="{CF892DC7-66AE-8B3D-F74B-05ED5C77F153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45" name="Прямоугольник: скругленные углы 44">
                  <a:extLst>
                    <a:ext uri="{FF2B5EF4-FFF2-40B4-BE49-F238E27FC236}">
                      <a16:creationId xmlns:a16="http://schemas.microsoft.com/office/drawing/2014/main" id="{D8008CA8-4D20-3437-EC37-387CB6D96739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FDD76F3-E455-236A-0F8C-D2D54B2E4363}"/>
                  </a:ext>
                </a:extLst>
              </p:cNvPr>
              <p:cNvSpPr txBox="1"/>
              <p:nvPr/>
            </p:nvSpPr>
            <p:spPr>
              <a:xfrm>
                <a:off x="712435" y="2550449"/>
                <a:ext cx="1725791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rgbClr val="0376B4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Методики</a:t>
                </a:r>
              </a:p>
            </p:txBody>
          </p:sp>
        </p:grp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E798C864-6CED-5290-703B-72D89464A17C}"/>
                </a:ext>
              </a:extLst>
            </p:cNvPr>
            <p:cNvGrpSpPr/>
            <p:nvPr/>
          </p:nvGrpSpPr>
          <p:grpSpPr>
            <a:xfrm>
              <a:off x="765566" y="2960534"/>
              <a:ext cx="7386168" cy="677108"/>
              <a:chOff x="765566" y="3156569"/>
              <a:chExt cx="7386168" cy="677108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739570B-D429-B501-18AA-0B7D9A23DCF4}"/>
                  </a:ext>
                </a:extLst>
              </p:cNvPr>
              <p:cNvSpPr txBox="1"/>
              <p:nvPr/>
            </p:nvSpPr>
            <p:spPr>
              <a:xfrm>
                <a:off x="886031" y="3156569"/>
                <a:ext cx="7265703" cy="6771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ru-RU" sz="1900" dirty="0">
                    <a:solidFill>
                      <a:srgbClr val="212529"/>
                    </a:solidFill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rPr>
                  <a:t>Название определенного количества слов на определенную тему</a:t>
                </a:r>
              </a:p>
            </p:txBody>
          </p:sp>
          <p:sp>
            <p:nvSpPr>
              <p:cNvPr id="41" name="Овал 40">
                <a:extLst>
                  <a:ext uri="{FF2B5EF4-FFF2-40B4-BE49-F238E27FC236}">
                    <a16:creationId xmlns:a16="http://schemas.microsoft.com/office/drawing/2014/main" id="{AB8D8E5D-D418-0FD8-2888-77E4AE258C71}"/>
                  </a:ext>
                </a:extLst>
              </p:cNvPr>
              <p:cNvSpPr/>
              <p:nvPr/>
            </p:nvSpPr>
            <p:spPr>
              <a:xfrm>
                <a:off x="765566" y="3280070"/>
                <a:ext cx="120466" cy="127416"/>
              </a:xfrm>
              <a:prstGeom prst="ellipse">
                <a:avLst/>
              </a:prstGeom>
              <a:solidFill>
                <a:schemeClr val="bg1"/>
              </a:solidFill>
              <a:ln w="25400" cap="flat">
                <a:solidFill>
                  <a:srgbClr val="CDE4F0"/>
                </a:solidFill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</p:grp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751CA96-950B-9246-60E5-78BE4ED88260}"/>
              </a:ext>
            </a:extLst>
          </p:cNvPr>
          <p:cNvGrpSpPr/>
          <p:nvPr/>
        </p:nvGrpSpPr>
        <p:grpSpPr>
          <a:xfrm>
            <a:off x="793736" y="2311263"/>
            <a:ext cx="8221822" cy="1836243"/>
            <a:chOff x="533832" y="2200455"/>
            <a:chExt cx="8221822" cy="1836243"/>
          </a:xfrm>
        </p:grpSpPr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22072C77-A734-6877-384C-5FBC173E69FA}"/>
                </a:ext>
              </a:extLst>
            </p:cNvPr>
            <p:cNvGrpSpPr/>
            <p:nvPr/>
          </p:nvGrpSpPr>
          <p:grpSpPr>
            <a:xfrm>
              <a:off x="533832" y="2200455"/>
              <a:ext cx="7617903" cy="1828689"/>
              <a:chOff x="539552" y="2555776"/>
              <a:chExt cx="7617903" cy="1828689"/>
            </a:xfrm>
          </p:grpSpPr>
          <p:grpSp>
            <p:nvGrpSpPr>
              <p:cNvPr id="55" name="Группа 54">
                <a:extLst>
                  <a:ext uri="{FF2B5EF4-FFF2-40B4-BE49-F238E27FC236}">
                    <a16:creationId xmlns:a16="http://schemas.microsoft.com/office/drawing/2014/main" id="{8BD92C53-92DB-EA0C-2BFC-B1EF74DF7F57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57" name="Прямоугольник: скругленные углы 56">
                  <a:extLst>
                    <a:ext uri="{FF2B5EF4-FFF2-40B4-BE49-F238E27FC236}">
                      <a16:creationId xmlns:a16="http://schemas.microsoft.com/office/drawing/2014/main" id="{22435719-02BF-9D4E-DB2E-BECE77376ED3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58" name="Прямоугольник: скругленные углы 57">
                  <a:extLst>
                    <a:ext uri="{FF2B5EF4-FFF2-40B4-BE49-F238E27FC236}">
                      <a16:creationId xmlns:a16="http://schemas.microsoft.com/office/drawing/2014/main" id="{A000219D-04C7-A46D-C404-B659C7E79F83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0376B4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0033627-4483-FB4B-88F6-FB2E33F450F0}"/>
                  </a:ext>
                </a:extLst>
              </p:cNvPr>
              <p:cNvSpPr txBox="1"/>
              <p:nvPr/>
            </p:nvSpPr>
            <p:spPr>
              <a:xfrm>
                <a:off x="709192" y="2574428"/>
                <a:ext cx="2591413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Что развиваем</a:t>
                </a:r>
              </a:p>
            </p:txBody>
          </p: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CC0E2DCB-7DE2-600A-DD89-05A4955E9BBE}"/>
                </a:ext>
              </a:extLst>
            </p:cNvPr>
            <p:cNvGrpSpPr/>
            <p:nvPr/>
          </p:nvGrpSpPr>
          <p:grpSpPr>
            <a:xfrm>
              <a:off x="765566" y="2703964"/>
              <a:ext cx="7990088" cy="1332734"/>
              <a:chOff x="765566" y="2703964"/>
              <a:chExt cx="7990088" cy="1332734"/>
            </a:xfrm>
          </p:grpSpPr>
          <p:grpSp>
            <p:nvGrpSpPr>
              <p:cNvPr id="14" name="Группа 13">
                <a:extLst>
                  <a:ext uri="{FF2B5EF4-FFF2-40B4-BE49-F238E27FC236}">
                    <a16:creationId xmlns:a16="http://schemas.microsoft.com/office/drawing/2014/main" id="{BC167FF5-2CC4-461F-D473-9851F526E534}"/>
                  </a:ext>
                </a:extLst>
              </p:cNvPr>
              <p:cNvGrpSpPr/>
              <p:nvPr/>
            </p:nvGrpSpPr>
            <p:grpSpPr>
              <a:xfrm>
                <a:off x="765566" y="2703964"/>
                <a:ext cx="4408014" cy="384721"/>
                <a:chOff x="765566" y="2899999"/>
                <a:chExt cx="4408014" cy="384721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DF299BA3-EB91-1F70-78F9-E8FA581DF06C}"/>
                    </a:ext>
                  </a:extLst>
                </p:cNvPr>
                <p:cNvSpPr txBox="1"/>
                <p:nvPr/>
              </p:nvSpPr>
              <p:spPr>
                <a:xfrm>
                  <a:off x="886032" y="2899999"/>
                  <a:ext cx="4287548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Обогащение словаря</a:t>
                  </a:r>
                </a:p>
              </p:txBody>
            </p:sp>
            <p:sp>
              <p:nvSpPr>
                <p:cNvPr id="54" name="Овал 53">
                  <a:extLst>
                    <a:ext uri="{FF2B5EF4-FFF2-40B4-BE49-F238E27FC236}">
                      <a16:creationId xmlns:a16="http://schemas.microsoft.com/office/drawing/2014/main" id="{6DCF67F2-2099-A529-1090-5794A3BCC51E}"/>
                    </a:ext>
                  </a:extLst>
                </p:cNvPr>
                <p:cNvSpPr/>
                <p:nvPr/>
              </p:nvSpPr>
              <p:spPr>
                <a:xfrm>
                  <a:off x="765566" y="3017643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04EB4E84-4FD9-F50E-54AC-880131C4B369}"/>
                  </a:ext>
                </a:extLst>
              </p:cNvPr>
              <p:cNvGrpSpPr/>
              <p:nvPr/>
            </p:nvGrpSpPr>
            <p:grpSpPr>
              <a:xfrm>
                <a:off x="774152" y="3176726"/>
                <a:ext cx="4114008" cy="384721"/>
                <a:chOff x="774152" y="3160757"/>
                <a:chExt cx="4114008" cy="384721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04F4EC07-1B9E-8569-4B5A-10938FA32C58}"/>
                    </a:ext>
                  </a:extLst>
                </p:cNvPr>
                <p:cNvSpPr txBox="1"/>
                <p:nvPr/>
              </p:nvSpPr>
              <p:spPr>
                <a:xfrm>
                  <a:off x="886032" y="3160757"/>
                  <a:ext cx="4002128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Активация пассивного словаря</a:t>
                  </a:r>
                  <a:endParaRPr lang="ru-RU" sz="1900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Овал 51">
                  <a:extLst>
                    <a:ext uri="{FF2B5EF4-FFF2-40B4-BE49-F238E27FC236}">
                      <a16:creationId xmlns:a16="http://schemas.microsoft.com/office/drawing/2014/main" id="{4381369B-7B30-9C79-1D26-2649FAF11716}"/>
                    </a:ext>
                  </a:extLst>
                </p:cNvPr>
                <p:cNvSpPr/>
                <p:nvPr/>
              </p:nvSpPr>
              <p:spPr>
                <a:xfrm>
                  <a:off x="774152" y="3280850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" name="Группа 15">
                <a:extLst>
                  <a:ext uri="{FF2B5EF4-FFF2-40B4-BE49-F238E27FC236}">
                    <a16:creationId xmlns:a16="http://schemas.microsoft.com/office/drawing/2014/main" id="{9E08D6D3-408C-C201-02F4-1179606232E0}"/>
                  </a:ext>
                </a:extLst>
              </p:cNvPr>
              <p:cNvGrpSpPr/>
              <p:nvPr/>
            </p:nvGrpSpPr>
            <p:grpSpPr>
              <a:xfrm>
                <a:off x="774152" y="3629034"/>
                <a:ext cx="3794678" cy="384721"/>
                <a:chOff x="774152" y="3629034"/>
                <a:chExt cx="3794678" cy="384721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D099FF8B-6441-6BEF-9711-E601BF18884E}"/>
                    </a:ext>
                  </a:extLst>
                </p:cNvPr>
                <p:cNvSpPr txBox="1"/>
                <p:nvPr/>
              </p:nvSpPr>
              <p:spPr>
                <a:xfrm>
                  <a:off x="886032" y="3629034"/>
                  <a:ext cx="3682798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Систематизация лексики</a:t>
                  </a:r>
                </a:p>
              </p:txBody>
            </p:sp>
            <p:sp>
              <p:nvSpPr>
                <p:cNvPr id="50" name="Овал 49">
                  <a:extLst>
                    <a:ext uri="{FF2B5EF4-FFF2-40B4-BE49-F238E27FC236}">
                      <a16:creationId xmlns:a16="http://schemas.microsoft.com/office/drawing/2014/main" id="{4C244E5F-21D0-96DE-1A92-734CDC4FAEC4}"/>
                    </a:ext>
                  </a:extLst>
                </p:cNvPr>
                <p:cNvSpPr/>
                <p:nvPr/>
              </p:nvSpPr>
              <p:spPr>
                <a:xfrm>
                  <a:off x="774152" y="3762541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5181DAA4-11AA-D79E-E3E4-4F50CFA33BD1}"/>
                  </a:ext>
                </a:extLst>
              </p:cNvPr>
              <p:cNvGrpSpPr/>
              <p:nvPr/>
            </p:nvGrpSpPr>
            <p:grpSpPr>
              <a:xfrm>
                <a:off x="4816152" y="2703964"/>
                <a:ext cx="3939502" cy="677108"/>
                <a:chOff x="4816152" y="2703964"/>
                <a:chExt cx="3939502" cy="677108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F05077CF-B72C-4A7A-69F9-37655FCF01A3}"/>
                    </a:ext>
                  </a:extLst>
                </p:cNvPr>
                <p:cNvSpPr txBox="1"/>
                <p:nvPr/>
              </p:nvSpPr>
              <p:spPr>
                <a:xfrm>
                  <a:off x="4905382" y="2703964"/>
                  <a:ext cx="3850272" cy="67710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Работа с тематическими группами</a:t>
                  </a:r>
                </a:p>
              </p:txBody>
            </p:sp>
            <p:sp>
              <p:nvSpPr>
                <p:cNvPr id="48" name="Овал 47">
                  <a:extLst>
                    <a:ext uri="{FF2B5EF4-FFF2-40B4-BE49-F238E27FC236}">
                      <a16:creationId xmlns:a16="http://schemas.microsoft.com/office/drawing/2014/main" id="{1CA633C7-942B-9137-1826-C0A082DAD040}"/>
                    </a:ext>
                  </a:extLst>
                </p:cNvPr>
                <p:cNvSpPr/>
                <p:nvPr/>
              </p:nvSpPr>
              <p:spPr>
                <a:xfrm>
                  <a:off x="4816152" y="2791962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F8432CAB-795F-8FD1-0DD8-972532B35588}"/>
                  </a:ext>
                </a:extLst>
              </p:cNvPr>
              <p:cNvGrpSpPr/>
              <p:nvPr/>
            </p:nvGrpSpPr>
            <p:grpSpPr>
              <a:xfrm>
                <a:off x="4816153" y="3305170"/>
                <a:ext cx="3098620" cy="384721"/>
                <a:chOff x="4816153" y="3305170"/>
                <a:chExt cx="3098620" cy="384721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F5920702-1EBD-0584-5138-9470ABC4B839}"/>
                    </a:ext>
                  </a:extLst>
                </p:cNvPr>
                <p:cNvSpPr txBox="1"/>
                <p:nvPr/>
              </p:nvSpPr>
              <p:spPr>
                <a:xfrm>
                  <a:off x="4905382" y="3305170"/>
                  <a:ext cx="3009391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Развитие речи</a:t>
                  </a:r>
                </a:p>
              </p:txBody>
            </p:sp>
            <p:sp>
              <p:nvSpPr>
                <p:cNvPr id="46" name="Овал 45">
                  <a:extLst>
                    <a:ext uri="{FF2B5EF4-FFF2-40B4-BE49-F238E27FC236}">
                      <a16:creationId xmlns:a16="http://schemas.microsoft.com/office/drawing/2014/main" id="{FC9075D4-42C5-35BE-5066-2E3CF8C51D02}"/>
                    </a:ext>
                  </a:extLst>
                </p:cNvPr>
                <p:cNvSpPr/>
                <p:nvPr/>
              </p:nvSpPr>
              <p:spPr>
                <a:xfrm>
                  <a:off x="4816153" y="3381072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C2C20A1F-B0DA-CA09-FDF7-0CEA07BF149C}"/>
                  </a:ext>
                </a:extLst>
              </p:cNvPr>
              <p:cNvGrpSpPr/>
              <p:nvPr/>
            </p:nvGrpSpPr>
            <p:grpSpPr>
              <a:xfrm>
                <a:off x="4823658" y="3651977"/>
                <a:ext cx="3664629" cy="384721"/>
                <a:chOff x="4823658" y="3651977"/>
                <a:chExt cx="3664629" cy="384721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C8EE546-D6D9-8B28-42D4-5B34A17FADE0}"/>
                    </a:ext>
                  </a:extLst>
                </p:cNvPr>
                <p:cNvSpPr txBox="1"/>
                <p:nvPr/>
              </p:nvSpPr>
              <p:spPr>
                <a:xfrm>
                  <a:off x="4905382" y="3651977"/>
                  <a:ext cx="3582905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Коммуникативные навыки</a:t>
                  </a:r>
                </a:p>
              </p:txBody>
            </p:sp>
            <p:sp>
              <p:nvSpPr>
                <p:cNvPr id="36" name="Овал 35">
                  <a:extLst>
                    <a:ext uri="{FF2B5EF4-FFF2-40B4-BE49-F238E27FC236}">
                      <a16:creationId xmlns:a16="http://schemas.microsoft.com/office/drawing/2014/main" id="{6747D5B2-F448-B640-9DDC-804080993202}"/>
                    </a:ext>
                  </a:extLst>
                </p:cNvPr>
                <p:cNvSpPr/>
                <p:nvPr/>
              </p:nvSpPr>
              <p:spPr>
                <a:xfrm>
                  <a:off x="4823658" y="3793401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79909632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0B7BB7-3AB6-3EC5-D4EA-598E5640F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EEE3286-46C3-C893-8B4C-9BD8C3A01F71}"/>
              </a:ext>
            </a:extLst>
          </p:cNvPr>
          <p:cNvSpPr txBox="1"/>
          <p:nvPr/>
        </p:nvSpPr>
        <p:spPr>
          <a:xfrm>
            <a:off x="1" y="1043608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Словарный запас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6)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723A7CE-0F09-699C-6D2F-17B6C53F993C}"/>
              </a:ext>
            </a:extLst>
          </p:cNvPr>
          <p:cNvGrpSpPr/>
          <p:nvPr/>
        </p:nvGrpSpPr>
        <p:grpSpPr>
          <a:xfrm>
            <a:off x="-417904" y="2411760"/>
            <a:ext cx="10174480" cy="6048672"/>
            <a:chOff x="-417904" y="2411760"/>
            <a:chExt cx="10174480" cy="604867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62A983CE-7A73-92C7-4A46-809C47BBD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1" r="27705"/>
            <a:stretch>
              <a:fillRect/>
            </a:stretch>
          </p:blipFill>
          <p:spPr>
            <a:xfrm rot="16200000">
              <a:off x="1645000" y="348856"/>
              <a:ext cx="6048672" cy="10174480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1F22B3B-E519-F1CB-C554-B0B3C00F9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9592" y="2915816"/>
              <a:ext cx="7632848" cy="49405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8802885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D068AA-7DE7-AB13-E590-E906B72CA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007BD9-4992-54D7-1EB2-9742B55862DB}"/>
              </a:ext>
            </a:extLst>
          </p:cNvPr>
          <p:cNvSpPr txBox="1"/>
          <p:nvPr/>
        </p:nvSpPr>
        <p:spPr>
          <a:xfrm>
            <a:off x="1" y="1043608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Необычный текст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7)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0" name="Группа 159">
            <a:extLst>
              <a:ext uri="{FF2B5EF4-FFF2-40B4-BE49-F238E27FC236}">
                <a16:creationId xmlns:a16="http://schemas.microsoft.com/office/drawing/2014/main" id="{8908396E-E1E7-3460-0A57-08680C6797F3}"/>
              </a:ext>
            </a:extLst>
          </p:cNvPr>
          <p:cNvGrpSpPr/>
          <p:nvPr/>
        </p:nvGrpSpPr>
        <p:grpSpPr>
          <a:xfrm>
            <a:off x="793736" y="6555776"/>
            <a:ext cx="7617903" cy="1832648"/>
            <a:chOff x="533832" y="2196496"/>
            <a:chExt cx="7617903" cy="1832648"/>
          </a:xfrm>
        </p:grpSpPr>
        <p:grpSp>
          <p:nvGrpSpPr>
            <p:cNvPr id="161" name="Группа 160">
              <a:extLst>
                <a:ext uri="{FF2B5EF4-FFF2-40B4-BE49-F238E27FC236}">
                  <a16:creationId xmlns:a16="http://schemas.microsoft.com/office/drawing/2014/main" id="{6A086613-1A6A-D5C0-EC96-AD01FF678264}"/>
                </a:ext>
              </a:extLst>
            </p:cNvPr>
            <p:cNvGrpSpPr/>
            <p:nvPr/>
          </p:nvGrpSpPr>
          <p:grpSpPr>
            <a:xfrm>
              <a:off x="533832" y="2196496"/>
              <a:ext cx="7617903" cy="1832648"/>
              <a:chOff x="539552" y="2551817"/>
              <a:chExt cx="7617903" cy="1832648"/>
            </a:xfrm>
          </p:grpSpPr>
          <p:grpSp>
            <p:nvGrpSpPr>
              <p:cNvPr id="181" name="Группа 180">
                <a:extLst>
                  <a:ext uri="{FF2B5EF4-FFF2-40B4-BE49-F238E27FC236}">
                    <a16:creationId xmlns:a16="http://schemas.microsoft.com/office/drawing/2014/main" id="{81649351-3068-688F-05D8-EBA230381B7E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183" name="Прямоугольник: скругленные углы 182">
                  <a:extLst>
                    <a:ext uri="{FF2B5EF4-FFF2-40B4-BE49-F238E27FC236}">
                      <a16:creationId xmlns:a16="http://schemas.microsoft.com/office/drawing/2014/main" id="{E3E48660-DD1C-6EB8-82DE-7A6D75590A8E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184" name="Прямоугольник: скругленные углы 183">
                  <a:extLst>
                    <a:ext uri="{FF2B5EF4-FFF2-40B4-BE49-F238E27FC236}">
                      <a16:creationId xmlns:a16="http://schemas.microsoft.com/office/drawing/2014/main" id="{7FB1FF0E-259C-814A-C0C5-55BD9D91578C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E2907A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0A1CB273-98D9-C389-0F24-CB8A237F95FA}"/>
                  </a:ext>
                </a:extLst>
              </p:cNvPr>
              <p:cNvSpPr txBox="1"/>
              <p:nvPr/>
            </p:nvSpPr>
            <p:spPr>
              <a:xfrm>
                <a:off x="743040" y="2551817"/>
                <a:ext cx="2062422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Результаты</a:t>
                </a:r>
              </a:p>
            </p:txBody>
          </p:sp>
        </p:grpSp>
        <p:grpSp>
          <p:nvGrpSpPr>
            <p:cNvPr id="162" name="Группа 161">
              <a:extLst>
                <a:ext uri="{FF2B5EF4-FFF2-40B4-BE49-F238E27FC236}">
                  <a16:creationId xmlns:a16="http://schemas.microsoft.com/office/drawing/2014/main" id="{F809543A-0D5C-8E45-A880-0D82D0FB9262}"/>
                </a:ext>
              </a:extLst>
            </p:cNvPr>
            <p:cNvGrpSpPr/>
            <p:nvPr/>
          </p:nvGrpSpPr>
          <p:grpSpPr>
            <a:xfrm>
              <a:off x="765566" y="2771800"/>
              <a:ext cx="4194602" cy="1136739"/>
              <a:chOff x="765566" y="2771800"/>
              <a:chExt cx="4194602" cy="1136739"/>
            </a:xfrm>
          </p:grpSpPr>
          <p:grpSp>
            <p:nvGrpSpPr>
              <p:cNvPr id="163" name="Группа 162">
                <a:extLst>
                  <a:ext uri="{FF2B5EF4-FFF2-40B4-BE49-F238E27FC236}">
                    <a16:creationId xmlns:a16="http://schemas.microsoft.com/office/drawing/2014/main" id="{4C5FCEE6-B408-262B-BDC3-8AB80B83D66F}"/>
                  </a:ext>
                </a:extLst>
              </p:cNvPr>
              <p:cNvGrpSpPr/>
              <p:nvPr/>
            </p:nvGrpSpPr>
            <p:grpSpPr>
              <a:xfrm>
                <a:off x="765566" y="2771800"/>
                <a:ext cx="3806434" cy="384721"/>
                <a:chOff x="765566" y="2967835"/>
                <a:chExt cx="3806434" cy="384721"/>
              </a:xfrm>
            </p:grpSpPr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5F2A32D6-E633-94DB-8252-3D4450C9D545}"/>
                    </a:ext>
                  </a:extLst>
                </p:cNvPr>
                <p:cNvSpPr txBox="1"/>
                <p:nvPr/>
              </p:nvSpPr>
              <p:spPr>
                <a:xfrm>
                  <a:off x="886032" y="2967835"/>
                  <a:ext cx="3685968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100% задания </a:t>
                  </a:r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– отлично </a:t>
                  </a:r>
                </a:p>
              </p:txBody>
            </p:sp>
            <p:sp>
              <p:nvSpPr>
                <p:cNvPr id="180" name="Овал 179">
                  <a:extLst>
                    <a:ext uri="{FF2B5EF4-FFF2-40B4-BE49-F238E27FC236}">
                      <a16:creationId xmlns:a16="http://schemas.microsoft.com/office/drawing/2014/main" id="{055ACF96-169C-4312-28D8-CB355EBCE2E0}"/>
                    </a:ext>
                  </a:extLst>
                </p:cNvPr>
                <p:cNvSpPr/>
                <p:nvPr/>
              </p:nvSpPr>
              <p:spPr>
                <a:xfrm>
                  <a:off x="765566" y="3091336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4" name="Группа 163">
                <a:extLst>
                  <a:ext uri="{FF2B5EF4-FFF2-40B4-BE49-F238E27FC236}">
                    <a16:creationId xmlns:a16="http://schemas.microsoft.com/office/drawing/2014/main" id="{BFF363BA-1922-2200-B887-7AF8B496D13E}"/>
                  </a:ext>
                </a:extLst>
              </p:cNvPr>
              <p:cNvGrpSpPr/>
              <p:nvPr/>
            </p:nvGrpSpPr>
            <p:grpSpPr>
              <a:xfrm>
                <a:off x="774152" y="3147809"/>
                <a:ext cx="3489883" cy="384721"/>
                <a:chOff x="774152" y="3131840"/>
                <a:chExt cx="3489883" cy="384721"/>
              </a:xfrm>
            </p:grpSpPr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A3689D2F-C223-1294-8AF3-69A43ECDA6C2}"/>
                    </a:ext>
                  </a:extLst>
                </p:cNvPr>
                <p:cNvSpPr txBox="1"/>
                <p:nvPr/>
              </p:nvSpPr>
              <p:spPr>
                <a:xfrm>
                  <a:off x="886032" y="3131840"/>
                  <a:ext cx="3378003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От 70-80% </a:t>
                  </a:r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–  хорошо </a:t>
                  </a:r>
                </a:p>
              </p:txBody>
            </p:sp>
            <p:sp>
              <p:nvSpPr>
                <p:cNvPr id="178" name="Овал 177">
                  <a:extLst>
                    <a:ext uri="{FF2B5EF4-FFF2-40B4-BE49-F238E27FC236}">
                      <a16:creationId xmlns:a16="http://schemas.microsoft.com/office/drawing/2014/main" id="{96BF0ED7-60E8-901F-0ADE-7D829DC6BDE2}"/>
                    </a:ext>
                  </a:extLst>
                </p:cNvPr>
                <p:cNvSpPr/>
                <p:nvPr/>
              </p:nvSpPr>
              <p:spPr>
                <a:xfrm>
                  <a:off x="774152" y="3251933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5" name="Группа 164">
                <a:extLst>
                  <a:ext uri="{FF2B5EF4-FFF2-40B4-BE49-F238E27FC236}">
                    <a16:creationId xmlns:a16="http://schemas.microsoft.com/office/drawing/2014/main" id="{CD5CA47E-7B1F-E9EC-27BE-58107C25E925}"/>
                  </a:ext>
                </a:extLst>
              </p:cNvPr>
              <p:cNvGrpSpPr/>
              <p:nvPr/>
            </p:nvGrpSpPr>
            <p:grpSpPr>
              <a:xfrm>
                <a:off x="774152" y="3523818"/>
                <a:ext cx="4186016" cy="384721"/>
                <a:chOff x="774152" y="3523818"/>
                <a:chExt cx="4186016" cy="384721"/>
              </a:xfrm>
            </p:grpSpPr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465D7CDE-6E90-C0B3-6A3D-42486402636C}"/>
                    </a:ext>
                  </a:extLst>
                </p:cNvPr>
                <p:cNvSpPr txBox="1"/>
                <p:nvPr/>
              </p:nvSpPr>
              <p:spPr>
                <a:xfrm>
                  <a:off x="886032" y="3523818"/>
                  <a:ext cx="4074136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b="1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Менее 70% </a:t>
                  </a:r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– зона развития</a:t>
                  </a:r>
                </a:p>
              </p:txBody>
            </p:sp>
            <p:sp>
              <p:nvSpPr>
                <p:cNvPr id="176" name="Овал 175">
                  <a:extLst>
                    <a:ext uri="{FF2B5EF4-FFF2-40B4-BE49-F238E27FC236}">
                      <a16:creationId xmlns:a16="http://schemas.microsoft.com/office/drawing/2014/main" id="{4DC64BAC-A1B1-2A51-50A5-85E829C2F235}"/>
                    </a:ext>
                  </a:extLst>
                </p:cNvPr>
                <p:cNvSpPr/>
                <p:nvPr/>
              </p:nvSpPr>
              <p:spPr>
                <a:xfrm>
                  <a:off x="774152" y="3657325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E2907A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F260AFD-8CFB-1A53-3292-1D0F334288DB}"/>
              </a:ext>
            </a:extLst>
          </p:cNvPr>
          <p:cNvGrpSpPr/>
          <p:nvPr/>
        </p:nvGrpSpPr>
        <p:grpSpPr>
          <a:xfrm>
            <a:off x="793736" y="2311263"/>
            <a:ext cx="7954455" cy="1828689"/>
            <a:chOff x="533832" y="2200455"/>
            <a:chExt cx="7954455" cy="1828689"/>
          </a:xfrm>
        </p:grpSpPr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E6368531-AB07-8AF9-E575-3CA71E5286BA}"/>
                </a:ext>
              </a:extLst>
            </p:cNvPr>
            <p:cNvGrpSpPr/>
            <p:nvPr/>
          </p:nvGrpSpPr>
          <p:grpSpPr>
            <a:xfrm>
              <a:off x="533832" y="2200455"/>
              <a:ext cx="7617903" cy="1828689"/>
              <a:chOff x="539552" y="2555776"/>
              <a:chExt cx="7617903" cy="1828689"/>
            </a:xfrm>
          </p:grpSpPr>
          <p:grpSp>
            <p:nvGrpSpPr>
              <p:cNvPr id="55" name="Группа 54">
                <a:extLst>
                  <a:ext uri="{FF2B5EF4-FFF2-40B4-BE49-F238E27FC236}">
                    <a16:creationId xmlns:a16="http://schemas.microsoft.com/office/drawing/2014/main" id="{F4B10D92-9404-ECC6-71DA-940EEEE16080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57" name="Прямоугольник: скругленные углы 56">
                  <a:extLst>
                    <a:ext uri="{FF2B5EF4-FFF2-40B4-BE49-F238E27FC236}">
                      <a16:creationId xmlns:a16="http://schemas.microsoft.com/office/drawing/2014/main" id="{9C9E55E3-3665-0A97-98C0-3917331AF032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58" name="Прямоугольник: скругленные углы 57">
                  <a:extLst>
                    <a:ext uri="{FF2B5EF4-FFF2-40B4-BE49-F238E27FC236}">
                      <a16:creationId xmlns:a16="http://schemas.microsoft.com/office/drawing/2014/main" id="{277A3DD9-147F-D3CC-25D6-C229A3FB5EE8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0376B4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2CF64F6-A0D7-2F68-E6AB-AF7E256DE0DE}"/>
                  </a:ext>
                </a:extLst>
              </p:cNvPr>
              <p:cNvSpPr txBox="1"/>
              <p:nvPr/>
            </p:nvSpPr>
            <p:spPr>
              <a:xfrm>
                <a:off x="709192" y="2574428"/>
                <a:ext cx="2591413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Что развиваем</a:t>
                </a:r>
              </a:p>
            </p:txBody>
          </p: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9BEC5630-94E2-E20C-78D4-4589B51024D8}"/>
                </a:ext>
              </a:extLst>
            </p:cNvPr>
            <p:cNvGrpSpPr/>
            <p:nvPr/>
          </p:nvGrpSpPr>
          <p:grpSpPr>
            <a:xfrm>
              <a:off x="765566" y="2725446"/>
              <a:ext cx="7722721" cy="1303698"/>
              <a:chOff x="765566" y="2725446"/>
              <a:chExt cx="7722721" cy="1303698"/>
            </a:xfrm>
          </p:grpSpPr>
          <p:grpSp>
            <p:nvGrpSpPr>
              <p:cNvPr id="14" name="Группа 13">
                <a:extLst>
                  <a:ext uri="{FF2B5EF4-FFF2-40B4-BE49-F238E27FC236}">
                    <a16:creationId xmlns:a16="http://schemas.microsoft.com/office/drawing/2014/main" id="{731AE527-969C-3F83-39BA-729720D8A99F}"/>
                  </a:ext>
                </a:extLst>
              </p:cNvPr>
              <p:cNvGrpSpPr/>
              <p:nvPr/>
            </p:nvGrpSpPr>
            <p:grpSpPr>
              <a:xfrm>
                <a:off x="765566" y="2725446"/>
                <a:ext cx="4408014" cy="384721"/>
                <a:chOff x="765566" y="2921481"/>
                <a:chExt cx="4408014" cy="384721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E6B25984-EECA-288F-8062-B8894D870F7F}"/>
                    </a:ext>
                  </a:extLst>
                </p:cNvPr>
                <p:cNvSpPr txBox="1"/>
                <p:nvPr/>
              </p:nvSpPr>
              <p:spPr>
                <a:xfrm>
                  <a:off x="886032" y="2921481"/>
                  <a:ext cx="4287548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Скорость чтения</a:t>
                  </a:r>
                </a:p>
              </p:txBody>
            </p:sp>
            <p:sp>
              <p:nvSpPr>
                <p:cNvPr id="54" name="Овал 53">
                  <a:extLst>
                    <a:ext uri="{FF2B5EF4-FFF2-40B4-BE49-F238E27FC236}">
                      <a16:creationId xmlns:a16="http://schemas.microsoft.com/office/drawing/2014/main" id="{71E9CDE7-F4E8-30F5-4982-13B65E2EE81B}"/>
                    </a:ext>
                  </a:extLst>
                </p:cNvPr>
                <p:cNvSpPr/>
                <p:nvPr/>
              </p:nvSpPr>
              <p:spPr>
                <a:xfrm>
                  <a:off x="765566" y="3017643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36B92A39-84FF-A56B-C820-1E7B7E6B3532}"/>
                  </a:ext>
                </a:extLst>
              </p:cNvPr>
              <p:cNvGrpSpPr/>
              <p:nvPr/>
            </p:nvGrpSpPr>
            <p:grpSpPr>
              <a:xfrm>
                <a:off x="774152" y="3038741"/>
                <a:ext cx="4114008" cy="384721"/>
                <a:chOff x="774152" y="3022772"/>
                <a:chExt cx="4114008" cy="384721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23D790D7-12D2-E2BC-0CC8-76ED8DDB9EC9}"/>
                    </a:ext>
                  </a:extLst>
                </p:cNvPr>
                <p:cNvSpPr txBox="1"/>
                <p:nvPr/>
              </p:nvSpPr>
              <p:spPr>
                <a:xfrm>
                  <a:off x="886032" y="3022772"/>
                  <a:ext cx="4002128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Мышление</a:t>
                  </a:r>
                  <a:endParaRPr lang="ru-RU" sz="1900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Овал 51">
                  <a:extLst>
                    <a:ext uri="{FF2B5EF4-FFF2-40B4-BE49-F238E27FC236}">
                      <a16:creationId xmlns:a16="http://schemas.microsoft.com/office/drawing/2014/main" id="{24455754-0E5F-37EA-CC75-683A9CF5755C}"/>
                    </a:ext>
                  </a:extLst>
                </p:cNvPr>
                <p:cNvSpPr/>
                <p:nvPr/>
              </p:nvSpPr>
              <p:spPr>
                <a:xfrm>
                  <a:off x="774152" y="3165679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" name="Группа 15">
                <a:extLst>
                  <a:ext uri="{FF2B5EF4-FFF2-40B4-BE49-F238E27FC236}">
                    <a16:creationId xmlns:a16="http://schemas.microsoft.com/office/drawing/2014/main" id="{0B1A10DF-83BE-98E4-6FEB-7224B70D1DD2}"/>
                  </a:ext>
                </a:extLst>
              </p:cNvPr>
              <p:cNvGrpSpPr/>
              <p:nvPr/>
            </p:nvGrpSpPr>
            <p:grpSpPr>
              <a:xfrm>
                <a:off x="774152" y="3352036"/>
                <a:ext cx="3794678" cy="677108"/>
                <a:chOff x="774152" y="3352036"/>
                <a:chExt cx="3794678" cy="677108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2B457020-9987-1E1A-993F-6CD43C77BE7C}"/>
                    </a:ext>
                  </a:extLst>
                </p:cNvPr>
                <p:cNvSpPr txBox="1"/>
                <p:nvPr/>
              </p:nvSpPr>
              <p:spPr>
                <a:xfrm>
                  <a:off x="886032" y="3352036"/>
                  <a:ext cx="3682798" cy="67710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Умение замечать орфограмму в слове</a:t>
                  </a:r>
                </a:p>
              </p:txBody>
            </p:sp>
            <p:sp>
              <p:nvSpPr>
                <p:cNvPr id="50" name="Овал 49">
                  <a:extLst>
                    <a:ext uri="{FF2B5EF4-FFF2-40B4-BE49-F238E27FC236}">
                      <a16:creationId xmlns:a16="http://schemas.microsoft.com/office/drawing/2014/main" id="{5EBCCE4C-61A8-DCC1-BF73-A1E1C602DEE6}"/>
                    </a:ext>
                  </a:extLst>
                </p:cNvPr>
                <p:cNvSpPr/>
                <p:nvPr/>
              </p:nvSpPr>
              <p:spPr>
                <a:xfrm>
                  <a:off x="774152" y="3454765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C2334867-235D-D396-4381-3435E8871353}"/>
                  </a:ext>
                </a:extLst>
              </p:cNvPr>
              <p:cNvGrpSpPr/>
              <p:nvPr/>
            </p:nvGrpSpPr>
            <p:grpSpPr>
              <a:xfrm>
                <a:off x="4816152" y="2725446"/>
                <a:ext cx="3240360" cy="677108"/>
                <a:chOff x="4816152" y="2725446"/>
                <a:chExt cx="3240360" cy="677108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73D8959D-36EA-62C7-432D-117634EC3AA8}"/>
                    </a:ext>
                  </a:extLst>
                </p:cNvPr>
                <p:cNvSpPr txBox="1"/>
                <p:nvPr/>
              </p:nvSpPr>
              <p:spPr>
                <a:xfrm>
                  <a:off x="4905382" y="2725446"/>
                  <a:ext cx="3151130" cy="67710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Работа с целостным словом</a:t>
                  </a:r>
                </a:p>
              </p:txBody>
            </p:sp>
            <p:sp>
              <p:nvSpPr>
                <p:cNvPr id="48" name="Овал 47">
                  <a:extLst>
                    <a:ext uri="{FF2B5EF4-FFF2-40B4-BE49-F238E27FC236}">
                      <a16:creationId xmlns:a16="http://schemas.microsoft.com/office/drawing/2014/main" id="{8A686003-26CD-3016-3F4F-4A775FA7126F}"/>
                    </a:ext>
                  </a:extLst>
                </p:cNvPr>
                <p:cNvSpPr/>
                <p:nvPr/>
              </p:nvSpPr>
              <p:spPr>
                <a:xfrm>
                  <a:off x="4816152" y="2821608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24077DE5-F7E3-FEEF-79FB-C45B0D5BCCBC}"/>
                  </a:ext>
                </a:extLst>
              </p:cNvPr>
              <p:cNvGrpSpPr/>
              <p:nvPr/>
            </p:nvGrpSpPr>
            <p:grpSpPr>
              <a:xfrm>
                <a:off x="4816153" y="3309064"/>
                <a:ext cx="3098620" cy="384721"/>
                <a:chOff x="4816153" y="3309064"/>
                <a:chExt cx="3098620" cy="384721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147A40E3-277F-B00A-F428-B0D0BABCD0AA}"/>
                    </a:ext>
                  </a:extLst>
                </p:cNvPr>
                <p:cNvSpPr txBox="1"/>
                <p:nvPr/>
              </p:nvSpPr>
              <p:spPr>
                <a:xfrm>
                  <a:off x="4905382" y="3309064"/>
                  <a:ext cx="3009391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Внимание, память</a:t>
                  </a:r>
                </a:p>
              </p:txBody>
            </p:sp>
            <p:sp>
              <p:nvSpPr>
                <p:cNvPr id="46" name="Овал 45">
                  <a:extLst>
                    <a:ext uri="{FF2B5EF4-FFF2-40B4-BE49-F238E27FC236}">
                      <a16:creationId xmlns:a16="http://schemas.microsoft.com/office/drawing/2014/main" id="{19B0777E-0E75-0642-4F0A-6AA34081A4B5}"/>
                    </a:ext>
                  </a:extLst>
                </p:cNvPr>
                <p:cNvSpPr/>
                <p:nvPr/>
              </p:nvSpPr>
              <p:spPr>
                <a:xfrm>
                  <a:off x="4816153" y="3381072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4C582011-5987-8B66-CED3-4B4F95423F6F}"/>
                  </a:ext>
                </a:extLst>
              </p:cNvPr>
              <p:cNvGrpSpPr/>
              <p:nvPr/>
            </p:nvGrpSpPr>
            <p:grpSpPr>
              <a:xfrm>
                <a:off x="4823658" y="3639783"/>
                <a:ext cx="3664629" cy="384721"/>
                <a:chOff x="4823658" y="3639783"/>
                <a:chExt cx="3664629" cy="384721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D7113947-D61F-FDBD-DFFA-46C81D0FF986}"/>
                    </a:ext>
                  </a:extLst>
                </p:cNvPr>
                <p:cNvSpPr txBox="1"/>
                <p:nvPr/>
              </p:nvSpPr>
              <p:spPr>
                <a:xfrm>
                  <a:off x="4905382" y="3639783"/>
                  <a:ext cx="3582905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Самоконтроль</a:t>
                  </a:r>
                </a:p>
              </p:txBody>
            </p:sp>
            <p:sp>
              <p:nvSpPr>
                <p:cNvPr id="36" name="Овал 35">
                  <a:extLst>
                    <a:ext uri="{FF2B5EF4-FFF2-40B4-BE49-F238E27FC236}">
                      <a16:creationId xmlns:a16="http://schemas.microsoft.com/office/drawing/2014/main" id="{9FEB0012-EE54-24C6-CA43-196E0FB0CD81}"/>
                    </a:ext>
                  </a:extLst>
                </p:cNvPr>
                <p:cNvSpPr/>
                <p:nvPr/>
              </p:nvSpPr>
              <p:spPr>
                <a:xfrm>
                  <a:off x="4823658" y="3757712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F9DDF951-3254-D54F-996E-F0F5F99A30B3}"/>
              </a:ext>
            </a:extLst>
          </p:cNvPr>
          <p:cNvGrpSpPr/>
          <p:nvPr/>
        </p:nvGrpSpPr>
        <p:grpSpPr>
          <a:xfrm>
            <a:off x="793736" y="4442328"/>
            <a:ext cx="7617903" cy="1834016"/>
            <a:chOff x="533832" y="2195128"/>
            <a:chExt cx="7617903" cy="1834016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84F927A3-E08D-C79E-F6D7-2CC500E35D2E}"/>
                </a:ext>
              </a:extLst>
            </p:cNvPr>
            <p:cNvGrpSpPr/>
            <p:nvPr/>
          </p:nvGrpSpPr>
          <p:grpSpPr>
            <a:xfrm>
              <a:off x="533832" y="2195128"/>
              <a:ext cx="7617903" cy="1834016"/>
              <a:chOff x="539552" y="2550449"/>
              <a:chExt cx="7617903" cy="1834016"/>
            </a:xfrm>
          </p:grpSpPr>
          <p:grpSp>
            <p:nvGrpSpPr>
              <p:cNvPr id="26" name="Группа 25">
                <a:extLst>
                  <a:ext uri="{FF2B5EF4-FFF2-40B4-BE49-F238E27FC236}">
                    <a16:creationId xmlns:a16="http://schemas.microsoft.com/office/drawing/2014/main" id="{781E1A9B-970F-7002-C7EA-39314A8EE021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28" name="Прямоугольник: скругленные углы 27">
                  <a:extLst>
                    <a:ext uri="{FF2B5EF4-FFF2-40B4-BE49-F238E27FC236}">
                      <a16:creationId xmlns:a16="http://schemas.microsoft.com/office/drawing/2014/main" id="{DAADFC4C-9194-6CEC-4085-C7E7CCDBC94D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29" name="Прямоугольник: скругленные углы 28">
                  <a:extLst>
                    <a:ext uri="{FF2B5EF4-FFF2-40B4-BE49-F238E27FC236}">
                      <a16:creationId xmlns:a16="http://schemas.microsoft.com/office/drawing/2014/main" id="{8CB9141C-5F64-A9E0-B4CC-9A3E5FF236A8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906A527-0D97-FD20-0303-231C3BB14D46}"/>
                  </a:ext>
                </a:extLst>
              </p:cNvPr>
              <p:cNvSpPr txBox="1"/>
              <p:nvPr/>
            </p:nvSpPr>
            <p:spPr>
              <a:xfrm>
                <a:off x="712435" y="2550449"/>
                <a:ext cx="1725791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rgbClr val="0376B4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Методики</a:t>
                </a:r>
              </a:p>
            </p:txBody>
          </p:sp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316D50FB-D33B-7D76-4B16-2844E77C1F68}"/>
                </a:ext>
              </a:extLst>
            </p:cNvPr>
            <p:cNvGrpSpPr/>
            <p:nvPr/>
          </p:nvGrpSpPr>
          <p:grpSpPr>
            <a:xfrm>
              <a:off x="765566" y="2771800"/>
              <a:ext cx="6210826" cy="1136739"/>
              <a:chOff x="765566" y="2771800"/>
              <a:chExt cx="6210826" cy="1136739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6C9DC728-5EBE-82CF-2D31-0E3FAD368D6C}"/>
                  </a:ext>
                </a:extLst>
              </p:cNvPr>
              <p:cNvGrpSpPr/>
              <p:nvPr/>
            </p:nvGrpSpPr>
            <p:grpSpPr>
              <a:xfrm>
                <a:off x="765566" y="2771800"/>
                <a:ext cx="6210826" cy="384721"/>
                <a:chOff x="765566" y="2967835"/>
                <a:chExt cx="6210826" cy="384721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AFF1D46-F509-B6A2-9BBF-FF66823C1953}"/>
                    </a:ext>
                  </a:extLst>
                </p:cNvPr>
                <p:cNvSpPr txBox="1"/>
                <p:nvPr/>
              </p:nvSpPr>
              <p:spPr>
                <a:xfrm>
                  <a:off x="886032" y="2967835"/>
                  <a:ext cx="6090360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Тексты с пропущенными буквами</a:t>
                  </a:r>
                  <a:endParaRPr lang="ru-RU" sz="1900" dirty="0"/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F3FE7570-A156-0B36-3025-AE32519C3617}"/>
                    </a:ext>
                  </a:extLst>
                </p:cNvPr>
                <p:cNvSpPr/>
                <p:nvPr/>
              </p:nvSpPr>
              <p:spPr>
                <a:xfrm>
                  <a:off x="765566" y="3091336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6712570F-2E11-4D62-FA3A-1C020B369FC0}"/>
                  </a:ext>
                </a:extLst>
              </p:cNvPr>
              <p:cNvGrpSpPr/>
              <p:nvPr/>
            </p:nvGrpSpPr>
            <p:grpSpPr>
              <a:xfrm>
                <a:off x="774152" y="3147809"/>
                <a:ext cx="5842200" cy="384721"/>
                <a:chOff x="774152" y="3131840"/>
                <a:chExt cx="5842200" cy="384721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072051B6-C226-2596-13B4-FA5F588ED139}"/>
                    </a:ext>
                  </a:extLst>
                </p:cNvPr>
                <p:cNvSpPr txBox="1"/>
                <p:nvPr/>
              </p:nvSpPr>
              <p:spPr>
                <a:xfrm>
                  <a:off x="886032" y="3131840"/>
                  <a:ext cx="5730320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19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Тексты с перепутанными буквами</a:t>
                  </a:r>
                </a:p>
              </p:txBody>
            </p: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4067D90C-759B-C872-9F1A-34A5C8CD77CC}"/>
                    </a:ext>
                  </a:extLst>
                </p:cNvPr>
                <p:cNvSpPr/>
                <p:nvPr/>
              </p:nvSpPr>
              <p:spPr>
                <a:xfrm>
                  <a:off x="774152" y="3251933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0" name="Группа 9">
                <a:extLst>
                  <a:ext uri="{FF2B5EF4-FFF2-40B4-BE49-F238E27FC236}">
                    <a16:creationId xmlns:a16="http://schemas.microsoft.com/office/drawing/2014/main" id="{120A84C2-326B-384E-A516-D7EF87946022}"/>
                  </a:ext>
                </a:extLst>
              </p:cNvPr>
              <p:cNvGrpSpPr/>
              <p:nvPr/>
            </p:nvGrpSpPr>
            <p:grpSpPr>
              <a:xfrm>
                <a:off x="774152" y="3523818"/>
                <a:ext cx="4575784" cy="384721"/>
                <a:chOff x="774152" y="3523818"/>
                <a:chExt cx="4575784" cy="384721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6FE2C24-9FB3-2F64-9EBF-DBD1D5D4797E}"/>
                    </a:ext>
                  </a:extLst>
                </p:cNvPr>
                <p:cNvSpPr txBox="1"/>
                <p:nvPr/>
              </p:nvSpPr>
              <p:spPr>
                <a:xfrm>
                  <a:off x="886031" y="3523818"/>
                  <a:ext cx="4463905" cy="3847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19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Чтение наоборот</a:t>
                  </a:r>
                  <a:endParaRPr lang="ru-RU" sz="1900" dirty="0"/>
                </a:p>
              </p:txBody>
            </p:sp>
            <p:sp>
              <p:nvSpPr>
                <p:cNvPr id="21" name="Овал 20">
                  <a:extLst>
                    <a:ext uri="{FF2B5EF4-FFF2-40B4-BE49-F238E27FC236}">
                      <a16:creationId xmlns:a16="http://schemas.microsoft.com/office/drawing/2014/main" id="{ECCE4D53-4D63-D47F-6B19-5A36E09E4A55}"/>
                    </a:ext>
                  </a:extLst>
                </p:cNvPr>
                <p:cNvSpPr/>
                <p:nvPr/>
              </p:nvSpPr>
              <p:spPr>
                <a:xfrm>
                  <a:off x="774152" y="3657325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38636362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7DD190-B7C0-66BD-9227-539986F7B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503799-4910-5F3E-94D1-BFD6323DA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1" r="27705"/>
          <a:stretch>
            <a:fillRect/>
          </a:stretch>
        </p:blipFill>
        <p:spPr>
          <a:xfrm rot="16200000">
            <a:off x="1645000" y="348856"/>
            <a:ext cx="6048672" cy="101744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2CBD87-C58D-CD19-4BCF-DBC8ED3E81BB}"/>
              </a:ext>
            </a:extLst>
          </p:cNvPr>
          <p:cNvSpPr txBox="1"/>
          <p:nvPr/>
        </p:nvSpPr>
        <p:spPr>
          <a:xfrm>
            <a:off x="1" y="1043608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Необычный текст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7)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55D48C-CDA0-3A3E-810F-D4DA48734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3167843"/>
            <a:ext cx="7660790" cy="453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38033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BAAFD5-019F-B221-26FC-59C266036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CFE294-FDA8-F112-D19F-C92E5BD60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1" r="27705"/>
          <a:stretch>
            <a:fillRect/>
          </a:stretch>
        </p:blipFill>
        <p:spPr>
          <a:xfrm rot="16200000">
            <a:off x="1645000" y="348856"/>
            <a:ext cx="6048672" cy="101744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2E22F2-0A68-4928-065D-F7ABE51512AD}"/>
              </a:ext>
            </a:extLst>
          </p:cNvPr>
          <p:cNvSpPr txBox="1"/>
          <p:nvPr/>
        </p:nvSpPr>
        <p:spPr>
          <a:xfrm>
            <a:off x="1" y="1043608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Необычный текст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7)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AE83DF-9D9D-CB97-4426-15420DDAC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2915816"/>
            <a:ext cx="7626418" cy="479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1251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1470FF-EF1C-0FA8-CAB2-DE98C5D4F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3D6487-11D2-9616-1D54-D67B418EB1F3}"/>
              </a:ext>
            </a:extLst>
          </p:cNvPr>
          <p:cNvSpPr txBox="1"/>
          <p:nvPr/>
        </p:nvSpPr>
        <p:spPr>
          <a:xfrm>
            <a:off x="0" y="1561086"/>
            <a:ext cx="9144000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Подведение итогов</a:t>
            </a:r>
          </a:p>
          <a:p>
            <a:pPr algn="ctr"/>
            <a:r>
              <a:rPr lang="ru-RU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(Задание № 8)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E90F4F1-3471-5675-8DE2-DBF2FCAB2CC6}"/>
              </a:ext>
            </a:extLst>
          </p:cNvPr>
          <p:cNvGrpSpPr/>
          <p:nvPr/>
        </p:nvGrpSpPr>
        <p:grpSpPr>
          <a:xfrm>
            <a:off x="793736" y="2997527"/>
            <a:ext cx="7617903" cy="1828689"/>
            <a:chOff x="533832" y="2200455"/>
            <a:chExt cx="7617903" cy="1828689"/>
          </a:xfrm>
        </p:grpSpPr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403DAEFE-2F4A-6C97-34FF-633BD4D87263}"/>
                </a:ext>
              </a:extLst>
            </p:cNvPr>
            <p:cNvGrpSpPr/>
            <p:nvPr/>
          </p:nvGrpSpPr>
          <p:grpSpPr>
            <a:xfrm>
              <a:off x="533832" y="2200455"/>
              <a:ext cx="7617903" cy="1828689"/>
              <a:chOff x="539552" y="2555776"/>
              <a:chExt cx="7617903" cy="1828689"/>
            </a:xfrm>
          </p:grpSpPr>
          <p:grpSp>
            <p:nvGrpSpPr>
              <p:cNvPr id="55" name="Группа 54">
                <a:extLst>
                  <a:ext uri="{FF2B5EF4-FFF2-40B4-BE49-F238E27FC236}">
                    <a16:creationId xmlns:a16="http://schemas.microsoft.com/office/drawing/2014/main" id="{11EF57A6-AF55-9DDF-4B86-692CE6C6077B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57" name="Прямоугольник: скругленные углы 56">
                  <a:extLst>
                    <a:ext uri="{FF2B5EF4-FFF2-40B4-BE49-F238E27FC236}">
                      <a16:creationId xmlns:a16="http://schemas.microsoft.com/office/drawing/2014/main" id="{2719BD1E-DFE4-23D7-5AA2-EE25B7CA7354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58" name="Прямоугольник: скругленные углы 57">
                  <a:extLst>
                    <a:ext uri="{FF2B5EF4-FFF2-40B4-BE49-F238E27FC236}">
                      <a16:creationId xmlns:a16="http://schemas.microsoft.com/office/drawing/2014/main" id="{E345FB7D-770D-76A0-D305-4EBCBB1468B5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0376B4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0FF4F35-975D-4D84-B4A9-A5D0AF58D430}"/>
                  </a:ext>
                </a:extLst>
              </p:cNvPr>
              <p:cNvSpPr txBox="1"/>
              <p:nvPr/>
            </p:nvSpPr>
            <p:spPr>
              <a:xfrm>
                <a:off x="709192" y="2574428"/>
                <a:ext cx="2591413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Что развиваем</a:t>
                </a:r>
              </a:p>
            </p:txBody>
          </p: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3A36A6A5-B952-B7A4-BC4C-8A0A86970920}"/>
                </a:ext>
              </a:extLst>
            </p:cNvPr>
            <p:cNvGrpSpPr/>
            <p:nvPr/>
          </p:nvGrpSpPr>
          <p:grpSpPr>
            <a:xfrm>
              <a:off x="765566" y="2743918"/>
              <a:ext cx="4408014" cy="1207764"/>
              <a:chOff x="765566" y="2743918"/>
              <a:chExt cx="4408014" cy="1207764"/>
            </a:xfrm>
          </p:grpSpPr>
          <p:grpSp>
            <p:nvGrpSpPr>
              <p:cNvPr id="14" name="Группа 13">
                <a:extLst>
                  <a:ext uri="{FF2B5EF4-FFF2-40B4-BE49-F238E27FC236}">
                    <a16:creationId xmlns:a16="http://schemas.microsoft.com/office/drawing/2014/main" id="{FF62F079-943B-D110-9688-83D6DF514125}"/>
                  </a:ext>
                </a:extLst>
              </p:cNvPr>
              <p:cNvGrpSpPr/>
              <p:nvPr/>
            </p:nvGrpSpPr>
            <p:grpSpPr>
              <a:xfrm>
                <a:off x="765566" y="2743918"/>
                <a:ext cx="4408014" cy="400110"/>
                <a:chOff x="765566" y="2939953"/>
                <a:chExt cx="4408014" cy="400110"/>
              </a:xfrm>
            </p:grpSpPr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FEC9E3A0-1FD0-E50F-72EA-A1F47E677C8F}"/>
                    </a:ext>
                  </a:extLst>
                </p:cNvPr>
                <p:cNvSpPr txBox="1"/>
                <p:nvPr/>
              </p:nvSpPr>
              <p:spPr>
                <a:xfrm>
                  <a:off x="886032" y="2939953"/>
                  <a:ext cx="4287548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Самооценку</a:t>
                  </a:r>
                </a:p>
              </p:txBody>
            </p:sp>
            <p:sp>
              <p:nvSpPr>
                <p:cNvPr id="54" name="Овал 53">
                  <a:extLst>
                    <a:ext uri="{FF2B5EF4-FFF2-40B4-BE49-F238E27FC236}">
                      <a16:creationId xmlns:a16="http://schemas.microsoft.com/office/drawing/2014/main" id="{21CD2372-0E62-DEC6-BB85-26BA0DAB238E}"/>
                    </a:ext>
                  </a:extLst>
                </p:cNvPr>
                <p:cNvSpPr/>
                <p:nvPr/>
              </p:nvSpPr>
              <p:spPr>
                <a:xfrm>
                  <a:off x="765566" y="3058729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DB5D6F2C-483E-0B3F-6A85-666C1D7CA676}"/>
                  </a:ext>
                </a:extLst>
              </p:cNvPr>
              <p:cNvGrpSpPr/>
              <p:nvPr/>
            </p:nvGrpSpPr>
            <p:grpSpPr>
              <a:xfrm>
                <a:off x="774152" y="3152369"/>
                <a:ext cx="4114008" cy="400110"/>
                <a:chOff x="774152" y="3136400"/>
                <a:chExt cx="4114008" cy="400110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FF9238A2-1CE6-10C2-4B76-13B4FA70031F}"/>
                    </a:ext>
                  </a:extLst>
                </p:cNvPr>
                <p:cNvSpPr txBox="1"/>
                <p:nvPr/>
              </p:nvSpPr>
              <p:spPr>
                <a:xfrm>
                  <a:off x="886032" y="3136400"/>
                  <a:ext cx="4002128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Самоконтроль</a:t>
                  </a:r>
                  <a:endParaRPr lang="ru-RU" sz="2000" dirty="0">
                    <a:solidFill>
                      <a:srgbClr val="212529"/>
                    </a:solidFill>
                    <a:effectLst/>
                    <a:latin typeface="Arial" panose="020B0604020202020204" pitchFamily="34" charset="0"/>
                    <a:ea typeface="SimSun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Овал 51">
                  <a:extLst>
                    <a:ext uri="{FF2B5EF4-FFF2-40B4-BE49-F238E27FC236}">
                      <a16:creationId xmlns:a16="http://schemas.microsoft.com/office/drawing/2014/main" id="{B5BCEF3C-AD8D-87FA-11A4-2518E3E16AD4}"/>
                    </a:ext>
                  </a:extLst>
                </p:cNvPr>
                <p:cNvSpPr/>
                <p:nvPr/>
              </p:nvSpPr>
              <p:spPr>
                <a:xfrm>
                  <a:off x="774152" y="3256493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16" name="Группа 15">
                <a:extLst>
                  <a:ext uri="{FF2B5EF4-FFF2-40B4-BE49-F238E27FC236}">
                    <a16:creationId xmlns:a16="http://schemas.microsoft.com/office/drawing/2014/main" id="{7353EB67-1C14-4A6F-5E34-F1891C8075F0}"/>
                  </a:ext>
                </a:extLst>
              </p:cNvPr>
              <p:cNvGrpSpPr/>
              <p:nvPr/>
            </p:nvGrpSpPr>
            <p:grpSpPr>
              <a:xfrm>
                <a:off x="774152" y="3551572"/>
                <a:ext cx="3794678" cy="400110"/>
                <a:chOff x="774152" y="3551572"/>
                <a:chExt cx="3794678" cy="400110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46E8A835-907C-5A74-12EA-7C23D61C9E65}"/>
                    </a:ext>
                  </a:extLst>
                </p:cNvPr>
                <p:cNvSpPr txBox="1"/>
                <p:nvPr/>
              </p:nvSpPr>
              <p:spPr>
                <a:xfrm>
                  <a:off x="886032" y="3551572"/>
                  <a:ext cx="3682798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Аналитику</a:t>
                  </a:r>
                </a:p>
              </p:txBody>
            </p:sp>
            <p:sp>
              <p:nvSpPr>
                <p:cNvPr id="50" name="Овал 49">
                  <a:extLst>
                    <a:ext uri="{FF2B5EF4-FFF2-40B4-BE49-F238E27FC236}">
                      <a16:creationId xmlns:a16="http://schemas.microsoft.com/office/drawing/2014/main" id="{6A6EE948-CB2C-0F96-6E7A-63534771B327}"/>
                    </a:ext>
                  </a:extLst>
                </p:cNvPr>
                <p:cNvSpPr/>
                <p:nvPr/>
              </p:nvSpPr>
              <p:spPr>
                <a:xfrm>
                  <a:off x="774152" y="3685079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0376B4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E07E17D-7CED-D72B-5F9A-1C47FE3BF757}"/>
              </a:ext>
            </a:extLst>
          </p:cNvPr>
          <p:cNvGrpSpPr/>
          <p:nvPr/>
        </p:nvGrpSpPr>
        <p:grpSpPr>
          <a:xfrm>
            <a:off x="793736" y="5474288"/>
            <a:ext cx="7617903" cy="1834016"/>
            <a:chOff x="533832" y="2195128"/>
            <a:chExt cx="7617903" cy="1834016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08CA3E8C-B50F-907C-035A-2FF5A4B5B8A7}"/>
                </a:ext>
              </a:extLst>
            </p:cNvPr>
            <p:cNvGrpSpPr/>
            <p:nvPr/>
          </p:nvGrpSpPr>
          <p:grpSpPr>
            <a:xfrm>
              <a:off x="533832" y="2195128"/>
              <a:ext cx="7617903" cy="1834016"/>
              <a:chOff x="539552" y="2550449"/>
              <a:chExt cx="7617903" cy="1834016"/>
            </a:xfrm>
          </p:grpSpPr>
          <p:grpSp>
            <p:nvGrpSpPr>
              <p:cNvPr id="26" name="Группа 25">
                <a:extLst>
                  <a:ext uri="{FF2B5EF4-FFF2-40B4-BE49-F238E27FC236}">
                    <a16:creationId xmlns:a16="http://schemas.microsoft.com/office/drawing/2014/main" id="{43D1379B-3554-171C-882D-A8FA311B0309}"/>
                  </a:ext>
                </a:extLst>
              </p:cNvPr>
              <p:cNvGrpSpPr/>
              <p:nvPr/>
            </p:nvGrpSpPr>
            <p:grpSpPr>
              <a:xfrm>
                <a:off x="539552" y="2555776"/>
                <a:ext cx="7617903" cy="1828689"/>
                <a:chOff x="539552" y="2555776"/>
                <a:chExt cx="7617903" cy="1828689"/>
              </a:xfrm>
            </p:grpSpPr>
            <p:sp>
              <p:nvSpPr>
                <p:cNvPr id="28" name="Прямоугольник: скругленные углы 27">
                  <a:extLst>
                    <a:ext uri="{FF2B5EF4-FFF2-40B4-BE49-F238E27FC236}">
                      <a16:creationId xmlns:a16="http://schemas.microsoft.com/office/drawing/2014/main" id="{4FC065C1-A632-932C-095E-5EFD1F797ED9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1828689"/>
                </a:xfrm>
                <a:prstGeom prst="roundRect">
                  <a:avLst>
                    <a:gd name="adj" fmla="val 5529"/>
                  </a:avLst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  <p:sp>
              <p:nvSpPr>
                <p:cNvPr id="29" name="Прямоугольник: скругленные углы 28">
                  <a:extLst>
                    <a:ext uri="{FF2B5EF4-FFF2-40B4-BE49-F238E27FC236}">
                      <a16:creationId xmlns:a16="http://schemas.microsoft.com/office/drawing/2014/main" id="{0A1C9929-0F96-CCB6-87CB-C040BAFAADD7}"/>
                    </a:ext>
                  </a:extLst>
                </p:cNvPr>
                <p:cNvSpPr/>
                <p:nvPr/>
              </p:nvSpPr>
              <p:spPr>
                <a:xfrm>
                  <a:off x="539552" y="2555776"/>
                  <a:ext cx="7617903" cy="551843"/>
                </a:xfrm>
                <a:prstGeom prst="roundRect">
                  <a:avLst/>
                </a:prstGeom>
                <a:solidFill>
                  <a:srgbClr val="CDE4F0"/>
                </a:soli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16B80E2-64EA-C84A-C278-8BE3C53BF035}"/>
                  </a:ext>
                </a:extLst>
              </p:cNvPr>
              <p:cNvSpPr txBox="1"/>
              <p:nvPr/>
            </p:nvSpPr>
            <p:spPr>
              <a:xfrm>
                <a:off x="712435" y="2550449"/>
                <a:ext cx="1725791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ru-RU" sz="2800" b="0" i="0" u="none" strike="noStrike" cap="none" spc="0" normalizeH="0" baseline="0" dirty="0">
                    <a:ln>
                      <a:noFill/>
                    </a:ln>
                    <a:solidFill>
                      <a:srgbClr val="0376B4"/>
                    </a:solidFill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Calibri" panose="020F0502020204030204"/>
                  </a:rPr>
                  <a:t>Методики</a:t>
                </a:r>
              </a:p>
            </p:txBody>
          </p:sp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10C4D9E8-136B-E7EE-8B28-6EAE2D0FDAF5}"/>
                </a:ext>
              </a:extLst>
            </p:cNvPr>
            <p:cNvGrpSpPr/>
            <p:nvPr/>
          </p:nvGrpSpPr>
          <p:grpSpPr>
            <a:xfrm>
              <a:off x="774152" y="2945117"/>
              <a:ext cx="6210826" cy="805547"/>
              <a:chOff x="774152" y="2945117"/>
              <a:chExt cx="6210826" cy="805547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34410B2F-24FF-FD81-31F5-AAC3FA10D21C}"/>
                  </a:ext>
                </a:extLst>
              </p:cNvPr>
              <p:cNvGrpSpPr/>
              <p:nvPr/>
            </p:nvGrpSpPr>
            <p:grpSpPr>
              <a:xfrm>
                <a:off x="774152" y="2945117"/>
                <a:ext cx="6210826" cy="400110"/>
                <a:chOff x="774152" y="3141152"/>
                <a:chExt cx="6210826" cy="400110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9B789B2-D946-B5E5-BACF-913E862F7331}"/>
                    </a:ext>
                  </a:extLst>
                </p:cNvPr>
                <p:cNvSpPr txBox="1"/>
                <p:nvPr/>
              </p:nvSpPr>
              <p:spPr>
                <a:xfrm>
                  <a:off x="894618" y="3141152"/>
                  <a:ext cx="6090360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r>
                    <a:rPr lang="ru-RU" sz="2000" dirty="0">
                      <a:solidFill>
                        <a:srgbClr val="212529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Визуализация уровня</a:t>
                  </a:r>
                  <a:endParaRPr lang="ru-RU" dirty="0"/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A3100292-BD96-0E9A-AD39-6622BDA795E3}"/>
                    </a:ext>
                  </a:extLst>
                </p:cNvPr>
                <p:cNvSpPr/>
                <p:nvPr/>
              </p:nvSpPr>
              <p:spPr>
                <a:xfrm>
                  <a:off x="774152" y="3264653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3AA6D540-8382-A48B-61EF-84ED133225CC}"/>
                  </a:ext>
                </a:extLst>
              </p:cNvPr>
              <p:cNvGrpSpPr/>
              <p:nvPr/>
            </p:nvGrpSpPr>
            <p:grpSpPr>
              <a:xfrm>
                <a:off x="782738" y="3350554"/>
                <a:ext cx="5842200" cy="400110"/>
                <a:chOff x="782738" y="3334585"/>
                <a:chExt cx="5842200" cy="400110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44D863C-AD2D-7EDF-0532-42C3A35C00EC}"/>
                    </a:ext>
                  </a:extLst>
                </p:cNvPr>
                <p:cNvSpPr txBox="1"/>
                <p:nvPr/>
              </p:nvSpPr>
              <p:spPr>
                <a:xfrm>
                  <a:off x="894618" y="3334585"/>
                  <a:ext cx="5730320" cy="40011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>
                    <a:buNone/>
                  </a:pPr>
                  <a:r>
                    <a:rPr lang="ru-RU" sz="2000" dirty="0">
                      <a:solidFill>
                        <a:srgbClr val="212529"/>
                      </a:solidFill>
                      <a:effectLst/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Ответы на вопросы</a:t>
                  </a:r>
                </a:p>
              </p:txBody>
            </p: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EEEDB5FD-05C8-336F-3708-7EDA2793BEE2}"/>
                    </a:ext>
                  </a:extLst>
                </p:cNvPr>
                <p:cNvSpPr/>
                <p:nvPr/>
              </p:nvSpPr>
              <p:spPr>
                <a:xfrm>
                  <a:off x="782738" y="3454678"/>
                  <a:ext cx="120466" cy="127416"/>
                </a:xfrm>
                <a:prstGeom prst="ellipse">
                  <a:avLst/>
                </a:prstGeom>
                <a:solidFill>
                  <a:schemeClr val="bg1"/>
                </a:solidFill>
                <a:ln w="25400" cap="flat">
                  <a:solidFill>
                    <a:srgbClr val="CDE4F0"/>
                  </a:solidFill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16256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ru-RU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Calibri" panose="020F0502020204030204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96468269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BBC153-146F-E618-9619-FD4CB44AC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688233-ED1A-0B74-AE7C-823BF082B0D1}"/>
              </a:ext>
            </a:extLst>
          </p:cNvPr>
          <p:cNvSpPr txBox="1"/>
          <p:nvPr/>
        </p:nvSpPr>
        <p:spPr>
          <a:xfrm>
            <a:off x="0" y="1349658"/>
            <a:ext cx="914400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программы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828ED-FDF4-0ADC-7F90-93D4F94D279D}"/>
              </a:ext>
            </a:extLst>
          </p:cNvPr>
          <p:cNvSpPr txBox="1"/>
          <p:nvPr/>
        </p:nvSpPr>
        <p:spPr>
          <a:xfrm>
            <a:off x="5599859" y="6060245"/>
            <a:ext cx="3024336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Психологические</a:t>
            </a:r>
            <a:endParaRPr lang="ru-RU" sz="2400" dirty="0">
              <a:solidFill>
                <a:srgbClr val="212529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C70F53A-73C1-1150-9FC0-79CCFBF08603}"/>
              </a:ext>
            </a:extLst>
          </p:cNvPr>
          <p:cNvSpPr/>
          <p:nvPr/>
        </p:nvSpPr>
        <p:spPr>
          <a:xfrm>
            <a:off x="251520" y="2464775"/>
            <a:ext cx="629804" cy="629804"/>
          </a:xfrm>
          <a:prstGeom prst="ellipse">
            <a:avLst/>
          </a:prstGeom>
          <a:solidFill>
            <a:srgbClr val="E2907A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898D7D-EAD4-6F3A-8AED-88630B04DCB6}"/>
              </a:ext>
            </a:extLst>
          </p:cNvPr>
          <p:cNvSpPr txBox="1"/>
          <p:nvPr/>
        </p:nvSpPr>
        <p:spPr>
          <a:xfrm>
            <a:off x="858196" y="2531930"/>
            <a:ext cx="330212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Интеллектуальные</a:t>
            </a:r>
            <a:endParaRPr lang="ru-RU" sz="2400" dirty="0">
              <a:solidFill>
                <a:srgbClr val="212529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59D76B5-A7D5-F463-899F-51CC01A6568E}"/>
              </a:ext>
            </a:extLst>
          </p:cNvPr>
          <p:cNvSpPr txBox="1"/>
          <p:nvPr/>
        </p:nvSpPr>
        <p:spPr>
          <a:xfrm>
            <a:off x="1100759" y="2976707"/>
            <a:ext cx="3541774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Развитие логики, анализа, памяти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27ADBCA-6856-D156-65B7-CBA24C70CD5F}"/>
              </a:ext>
            </a:extLst>
          </p:cNvPr>
          <p:cNvSpPr txBox="1"/>
          <p:nvPr/>
        </p:nvSpPr>
        <p:spPr>
          <a:xfrm>
            <a:off x="5599859" y="2531930"/>
            <a:ext cx="2610186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Навыковые</a:t>
            </a:r>
            <a:endParaRPr lang="ru-RU" sz="2400" dirty="0">
              <a:solidFill>
                <a:srgbClr val="212529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EBCABD6-4C45-3CB5-37C2-909266C78605}"/>
              </a:ext>
            </a:extLst>
          </p:cNvPr>
          <p:cNvSpPr txBox="1"/>
          <p:nvPr/>
        </p:nvSpPr>
        <p:spPr>
          <a:xfrm>
            <a:off x="1100759" y="4666353"/>
            <a:ext cx="3761625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Формирование чувства времени </a:t>
            </a:r>
            <a:endParaRPr lang="en-US" sz="2000" dirty="0">
              <a:solidFill>
                <a:srgbClr val="212529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8BB4E9-DB65-F826-4A20-0744CE21263C}"/>
              </a:ext>
            </a:extLst>
          </p:cNvPr>
          <p:cNvSpPr txBox="1"/>
          <p:nvPr/>
        </p:nvSpPr>
        <p:spPr>
          <a:xfrm>
            <a:off x="5812580" y="4974129"/>
            <a:ext cx="3317146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Техники запоминания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3E6AB74-6652-BF62-80FD-CB359EAD4833}"/>
              </a:ext>
            </a:extLst>
          </p:cNvPr>
          <p:cNvSpPr txBox="1"/>
          <p:nvPr/>
        </p:nvSpPr>
        <p:spPr>
          <a:xfrm>
            <a:off x="884841" y="6060245"/>
            <a:ext cx="4545891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Социальные</a:t>
            </a:r>
            <a:endParaRPr lang="ru-RU" sz="2400" dirty="0">
              <a:solidFill>
                <a:srgbClr val="212529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C4D72ED-B847-E57E-233F-A4C0F4707F32}"/>
              </a:ext>
            </a:extLst>
          </p:cNvPr>
          <p:cNvSpPr txBox="1"/>
          <p:nvPr/>
        </p:nvSpPr>
        <p:spPr>
          <a:xfrm>
            <a:off x="1100759" y="3821530"/>
            <a:ext cx="3519950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Умение структурировать информацию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BDE1381-0DE6-3B29-C3B6-5B146C5B70C4}"/>
              </a:ext>
            </a:extLst>
          </p:cNvPr>
          <p:cNvSpPr txBox="1"/>
          <p:nvPr/>
        </p:nvSpPr>
        <p:spPr>
          <a:xfrm>
            <a:off x="1100759" y="7032494"/>
            <a:ext cx="3556394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Чёткое изложение мыслей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C2A6BEB-4435-BDAF-D541-4ACC20D52DB7}"/>
              </a:ext>
            </a:extLst>
          </p:cNvPr>
          <p:cNvSpPr txBox="1"/>
          <p:nvPr/>
        </p:nvSpPr>
        <p:spPr>
          <a:xfrm>
            <a:off x="5812579" y="6580673"/>
            <a:ext cx="3299493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Рост самооценки, самостоятельности, мотивации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163E249-3931-C902-B759-E5D0D3085A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0422" y="2550257"/>
            <a:ext cx="432000" cy="43200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6DB93969-9508-E64C-ED74-360F1CDB3A11}"/>
              </a:ext>
            </a:extLst>
          </p:cNvPr>
          <p:cNvSpPr txBox="1"/>
          <p:nvPr/>
        </p:nvSpPr>
        <p:spPr>
          <a:xfrm>
            <a:off x="1100759" y="6564305"/>
            <a:ext cx="3362426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Уверенная коммуникация</a:t>
            </a:r>
            <a:endParaRPr lang="en-US" sz="2000" dirty="0">
              <a:solidFill>
                <a:srgbClr val="212529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4BD996A-D6D8-F44F-8262-8BE1C3181BCD}"/>
              </a:ext>
            </a:extLst>
          </p:cNvPr>
          <p:cNvSpPr txBox="1"/>
          <p:nvPr/>
        </p:nvSpPr>
        <p:spPr>
          <a:xfrm>
            <a:off x="5812580" y="2976707"/>
            <a:ext cx="2636782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Ускорение чтения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C23DEF5-1863-358B-11DC-642C0A40BDA8}"/>
              </a:ext>
            </a:extLst>
          </p:cNvPr>
          <p:cNvSpPr txBox="1"/>
          <p:nvPr/>
        </p:nvSpPr>
        <p:spPr>
          <a:xfrm>
            <a:off x="5812580" y="3539922"/>
            <a:ext cx="3031112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Глубокое понимание текста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B8F4974-C083-7629-0235-484B51F1E753}"/>
              </a:ext>
            </a:extLst>
          </p:cNvPr>
          <p:cNvSpPr txBox="1"/>
          <p:nvPr/>
        </p:nvSpPr>
        <p:spPr>
          <a:xfrm>
            <a:off x="5812580" y="4410913"/>
            <a:ext cx="2623879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Грамотное письмо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B65C8877-DC1D-32C1-CF40-808D4640D9B9}"/>
              </a:ext>
            </a:extLst>
          </p:cNvPr>
          <p:cNvSpPr/>
          <p:nvPr/>
        </p:nvSpPr>
        <p:spPr>
          <a:xfrm>
            <a:off x="5004048" y="2464775"/>
            <a:ext cx="629804" cy="629804"/>
          </a:xfrm>
          <a:prstGeom prst="ellipse">
            <a:avLst/>
          </a:prstGeom>
          <a:solidFill>
            <a:srgbClr val="E2907A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7F02353F-FC43-EBE9-E145-02B0D8CC532B}"/>
              </a:ext>
            </a:extLst>
          </p:cNvPr>
          <p:cNvSpPr/>
          <p:nvPr/>
        </p:nvSpPr>
        <p:spPr>
          <a:xfrm>
            <a:off x="5004048" y="5952882"/>
            <a:ext cx="629804" cy="629804"/>
          </a:xfrm>
          <a:prstGeom prst="ellipse">
            <a:avLst/>
          </a:prstGeom>
          <a:solidFill>
            <a:srgbClr val="E2907A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D69C7054-42AF-6883-37CD-1E7F414CA01A}"/>
              </a:ext>
            </a:extLst>
          </p:cNvPr>
          <p:cNvSpPr/>
          <p:nvPr/>
        </p:nvSpPr>
        <p:spPr>
          <a:xfrm>
            <a:off x="251520" y="5976175"/>
            <a:ext cx="629804" cy="629804"/>
          </a:xfrm>
          <a:prstGeom prst="ellipse">
            <a:avLst/>
          </a:prstGeom>
          <a:solidFill>
            <a:srgbClr val="E2907A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B252046B-AA35-F94A-BC57-BAF6DE8F87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042" y="6070502"/>
            <a:ext cx="432000" cy="4320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39DA0B91-B903-4C8A-3B26-633DEB93CE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14824" y="2563677"/>
            <a:ext cx="432000" cy="4320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B5E3510F-2228-3282-BAB4-6B032E1656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4824" y="6017850"/>
            <a:ext cx="432000" cy="432000"/>
          </a:xfrm>
          <a:prstGeom prst="rect">
            <a:avLst/>
          </a:prstGeom>
        </p:spPr>
      </p:pic>
      <p:sp>
        <p:nvSpPr>
          <p:cNvPr id="77" name="Овал 76">
            <a:extLst>
              <a:ext uri="{FF2B5EF4-FFF2-40B4-BE49-F238E27FC236}">
                <a16:creationId xmlns:a16="http://schemas.microsoft.com/office/drawing/2014/main" id="{158C6BB9-AA95-67C2-7E76-F1546873D9EB}"/>
              </a:ext>
            </a:extLst>
          </p:cNvPr>
          <p:cNvSpPr/>
          <p:nvPr/>
        </p:nvSpPr>
        <p:spPr>
          <a:xfrm>
            <a:off x="956623" y="3077665"/>
            <a:ext cx="144135" cy="153795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351F9141-707F-460C-A0D9-DD76704C4F93}"/>
              </a:ext>
            </a:extLst>
          </p:cNvPr>
          <p:cNvSpPr/>
          <p:nvPr/>
        </p:nvSpPr>
        <p:spPr>
          <a:xfrm>
            <a:off x="956623" y="3909184"/>
            <a:ext cx="144135" cy="153795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81" name="Овал 80">
            <a:extLst>
              <a:ext uri="{FF2B5EF4-FFF2-40B4-BE49-F238E27FC236}">
                <a16:creationId xmlns:a16="http://schemas.microsoft.com/office/drawing/2014/main" id="{B1E4D820-245B-4095-273A-0495BD6D8377}"/>
              </a:ext>
            </a:extLst>
          </p:cNvPr>
          <p:cNvSpPr/>
          <p:nvPr/>
        </p:nvSpPr>
        <p:spPr>
          <a:xfrm>
            <a:off x="956623" y="4782955"/>
            <a:ext cx="144135" cy="153795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83" name="Овал 82">
            <a:extLst>
              <a:ext uri="{FF2B5EF4-FFF2-40B4-BE49-F238E27FC236}">
                <a16:creationId xmlns:a16="http://schemas.microsoft.com/office/drawing/2014/main" id="{8C574DE4-4067-AC10-1392-C44018CF55F5}"/>
              </a:ext>
            </a:extLst>
          </p:cNvPr>
          <p:cNvSpPr/>
          <p:nvPr/>
        </p:nvSpPr>
        <p:spPr>
          <a:xfrm>
            <a:off x="5706112" y="3060750"/>
            <a:ext cx="144135" cy="153795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85" name="Овал 84">
            <a:extLst>
              <a:ext uri="{FF2B5EF4-FFF2-40B4-BE49-F238E27FC236}">
                <a16:creationId xmlns:a16="http://schemas.microsoft.com/office/drawing/2014/main" id="{54ECF507-DB40-63D6-5324-44178AD19C86}"/>
              </a:ext>
            </a:extLst>
          </p:cNvPr>
          <p:cNvSpPr/>
          <p:nvPr/>
        </p:nvSpPr>
        <p:spPr>
          <a:xfrm>
            <a:off x="5706112" y="3654631"/>
            <a:ext cx="144135" cy="153795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87" name="Овал 86">
            <a:extLst>
              <a:ext uri="{FF2B5EF4-FFF2-40B4-BE49-F238E27FC236}">
                <a16:creationId xmlns:a16="http://schemas.microsoft.com/office/drawing/2014/main" id="{12128722-739B-C483-C47D-DF510089A688}"/>
              </a:ext>
            </a:extLst>
          </p:cNvPr>
          <p:cNvSpPr/>
          <p:nvPr/>
        </p:nvSpPr>
        <p:spPr>
          <a:xfrm>
            <a:off x="5706112" y="4543228"/>
            <a:ext cx="144135" cy="153795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89" name="Овал 88">
            <a:extLst>
              <a:ext uri="{FF2B5EF4-FFF2-40B4-BE49-F238E27FC236}">
                <a16:creationId xmlns:a16="http://schemas.microsoft.com/office/drawing/2014/main" id="{94453CA3-88DF-DF5A-2E43-C5D65F80F8BD}"/>
              </a:ext>
            </a:extLst>
          </p:cNvPr>
          <p:cNvSpPr/>
          <p:nvPr/>
        </p:nvSpPr>
        <p:spPr>
          <a:xfrm>
            <a:off x="5706112" y="5059514"/>
            <a:ext cx="144135" cy="153795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91" name="Овал 90">
            <a:extLst>
              <a:ext uri="{FF2B5EF4-FFF2-40B4-BE49-F238E27FC236}">
                <a16:creationId xmlns:a16="http://schemas.microsoft.com/office/drawing/2014/main" id="{6B383855-3730-927F-8407-78E5CAA2007F}"/>
              </a:ext>
            </a:extLst>
          </p:cNvPr>
          <p:cNvSpPr/>
          <p:nvPr/>
        </p:nvSpPr>
        <p:spPr>
          <a:xfrm>
            <a:off x="956623" y="6656445"/>
            <a:ext cx="144135" cy="153795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93" name="Овал 92">
            <a:extLst>
              <a:ext uri="{FF2B5EF4-FFF2-40B4-BE49-F238E27FC236}">
                <a16:creationId xmlns:a16="http://schemas.microsoft.com/office/drawing/2014/main" id="{BE1B7E1B-2A38-F06F-EB49-6DADE77B2041}"/>
              </a:ext>
            </a:extLst>
          </p:cNvPr>
          <p:cNvSpPr/>
          <p:nvPr/>
        </p:nvSpPr>
        <p:spPr>
          <a:xfrm>
            <a:off x="956623" y="7141921"/>
            <a:ext cx="144135" cy="153795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95" name="Овал 94">
            <a:extLst>
              <a:ext uri="{FF2B5EF4-FFF2-40B4-BE49-F238E27FC236}">
                <a16:creationId xmlns:a16="http://schemas.microsoft.com/office/drawing/2014/main" id="{7191E8CE-DD9F-7364-1060-DA16E3BC290C}"/>
              </a:ext>
            </a:extLst>
          </p:cNvPr>
          <p:cNvSpPr/>
          <p:nvPr/>
        </p:nvSpPr>
        <p:spPr>
          <a:xfrm>
            <a:off x="5706112" y="6699060"/>
            <a:ext cx="144135" cy="153795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75494883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21ABDD-D751-159C-A199-C9EFDAB7F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3528B0-103D-0C32-7754-85D66F305ADA}"/>
              </a:ext>
            </a:extLst>
          </p:cNvPr>
          <p:cNvSpPr txBox="1"/>
          <p:nvPr/>
        </p:nvSpPr>
        <p:spPr>
          <a:xfrm>
            <a:off x="0" y="1113542"/>
            <a:ext cx="914400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проходит обучение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8C549-538A-E75C-782F-9A6C467B3C81}"/>
              </a:ext>
            </a:extLst>
          </p:cNvPr>
          <p:cNvSpPr txBox="1"/>
          <p:nvPr/>
        </p:nvSpPr>
        <p:spPr>
          <a:xfrm>
            <a:off x="5364088" y="3325304"/>
            <a:ext cx="3096852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lvl="0" algn="l"/>
            <a:r>
              <a:rPr lang="ru-RU" sz="2400" b="1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Обратная связь </a:t>
            </a:r>
          </a:p>
          <a:p>
            <a:pPr marR="0" lvl="0" algn="l"/>
            <a:r>
              <a:rPr lang="ru-RU" sz="2000" b="0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 преподавателя после каждого урока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0D011C-2A97-A0EB-CACA-6EBEF45E0F5A}"/>
              </a:ext>
            </a:extLst>
          </p:cNvPr>
          <p:cNvSpPr txBox="1"/>
          <p:nvPr/>
        </p:nvSpPr>
        <p:spPr>
          <a:xfrm>
            <a:off x="636158" y="2052433"/>
            <a:ext cx="280831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lvl="0" algn="l"/>
            <a:r>
              <a:rPr lang="ru-RU" sz="2400" b="1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Длительность</a:t>
            </a:r>
            <a:endParaRPr lang="ru-RU" sz="2000" dirty="0">
              <a:solidFill>
                <a:srgbClr val="2125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/>
            <a:r>
              <a:rPr lang="ru-RU" sz="2000" b="0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24 урока по 60 минут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603924-8A9E-BC7F-2B97-F67EF00567E0}"/>
              </a:ext>
            </a:extLst>
          </p:cNvPr>
          <p:cNvSpPr txBox="1"/>
          <p:nvPr/>
        </p:nvSpPr>
        <p:spPr>
          <a:xfrm>
            <a:off x="5364088" y="2052433"/>
            <a:ext cx="3062099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lvl="0" algn="l"/>
            <a:r>
              <a:rPr lang="ru-RU" sz="2400" b="1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Формат уроков</a:t>
            </a:r>
            <a:endParaRPr lang="ru-RU" sz="2400" b="1" dirty="0">
              <a:solidFill>
                <a:srgbClr val="2125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/>
            <a:r>
              <a:rPr lang="ru-RU" sz="2000" b="0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интерактивный игровой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6FEF45-A4B1-181F-33EC-B3825C554DEA}"/>
              </a:ext>
            </a:extLst>
          </p:cNvPr>
          <p:cNvSpPr txBox="1"/>
          <p:nvPr/>
        </p:nvSpPr>
        <p:spPr>
          <a:xfrm>
            <a:off x="636158" y="3222712"/>
            <a:ext cx="3792334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lvl="0" algn="l"/>
            <a:r>
              <a:rPr lang="ru-RU" sz="2400" b="1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Цифровые материалы</a:t>
            </a:r>
            <a:endParaRPr lang="ru-RU" sz="2400" b="1" dirty="0">
              <a:solidFill>
                <a:srgbClr val="2125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/>
            <a:r>
              <a:rPr lang="ru-RU" sz="2000" b="0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можно заниматься на ПК или распечатать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250BCA-1CD6-4389-F11F-EAAC582F075E}"/>
              </a:ext>
            </a:extLst>
          </p:cNvPr>
          <p:cNvSpPr txBox="1"/>
          <p:nvPr/>
        </p:nvSpPr>
        <p:spPr>
          <a:xfrm>
            <a:off x="636158" y="6178823"/>
            <a:ext cx="3564396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lvl="0" algn="l"/>
            <a:r>
              <a:rPr lang="ru-RU" sz="2400" b="1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После курса</a:t>
            </a:r>
            <a:endParaRPr lang="ru-RU" sz="2400" b="1" dirty="0">
              <a:solidFill>
                <a:srgbClr val="2125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/>
            <a:r>
              <a:rPr lang="ru-RU" sz="2000" b="0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сертификат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91690F-4C8D-D408-64FF-479459C3914D}"/>
              </a:ext>
            </a:extLst>
          </p:cNvPr>
          <p:cNvSpPr txBox="1"/>
          <p:nvPr/>
        </p:nvSpPr>
        <p:spPr>
          <a:xfrm>
            <a:off x="636158" y="4700768"/>
            <a:ext cx="3935841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lvl="0" algn="l"/>
            <a:r>
              <a:rPr lang="ru-RU" sz="2400" b="1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Возможность</a:t>
            </a:r>
            <a:r>
              <a:rPr lang="ru-RU" sz="2000" b="0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algn="l"/>
            <a:r>
              <a:rPr lang="ru-RU" sz="2000" b="0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проходить в удобное время и заниматься самостоятельно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9686F5-218F-BAED-613C-E043C0622FE7}"/>
              </a:ext>
            </a:extLst>
          </p:cNvPr>
          <p:cNvSpPr txBox="1"/>
          <p:nvPr/>
        </p:nvSpPr>
        <p:spPr>
          <a:xfrm>
            <a:off x="5364088" y="4905952"/>
            <a:ext cx="356416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lvl="0" algn="l"/>
            <a:r>
              <a:rPr lang="ru-RU" sz="2400" b="1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Первый урок </a:t>
            </a:r>
          </a:p>
          <a:p>
            <a:pPr marR="0" lvl="0" algn="l"/>
            <a:r>
              <a:rPr lang="ru-RU" sz="2000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– бесплатно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5B5FDFFF-3A86-1A4F-3BFC-11D92FC43642}"/>
              </a:ext>
            </a:extLst>
          </p:cNvPr>
          <p:cNvGrpSpPr/>
          <p:nvPr/>
        </p:nvGrpSpPr>
        <p:grpSpPr>
          <a:xfrm>
            <a:off x="201334" y="7461118"/>
            <a:ext cx="8726916" cy="789339"/>
            <a:chOff x="230011" y="6543192"/>
            <a:chExt cx="8133300" cy="789339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1F968974-8878-1205-D08C-574655BF86EE}"/>
                </a:ext>
              </a:extLst>
            </p:cNvPr>
            <p:cNvSpPr/>
            <p:nvPr/>
          </p:nvSpPr>
          <p:spPr>
            <a:xfrm>
              <a:off x="230011" y="6543192"/>
              <a:ext cx="8133300" cy="789339"/>
            </a:xfrm>
            <a:prstGeom prst="roundRect">
              <a:avLst/>
            </a:prstGeom>
            <a:solidFill>
              <a:schemeClr val="bg1"/>
            </a:solidFill>
            <a:ln w="25400" cap="flat">
              <a:solidFill>
                <a:srgbClr val="E2907A"/>
              </a:solidFill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3062BCB-1AB1-00B9-A2A7-E36FB0667AB1}"/>
                </a:ext>
              </a:extLst>
            </p:cNvPr>
            <p:cNvSpPr txBox="1"/>
            <p:nvPr/>
          </p:nvSpPr>
          <p:spPr>
            <a:xfrm>
              <a:off x="230011" y="6707028"/>
              <a:ext cx="8095467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ru-RU" sz="2400" b="1" dirty="0">
                  <a:solidFill>
                    <a:srgbClr val="E2907A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Гаджеты с пользой!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BB53AEE4-1122-7C28-8962-F51F18D09B2F}"/>
              </a:ext>
            </a:extLst>
          </p:cNvPr>
          <p:cNvSpPr txBox="1"/>
          <p:nvPr/>
        </p:nvSpPr>
        <p:spPr>
          <a:xfrm>
            <a:off x="5364088" y="6178823"/>
            <a:ext cx="356416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lvl="0" algn="l"/>
            <a:r>
              <a:rPr lang="ru-RU" sz="2400" b="1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Для кого курсы</a:t>
            </a:r>
          </a:p>
          <a:p>
            <a:pPr marR="0" lvl="0" algn="l"/>
            <a:r>
              <a:rPr lang="ru-RU" sz="2000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Дети, подростки, взрослые</a:t>
            </a: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6CFFC6DB-4E3F-8274-B4B7-8EF1043B7476}"/>
              </a:ext>
            </a:extLst>
          </p:cNvPr>
          <p:cNvSpPr/>
          <p:nvPr/>
        </p:nvSpPr>
        <p:spPr>
          <a:xfrm>
            <a:off x="134292" y="2123845"/>
            <a:ext cx="481537" cy="469880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81A8D97C-1DAE-66B4-8FFA-63491A6ACB81}"/>
              </a:ext>
            </a:extLst>
          </p:cNvPr>
          <p:cNvSpPr/>
          <p:nvPr/>
        </p:nvSpPr>
        <p:spPr>
          <a:xfrm>
            <a:off x="4917612" y="2085367"/>
            <a:ext cx="481537" cy="469880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D131FA3A-B4FE-EE20-C9C6-A6F0F43F96A7}"/>
              </a:ext>
            </a:extLst>
          </p:cNvPr>
          <p:cNvSpPr/>
          <p:nvPr/>
        </p:nvSpPr>
        <p:spPr>
          <a:xfrm>
            <a:off x="4917611" y="3376432"/>
            <a:ext cx="481537" cy="469880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5BFD4CB0-5B18-F832-D11F-36A54107105E}"/>
              </a:ext>
            </a:extLst>
          </p:cNvPr>
          <p:cNvSpPr/>
          <p:nvPr/>
        </p:nvSpPr>
        <p:spPr>
          <a:xfrm>
            <a:off x="4917611" y="4941155"/>
            <a:ext cx="481537" cy="469880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A453ED1E-9BD6-C3A7-C0D4-E703ED06272E}"/>
              </a:ext>
            </a:extLst>
          </p:cNvPr>
          <p:cNvSpPr/>
          <p:nvPr/>
        </p:nvSpPr>
        <p:spPr>
          <a:xfrm>
            <a:off x="4917611" y="6206224"/>
            <a:ext cx="481537" cy="469880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364A3C28-9260-6640-4C86-0E260B11CAB2}"/>
              </a:ext>
            </a:extLst>
          </p:cNvPr>
          <p:cNvSpPr/>
          <p:nvPr/>
        </p:nvSpPr>
        <p:spPr>
          <a:xfrm>
            <a:off x="130522" y="3291441"/>
            <a:ext cx="481537" cy="469880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55617C58-7044-5379-7A73-1635DF233E6C}"/>
              </a:ext>
            </a:extLst>
          </p:cNvPr>
          <p:cNvSpPr/>
          <p:nvPr/>
        </p:nvSpPr>
        <p:spPr>
          <a:xfrm>
            <a:off x="188782" y="4746266"/>
            <a:ext cx="481537" cy="469880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6E4D1206-207B-42E1-D5EA-892FDAD2F8CC}"/>
              </a:ext>
            </a:extLst>
          </p:cNvPr>
          <p:cNvSpPr/>
          <p:nvPr/>
        </p:nvSpPr>
        <p:spPr>
          <a:xfrm>
            <a:off x="172151" y="6269706"/>
            <a:ext cx="481537" cy="469880"/>
          </a:xfrm>
          <a:prstGeom prst="ellipse">
            <a:avLst/>
          </a:prstGeom>
          <a:solidFill>
            <a:srgbClr val="0376B4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 panose="020F0502020204030204"/>
            </a:endParaRP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2CE93CD6-2EA1-A64F-B9FC-ECFB1D8184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058" y="2164167"/>
            <a:ext cx="360000" cy="3600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A33046BE-E7B0-D5D7-204D-159A6D6738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8379" y="2104111"/>
            <a:ext cx="360000" cy="36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448C0094-8B84-B7F0-74D2-12741AEB51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0850" y="4981206"/>
            <a:ext cx="360000" cy="3600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3AB186BB-BCC9-BB67-5D00-58AD744BDD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8379" y="3431372"/>
            <a:ext cx="360000" cy="3600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EDD9BC76-4D79-25DD-D392-4DFC1AA27B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9576" y="6328915"/>
            <a:ext cx="360000" cy="360000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77D7E88A-7863-9304-0E04-7924F1EC5C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5058" y="3332706"/>
            <a:ext cx="360000" cy="3600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7CD5E557-4129-4AC9-54F6-38593FDE01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78379" y="6261164"/>
            <a:ext cx="360000" cy="360000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46A47FCB-1D61-6B7C-D02D-D2F334B92A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9550" y="4801206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282838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BA679A-0F4B-A448-D057-F0CFE6A37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6F81126-7CE8-EABD-DC5C-E86A67E56BE2}"/>
              </a:ext>
            </a:extLst>
          </p:cNvPr>
          <p:cNvSpPr txBox="1"/>
          <p:nvPr/>
        </p:nvSpPr>
        <p:spPr>
          <a:xfrm>
            <a:off x="0" y="901333"/>
            <a:ext cx="914400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1E87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Подведение итогов</a:t>
            </a:r>
            <a:endParaRPr lang="ru-RU" b="1" dirty="0">
              <a:solidFill>
                <a:srgbClr val="E290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961A4803-543E-B1B0-EE3C-7C3AD8800AEA}"/>
              </a:ext>
            </a:extLst>
          </p:cNvPr>
          <p:cNvGrpSpPr/>
          <p:nvPr/>
        </p:nvGrpSpPr>
        <p:grpSpPr>
          <a:xfrm>
            <a:off x="64504" y="2149822"/>
            <a:ext cx="9505055" cy="697228"/>
            <a:chOff x="323528" y="2915816"/>
            <a:chExt cx="9505055" cy="69722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F68E45D-23E2-03E8-6840-025C5CEB6A5E}"/>
                </a:ext>
              </a:extLst>
            </p:cNvPr>
            <p:cNvSpPr txBox="1"/>
            <p:nvPr/>
          </p:nvSpPr>
          <p:spPr>
            <a:xfrm>
              <a:off x="988540" y="2987824"/>
              <a:ext cx="8840043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Актуальную ситуацию на всех уровнях этой темы</a:t>
              </a:r>
            </a:p>
          </p:txBody>
        </p:sp>
        <p:grpSp>
          <p:nvGrpSpPr>
            <p:cNvPr id="80" name="Группа 79">
              <a:extLst>
                <a:ext uri="{FF2B5EF4-FFF2-40B4-BE49-F238E27FC236}">
                  <a16:creationId xmlns:a16="http://schemas.microsoft.com/office/drawing/2014/main" id="{9476E939-3ECB-D34D-7F08-50F4FB006BEF}"/>
                </a:ext>
              </a:extLst>
            </p:cNvPr>
            <p:cNvGrpSpPr/>
            <p:nvPr/>
          </p:nvGrpSpPr>
          <p:grpSpPr>
            <a:xfrm>
              <a:off x="323528" y="2915816"/>
              <a:ext cx="697228" cy="697228"/>
              <a:chOff x="323528" y="2915816"/>
              <a:chExt cx="697228" cy="697228"/>
            </a:xfrm>
          </p:grpSpPr>
          <p:sp>
            <p:nvSpPr>
              <p:cNvPr id="25" name="Овал 24">
                <a:extLst>
                  <a:ext uri="{FF2B5EF4-FFF2-40B4-BE49-F238E27FC236}">
                    <a16:creationId xmlns:a16="http://schemas.microsoft.com/office/drawing/2014/main" id="{6BE39C32-2994-2059-FFD0-D3F3E02FCFD5}"/>
                  </a:ext>
                </a:extLst>
              </p:cNvPr>
              <p:cNvSpPr/>
              <p:nvPr/>
            </p:nvSpPr>
            <p:spPr>
              <a:xfrm>
                <a:off x="352558" y="2931780"/>
                <a:ext cx="642162" cy="626616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46" name="Рисунок 45">
                <a:extLst>
                  <a:ext uri="{FF2B5EF4-FFF2-40B4-BE49-F238E27FC236}">
                    <a16:creationId xmlns:a16="http://schemas.microsoft.com/office/drawing/2014/main" id="{3ECF2EA2-D59A-70D0-CBB4-9D2B5AB88A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23528" y="2915816"/>
                <a:ext cx="697228" cy="697228"/>
              </a:xfrm>
              <a:prstGeom prst="rect">
                <a:avLst/>
              </a:prstGeom>
            </p:spPr>
          </p:pic>
        </p:grp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2692CE52-E5F6-D009-2326-7BB2710A0F15}"/>
              </a:ext>
            </a:extLst>
          </p:cNvPr>
          <p:cNvGrpSpPr/>
          <p:nvPr/>
        </p:nvGrpSpPr>
        <p:grpSpPr>
          <a:xfrm>
            <a:off x="64504" y="2939646"/>
            <a:ext cx="9134157" cy="830997"/>
            <a:chOff x="312669" y="3612831"/>
            <a:chExt cx="9134157" cy="830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5BAC0DE-6E31-218E-6049-9F2780073876}"/>
                </a:ext>
              </a:extLst>
            </p:cNvPr>
            <p:cNvSpPr txBox="1"/>
            <p:nvPr/>
          </p:nvSpPr>
          <p:spPr>
            <a:xfrm>
              <a:off x="977681" y="3612831"/>
              <a:ext cx="8469145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Критерии сформированного навыка качественного чтения</a:t>
              </a:r>
            </a:p>
          </p:txBody>
        </p:sp>
        <p:grpSp>
          <p:nvGrpSpPr>
            <p:cNvPr id="82" name="Группа 81">
              <a:extLst>
                <a:ext uri="{FF2B5EF4-FFF2-40B4-BE49-F238E27FC236}">
                  <a16:creationId xmlns:a16="http://schemas.microsoft.com/office/drawing/2014/main" id="{19E5E3FB-55E1-899C-CC34-E00C7744E8E9}"/>
                </a:ext>
              </a:extLst>
            </p:cNvPr>
            <p:cNvGrpSpPr/>
            <p:nvPr/>
          </p:nvGrpSpPr>
          <p:grpSpPr>
            <a:xfrm>
              <a:off x="312669" y="3676735"/>
              <a:ext cx="697228" cy="697228"/>
              <a:chOff x="312669" y="3676735"/>
              <a:chExt cx="697228" cy="697228"/>
            </a:xfrm>
          </p:grpSpPr>
          <p:sp>
            <p:nvSpPr>
              <p:cNvPr id="28" name="Овал 27">
                <a:extLst>
                  <a:ext uri="{FF2B5EF4-FFF2-40B4-BE49-F238E27FC236}">
                    <a16:creationId xmlns:a16="http://schemas.microsoft.com/office/drawing/2014/main" id="{D53B2979-C4D1-454A-455E-E11856BFFFC0}"/>
                  </a:ext>
                </a:extLst>
              </p:cNvPr>
              <p:cNvSpPr/>
              <p:nvPr/>
            </p:nvSpPr>
            <p:spPr>
              <a:xfrm>
                <a:off x="358737" y="3704456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1AFC78F2-D5D4-C67D-8D48-3CCB9F668C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2669" y="3676735"/>
                <a:ext cx="697228" cy="697228"/>
              </a:xfrm>
              <a:prstGeom prst="rect">
                <a:avLst/>
              </a:prstGeom>
            </p:spPr>
          </p:pic>
        </p:grpSp>
      </p:grp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DA8F9387-1C72-E79F-46DF-CB4E59896B80}"/>
              </a:ext>
            </a:extLst>
          </p:cNvPr>
          <p:cNvGrpSpPr/>
          <p:nvPr/>
        </p:nvGrpSpPr>
        <p:grpSpPr>
          <a:xfrm>
            <a:off x="64504" y="3863239"/>
            <a:ext cx="9079495" cy="697228"/>
            <a:chOff x="307964" y="4460547"/>
            <a:chExt cx="9079495" cy="69722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29787D8-5074-BC56-5A0A-2B73BDBFEB03}"/>
                </a:ext>
              </a:extLst>
            </p:cNvPr>
            <p:cNvSpPr txBox="1"/>
            <p:nvPr/>
          </p:nvSpPr>
          <p:spPr>
            <a:xfrm>
              <a:off x="972976" y="4562714"/>
              <a:ext cx="8414483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Нейрофизиологические, мотивационные основы чтения</a:t>
              </a:r>
            </a:p>
          </p:txBody>
        </p:sp>
        <p:grpSp>
          <p:nvGrpSpPr>
            <p:cNvPr id="91" name="Группа 90">
              <a:extLst>
                <a:ext uri="{FF2B5EF4-FFF2-40B4-BE49-F238E27FC236}">
                  <a16:creationId xmlns:a16="http://schemas.microsoft.com/office/drawing/2014/main" id="{C142953D-18F7-C962-0AF5-0F3CD1BE76E2}"/>
                </a:ext>
              </a:extLst>
            </p:cNvPr>
            <p:cNvGrpSpPr/>
            <p:nvPr/>
          </p:nvGrpSpPr>
          <p:grpSpPr>
            <a:xfrm>
              <a:off x="307964" y="4460547"/>
              <a:ext cx="697228" cy="697228"/>
              <a:chOff x="307964" y="4460547"/>
              <a:chExt cx="697228" cy="697228"/>
            </a:xfrm>
          </p:grpSpPr>
          <p:sp>
            <p:nvSpPr>
              <p:cNvPr id="30" name="Овал 29">
                <a:extLst>
                  <a:ext uri="{FF2B5EF4-FFF2-40B4-BE49-F238E27FC236}">
                    <a16:creationId xmlns:a16="http://schemas.microsoft.com/office/drawing/2014/main" id="{9A094890-CCCB-115A-A75C-2CF083A26E9B}"/>
                  </a:ext>
                </a:extLst>
              </p:cNvPr>
              <p:cNvSpPr/>
              <p:nvPr/>
            </p:nvSpPr>
            <p:spPr>
              <a:xfrm>
                <a:off x="346381" y="4507313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53" name="Рисунок 52">
                <a:extLst>
                  <a:ext uri="{FF2B5EF4-FFF2-40B4-BE49-F238E27FC236}">
                    <a16:creationId xmlns:a16="http://schemas.microsoft.com/office/drawing/2014/main" id="{F969DD0A-1022-EA76-34F6-A78FBA58A2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07964" y="4460547"/>
                <a:ext cx="697228" cy="697228"/>
              </a:xfrm>
              <a:prstGeom prst="rect">
                <a:avLst/>
              </a:prstGeom>
            </p:spPr>
          </p:pic>
        </p:grpSp>
      </p:grpSp>
      <p:grpSp>
        <p:nvGrpSpPr>
          <p:cNvPr id="95" name="Группа 94">
            <a:extLst>
              <a:ext uri="{FF2B5EF4-FFF2-40B4-BE49-F238E27FC236}">
                <a16:creationId xmlns:a16="http://schemas.microsoft.com/office/drawing/2014/main" id="{785847BB-5E04-E92D-85BB-A6C1B5E75DAA}"/>
              </a:ext>
            </a:extLst>
          </p:cNvPr>
          <p:cNvGrpSpPr/>
          <p:nvPr/>
        </p:nvGrpSpPr>
        <p:grpSpPr>
          <a:xfrm>
            <a:off x="64504" y="4653063"/>
            <a:ext cx="7826591" cy="697228"/>
            <a:chOff x="304154" y="5270468"/>
            <a:chExt cx="7826591" cy="69722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3A5F7C-068A-B65F-9F92-E335686DFEA0}"/>
                </a:ext>
              </a:extLst>
            </p:cNvPr>
            <p:cNvSpPr txBox="1"/>
            <p:nvPr/>
          </p:nvSpPr>
          <p:spPr>
            <a:xfrm>
              <a:off x="988541" y="5367054"/>
              <a:ext cx="714220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Комплексный подход</a:t>
              </a:r>
            </a:p>
          </p:txBody>
        </p:sp>
        <p:grpSp>
          <p:nvGrpSpPr>
            <p:cNvPr id="94" name="Группа 93">
              <a:extLst>
                <a:ext uri="{FF2B5EF4-FFF2-40B4-BE49-F238E27FC236}">
                  <a16:creationId xmlns:a16="http://schemas.microsoft.com/office/drawing/2014/main" id="{293138E9-9A25-7C4A-9C5B-83E2ABF7D086}"/>
                </a:ext>
              </a:extLst>
            </p:cNvPr>
            <p:cNvGrpSpPr/>
            <p:nvPr/>
          </p:nvGrpSpPr>
          <p:grpSpPr>
            <a:xfrm>
              <a:off x="304154" y="5270468"/>
              <a:ext cx="697228" cy="697228"/>
              <a:chOff x="304154" y="5270468"/>
              <a:chExt cx="697228" cy="697228"/>
            </a:xfrm>
          </p:grpSpPr>
          <p:sp>
            <p:nvSpPr>
              <p:cNvPr id="34" name="Овал 33">
                <a:extLst>
                  <a:ext uri="{FF2B5EF4-FFF2-40B4-BE49-F238E27FC236}">
                    <a16:creationId xmlns:a16="http://schemas.microsoft.com/office/drawing/2014/main" id="{568DB084-40E0-5503-E97A-02EB27B2FA1B}"/>
                  </a:ext>
                </a:extLst>
              </p:cNvPr>
              <p:cNvSpPr/>
              <p:nvPr/>
            </p:nvSpPr>
            <p:spPr>
              <a:xfrm>
                <a:off x="346381" y="5310170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56" name="Рисунок 55">
                <a:extLst>
                  <a:ext uri="{FF2B5EF4-FFF2-40B4-BE49-F238E27FC236}">
                    <a16:creationId xmlns:a16="http://schemas.microsoft.com/office/drawing/2014/main" id="{93365599-67D8-7332-B072-73357E247D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04154" y="5270468"/>
                <a:ext cx="697228" cy="697228"/>
              </a:xfrm>
              <a:prstGeom prst="rect">
                <a:avLst/>
              </a:prstGeom>
            </p:spPr>
          </p:pic>
        </p:grpSp>
      </p:grpSp>
      <p:grpSp>
        <p:nvGrpSpPr>
          <p:cNvPr id="97" name="Группа 96">
            <a:extLst>
              <a:ext uri="{FF2B5EF4-FFF2-40B4-BE49-F238E27FC236}">
                <a16:creationId xmlns:a16="http://schemas.microsoft.com/office/drawing/2014/main" id="{4596188F-0077-2356-BC84-13BF06A1DD26}"/>
              </a:ext>
            </a:extLst>
          </p:cNvPr>
          <p:cNvGrpSpPr/>
          <p:nvPr/>
        </p:nvGrpSpPr>
        <p:grpSpPr>
          <a:xfrm>
            <a:off x="64504" y="5442887"/>
            <a:ext cx="7807217" cy="697228"/>
            <a:chOff x="323528" y="6086559"/>
            <a:chExt cx="7807217" cy="69722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987AB13-F565-7074-BA58-C74C6775A368}"/>
                </a:ext>
              </a:extLst>
            </p:cNvPr>
            <p:cNvSpPr txBox="1"/>
            <p:nvPr/>
          </p:nvSpPr>
          <p:spPr>
            <a:xfrm>
              <a:off x="988541" y="6167258"/>
              <a:ext cx="7142204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Программу развития навыка</a:t>
              </a:r>
            </a:p>
          </p:txBody>
        </p:sp>
        <p:grpSp>
          <p:nvGrpSpPr>
            <p:cNvPr id="96" name="Группа 95">
              <a:extLst>
                <a:ext uri="{FF2B5EF4-FFF2-40B4-BE49-F238E27FC236}">
                  <a16:creationId xmlns:a16="http://schemas.microsoft.com/office/drawing/2014/main" id="{DF87E917-AEE8-0722-4357-00D14CC9EF47}"/>
                </a:ext>
              </a:extLst>
            </p:cNvPr>
            <p:cNvGrpSpPr/>
            <p:nvPr/>
          </p:nvGrpSpPr>
          <p:grpSpPr>
            <a:xfrm>
              <a:off x="323528" y="6086559"/>
              <a:ext cx="697228" cy="697228"/>
              <a:chOff x="323528" y="6086559"/>
              <a:chExt cx="697228" cy="697228"/>
            </a:xfrm>
          </p:grpSpPr>
          <p:sp>
            <p:nvSpPr>
              <p:cNvPr id="37" name="Овал 36">
                <a:extLst>
                  <a:ext uri="{FF2B5EF4-FFF2-40B4-BE49-F238E27FC236}">
                    <a16:creationId xmlns:a16="http://schemas.microsoft.com/office/drawing/2014/main" id="{A2C44C0A-9231-6915-955D-475177EEF9E6}"/>
                  </a:ext>
                </a:extLst>
              </p:cNvPr>
              <p:cNvSpPr/>
              <p:nvPr/>
            </p:nvSpPr>
            <p:spPr>
              <a:xfrm>
                <a:off x="358737" y="6113027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61" name="Рисунок 60">
                <a:extLst>
                  <a:ext uri="{FF2B5EF4-FFF2-40B4-BE49-F238E27FC236}">
                    <a16:creationId xmlns:a16="http://schemas.microsoft.com/office/drawing/2014/main" id="{69212460-80AA-0441-A869-04E3910118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23528" y="6086559"/>
                <a:ext cx="697228" cy="697228"/>
              </a:xfrm>
              <a:prstGeom prst="rect">
                <a:avLst/>
              </a:prstGeom>
            </p:spPr>
          </p:pic>
        </p:grpSp>
      </p:grpSp>
      <p:grpSp>
        <p:nvGrpSpPr>
          <p:cNvPr id="99" name="Группа 98">
            <a:extLst>
              <a:ext uri="{FF2B5EF4-FFF2-40B4-BE49-F238E27FC236}">
                <a16:creationId xmlns:a16="http://schemas.microsoft.com/office/drawing/2014/main" id="{B9F348AF-5EFF-FBA0-5380-EB0FCD55F203}"/>
              </a:ext>
            </a:extLst>
          </p:cNvPr>
          <p:cNvGrpSpPr/>
          <p:nvPr/>
        </p:nvGrpSpPr>
        <p:grpSpPr>
          <a:xfrm>
            <a:off x="64504" y="6232711"/>
            <a:ext cx="8493958" cy="697228"/>
            <a:chOff x="320543" y="6874928"/>
            <a:chExt cx="8493958" cy="69722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C46B6C-4FBD-BAC5-834D-79E0B042E573}"/>
                </a:ext>
              </a:extLst>
            </p:cNvPr>
            <p:cNvSpPr txBox="1"/>
            <p:nvPr/>
          </p:nvSpPr>
          <p:spPr>
            <a:xfrm>
              <a:off x="985555" y="6932859"/>
              <a:ext cx="7828946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Приёмы и методы работы</a:t>
              </a:r>
            </a:p>
          </p:txBody>
        </p:sp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0DD9A224-7150-B901-23A8-413E77587D4B}"/>
                </a:ext>
              </a:extLst>
            </p:cNvPr>
            <p:cNvGrpSpPr/>
            <p:nvPr/>
          </p:nvGrpSpPr>
          <p:grpSpPr>
            <a:xfrm>
              <a:off x="320543" y="6874928"/>
              <a:ext cx="697228" cy="697228"/>
              <a:chOff x="320543" y="6874928"/>
              <a:chExt cx="697228" cy="697228"/>
            </a:xfrm>
          </p:grpSpPr>
          <p:sp>
            <p:nvSpPr>
              <p:cNvPr id="39" name="Овал 38">
                <a:extLst>
                  <a:ext uri="{FF2B5EF4-FFF2-40B4-BE49-F238E27FC236}">
                    <a16:creationId xmlns:a16="http://schemas.microsoft.com/office/drawing/2014/main" id="{88816BA9-B8C1-3559-0A64-2C481CBD990E}"/>
                  </a:ext>
                </a:extLst>
              </p:cNvPr>
              <p:cNvSpPr/>
              <p:nvPr/>
            </p:nvSpPr>
            <p:spPr>
              <a:xfrm>
                <a:off x="346381" y="6915884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68" name="Рисунок 67">
                <a:extLst>
                  <a:ext uri="{FF2B5EF4-FFF2-40B4-BE49-F238E27FC236}">
                    <a16:creationId xmlns:a16="http://schemas.microsoft.com/office/drawing/2014/main" id="{3CD84278-A157-2B55-9C59-F4B4BE66C9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20543" y="6874928"/>
                <a:ext cx="697228" cy="697228"/>
              </a:xfrm>
              <a:prstGeom prst="rect">
                <a:avLst/>
              </a:prstGeom>
            </p:spPr>
          </p:pic>
        </p:grpSp>
      </p:grpSp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5BAB5643-8055-7A9F-82C9-A60A7AE1FA4D}"/>
              </a:ext>
            </a:extLst>
          </p:cNvPr>
          <p:cNvGrpSpPr/>
          <p:nvPr/>
        </p:nvGrpSpPr>
        <p:grpSpPr>
          <a:xfrm>
            <a:off x="64504" y="7022535"/>
            <a:ext cx="9079495" cy="697228"/>
            <a:chOff x="320543" y="7691019"/>
            <a:chExt cx="9079495" cy="69722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D1E03FD-7FCA-8368-518A-EE7CF12F9CF3}"/>
                </a:ext>
              </a:extLst>
            </p:cNvPr>
            <p:cNvSpPr txBox="1"/>
            <p:nvPr/>
          </p:nvSpPr>
          <p:spPr>
            <a:xfrm>
              <a:off x="988541" y="7784419"/>
              <a:ext cx="8411497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Качественные и количественные результаты программы</a:t>
              </a:r>
            </a:p>
          </p:txBody>
        </p:sp>
        <p:grpSp>
          <p:nvGrpSpPr>
            <p:cNvPr id="100" name="Группа 99">
              <a:extLst>
                <a:ext uri="{FF2B5EF4-FFF2-40B4-BE49-F238E27FC236}">
                  <a16:creationId xmlns:a16="http://schemas.microsoft.com/office/drawing/2014/main" id="{F8B622B1-0FA4-9A96-B708-4D6884BA71BA}"/>
                </a:ext>
              </a:extLst>
            </p:cNvPr>
            <p:cNvGrpSpPr/>
            <p:nvPr/>
          </p:nvGrpSpPr>
          <p:grpSpPr>
            <a:xfrm>
              <a:off x="320543" y="7691019"/>
              <a:ext cx="697228" cy="697228"/>
              <a:chOff x="320543" y="7691019"/>
              <a:chExt cx="697228" cy="697228"/>
            </a:xfrm>
          </p:grpSpPr>
          <p:sp>
            <p:nvSpPr>
              <p:cNvPr id="42" name="Овал 41">
                <a:extLst>
                  <a:ext uri="{FF2B5EF4-FFF2-40B4-BE49-F238E27FC236}">
                    <a16:creationId xmlns:a16="http://schemas.microsoft.com/office/drawing/2014/main" id="{3DEEE85A-2CD8-540D-F56B-7A69DB689C9E}"/>
                  </a:ext>
                </a:extLst>
              </p:cNvPr>
              <p:cNvSpPr/>
              <p:nvPr/>
            </p:nvSpPr>
            <p:spPr>
              <a:xfrm>
                <a:off x="358737" y="7718741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35B0978E-33FE-2DEC-B503-B587D47ED2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20543" y="7691019"/>
                <a:ext cx="697228" cy="697228"/>
              </a:xfrm>
              <a:prstGeom prst="rect">
                <a:avLst/>
              </a:prstGeom>
            </p:spPr>
          </p:pic>
        </p:grp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27A6D6E8-5044-9D41-49EF-5CDCAEB4B1E6}"/>
              </a:ext>
            </a:extLst>
          </p:cNvPr>
          <p:cNvGrpSpPr/>
          <p:nvPr/>
        </p:nvGrpSpPr>
        <p:grpSpPr>
          <a:xfrm>
            <a:off x="35496" y="7812360"/>
            <a:ext cx="8918502" cy="697228"/>
            <a:chOff x="320543" y="7691019"/>
            <a:chExt cx="8918502" cy="69722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ECD3694-3245-1511-9620-E4422B493CD5}"/>
                </a:ext>
              </a:extLst>
            </p:cNvPr>
            <p:cNvSpPr txBox="1"/>
            <p:nvPr/>
          </p:nvSpPr>
          <p:spPr>
            <a:xfrm>
              <a:off x="1014563" y="7808978"/>
              <a:ext cx="8224482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Разные форматы развития навыка чтения</a:t>
              </a: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6579FFB5-B1AD-88AE-BAE4-469A0A98BBB7}"/>
                </a:ext>
              </a:extLst>
            </p:cNvPr>
            <p:cNvGrpSpPr/>
            <p:nvPr/>
          </p:nvGrpSpPr>
          <p:grpSpPr>
            <a:xfrm>
              <a:off x="320543" y="7691019"/>
              <a:ext cx="697228" cy="697228"/>
              <a:chOff x="320543" y="7691019"/>
              <a:chExt cx="697228" cy="697228"/>
            </a:xfrm>
          </p:grpSpPr>
          <p:sp>
            <p:nvSpPr>
              <p:cNvPr id="10" name="Овал 9">
                <a:extLst>
                  <a:ext uri="{FF2B5EF4-FFF2-40B4-BE49-F238E27FC236}">
                    <a16:creationId xmlns:a16="http://schemas.microsoft.com/office/drawing/2014/main" id="{63E601A7-CB1E-F783-A582-7AD02DF371AA}"/>
                  </a:ext>
                </a:extLst>
              </p:cNvPr>
              <p:cNvSpPr/>
              <p:nvPr/>
            </p:nvSpPr>
            <p:spPr>
              <a:xfrm>
                <a:off x="358737" y="7718741"/>
                <a:ext cx="629804" cy="629804"/>
              </a:xfrm>
              <a:prstGeom prst="ellipse">
                <a:avLst/>
              </a:prstGeom>
              <a:solidFill>
                <a:srgbClr val="0376B4"/>
              </a:soli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16256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ru-RU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 panose="020F0502020204030204"/>
                </a:endParaRPr>
              </a:p>
            </p:txBody>
          </p:sp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4B499DE5-F2A1-F1A6-5D20-C726352824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20543" y="7691019"/>
                <a:ext cx="697228" cy="697228"/>
              </a:xfrm>
              <a:prstGeom prst="rect">
                <a:avLst/>
              </a:prstGeom>
            </p:spPr>
          </p:pic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C4311E1-9A3C-53AE-0684-BF7E09FFA34E}"/>
              </a:ext>
            </a:extLst>
          </p:cNvPr>
          <p:cNvSpPr txBox="1"/>
          <p:nvPr/>
        </p:nvSpPr>
        <p:spPr>
          <a:xfrm>
            <a:off x="3392671" y="1616401"/>
            <a:ext cx="1727394" cy="52321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1625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800" b="1" i="0" u="none" strike="noStrike" cap="none" spc="0" normalizeH="0" baseline="0" dirty="0">
                <a:ln>
                  <a:noFill/>
                </a:ln>
                <a:solidFill>
                  <a:srgbClr val="E2907A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 panose="020F0502020204030204"/>
              </a:rPr>
              <a:t>Изучили:</a:t>
            </a:r>
          </a:p>
        </p:txBody>
      </p:sp>
    </p:spTree>
    <p:extLst>
      <p:ext uri="{BB962C8B-B14F-4D97-AF65-F5344CB8AC3E}">
        <p14:creationId xmlns:p14="http://schemas.microsoft.com/office/powerpoint/2010/main" val="3605245190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D8B13D-0398-6DD5-956D-360A65D19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784D625-3537-592A-4898-F734309A9675}"/>
              </a:ext>
            </a:extLst>
          </p:cNvPr>
          <p:cNvSpPr txBox="1"/>
          <p:nvPr/>
        </p:nvSpPr>
        <p:spPr>
          <a:xfrm>
            <a:off x="2483767" y="7378268"/>
            <a:ext cx="4449581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Благодарю за внимание!</a:t>
            </a:r>
            <a:endParaRPr lang="ru-RU" sz="2400" dirty="0">
              <a:solidFill>
                <a:srgbClr val="212529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FAA659-2CB7-B535-D248-12F2D7CEC6D0}"/>
              </a:ext>
            </a:extLst>
          </p:cNvPr>
          <p:cNvSpPr txBox="1"/>
          <p:nvPr/>
        </p:nvSpPr>
        <p:spPr>
          <a:xfrm>
            <a:off x="76200" y="1331640"/>
            <a:ext cx="8660094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E2907A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После прохождения программы ваш ребёнок, ученики станут более уверенными и их результаты в учёбе и общении выйдут на новый уровень</a:t>
            </a:r>
            <a:endParaRPr lang="ru-RU" sz="2400" dirty="0">
              <a:solidFill>
                <a:srgbClr val="E2907A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93C4E4C6-63DF-866E-E794-EA6AA35AF3C0}"/>
              </a:ext>
            </a:extLst>
          </p:cNvPr>
          <p:cNvGrpSpPr/>
          <p:nvPr/>
        </p:nvGrpSpPr>
        <p:grpSpPr>
          <a:xfrm>
            <a:off x="364014" y="3247305"/>
            <a:ext cx="8689086" cy="1320996"/>
            <a:chOff x="241953" y="3059833"/>
            <a:chExt cx="8689086" cy="1320996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03276DE9-544B-4305-C660-ACFC8BAFA803}"/>
                </a:ext>
              </a:extLst>
            </p:cNvPr>
            <p:cNvSpPr/>
            <p:nvPr/>
          </p:nvSpPr>
          <p:spPr>
            <a:xfrm>
              <a:off x="241953" y="3059833"/>
              <a:ext cx="8506511" cy="1320996"/>
            </a:xfrm>
            <a:prstGeom prst="roundRect">
              <a:avLst/>
            </a:prstGeom>
            <a:solidFill>
              <a:schemeClr val="bg1"/>
            </a:solidFill>
            <a:ln w="25400" cap="flat">
              <a:solidFill>
                <a:srgbClr val="0376B4"/>
              </a:solidFill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8F0D4D7C-0F3D-9962-89FA-3E83018CA17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5536" y="3347864"/>
              <a:ext cx="652575" cy="652575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0EF3657-2BB9-45F9-F5F0-78650343190D}"/>
                </a:ext>
              </a:extLst>
            </p:cNvPr>
            <p:cNvSpPr txBox="1"/>
            <p:nvPr/>
          </p:nvSpPr>
          <p:spPr>
            <a:xfrm>
              <a:off x="1395975" y="3120166"/>
              <a:ext cx="7535064" cy="1200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Школа Анны Астаховой </a:t>
              </a:r>
              <a:endParaRPr lang="en-US" sz="24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>
                <a:buNone/>
              </a:pPr>
              <a:r>
                <a:rPr lang="ru-RU" sz="24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Осмысленное и быстрое чтени</a:t>
              </a:r>
              <a:r>
                <a:rPr lang="ru-RU" sz="24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е для младших школьников</a:t>
              </a:r>
              <a:endParaRPr lang="ru-RU" sz="24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417569C9-A026-270D-ED2E-BA7553C0EF99}"/>
              </a:ext>
            </a:extLst>
          </p:cNvPr>
          <p:cNvGrpSpPr/>
          <p:nvPr/>
        </p:nvGrpSpPr>
        <p:grpSpPr>
          <a:xfrm>
            <a:off x="669865" y="5283637"/>
            <a:ext cx="7804270" cy="1379296"/>
            <a:chOff x="1148712" y="5179884"/>
            <a:chExt cx="7804270" cy="1379296"/>
          </a:xfrm>
        </p:grpSpPr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49B48829-12BE-3D51-CEED-EDECF6D85099}"/>
                </a:ext>
              </a:extLst>
            </p:cNvPr>
            <p:cNvSpPr/>
            <p:nvPr/>
          </p:nvSpPr>
          <p:spPr>
            <a:xfrm>
              <a:off x="6964712" y="5227189"/>
              <a:ext cx="642162" cy="626616"/>
            </a:xfrm>
            <a:prstGeom prst="ellipse">
              <a:avLst/>
            </a:prstGeom>
            <a:solidFill>
              <a:srgbClr val="0376B4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9F80E6A1-86A1-07CC-5A98-7C180352D65F}"/>
                </a:ext>
              </a:extLst>
            </p:cNvPr>
            <p:cNvSpPr/>
            <p:nvPr/>
          </p:nvSpPr>
          <p:spPr>
            <a:xfrm>
              <a:off x="1744434" y="5179884"/>
              <a:ext cx="642162" cy="626616"/>
            </a:xfrm>
            <a:prstGeom prst="ellipse">
              <a:avLst/>
            </a:prstGeom>
            <a:solidFill>
              <a:srgbClr val="0376B4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BE6985-ABDD-9776-9716-DBE8B0B1B128}"/>
                </a:ext>
              </a:extLst>
            </p:cNvPr>
            <p:cNvSpPr txBox="1"/>
            <p:nvPr/>
          </p:nvSpPr>
          <p:spPr>
            <a:xfrm>
              <a:off x="3592967" y="5851294"/>
              <a:ext cx="2582515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US" sz="20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@Astahova1968</a:t>
              </a:r>
              <a:endParaRPr lang="ru-RU" sz="20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A3C5559-A49A-263A-023E-06B8AF823612}"/>
                </a:ext>
              </a:extLst>
            </p:cNvPr>
            <p:cNvSpPr txBox="1"/>
            <p:nvPr/>
          </p:nvSpPr>
          <p:spPr>
            <a:xfrm>
              <a:off x="1148712" y="5854066"/>
              <a:ext cx="2035882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US" sz="2000" dirty="0">
                  <a:solidFill>
                    <a:srgbClr val="212529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+79153409247</a:t>
              </a:r>
              <a:endParaRPr lang="ru-RU" sz="20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A78F0346-1BA1-E1AB-4881-6BBF1193D413}"/>
                </a:ext>
              </a:extLst>
            </p:cNvPr>
            <p:cNvSpPr/>
            <p:nvPr/>
          </p:nvSpPr>
          <p:spPr>
            <a:xfrm>
              <a:off x="4196069" y="5186494"/>
              <a:ext cx="642162" cy="626616"/>
            </a:xfrm>
            <a:prstGeom prst="ellipse">
              <a:avLst/>
            </a:prstGeom>
            <a:solidFill>
              <a:srgbClr val="0376B4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16256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ru-RU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 panose="020F0502020204030204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301AB4F-1F7B-6F57-A6DF-A3F8949A4880}"/>
                </a:ext>
              </a:extLst>
            </p:cNvPr>
            <p:cNvSpPr txBox="1"/>
            <p:nvPr/>
          </p:nvSpPr>
          <p:spPr>
            <a:xfrm>
              <a:off x="6091160" y="5851294"/>
              <a:ext cx="2861822" cy="7078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info@astahova-scool.ru</a:t>
              </a:r>
              <a:endParaRPr lang="ru-RU" sz="2000" dirty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r>
                <a:rPr lang="en-US" sz="2000" dirty="0">
                  <a:solidFill>
                    <a:srgbClr val="212529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ast_ann21@mail.ru</a:t>
              </a:r>
              <a:endParaRPr lang="ru-RU" sz="2000" dirty="0">
                <a:solidFill>
                  <a:srgbClr val="212529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</p:txBody>
        </p: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B282247C-EB3D-6F56-33AF-BD38FB339C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85515" y="5313192"/>
              <a:ext cx="360000" cy="360000"/>
            </a:xfrm>
            <a:prstGeom prst="rect">
              <a:avLst/>
            </a:prstGeom>
          </p:spPr>
        </p:pic>
        <p:pic>
          <p:nvPicPr>
            <p:cNvPr id="60" name="Рисунок 59">
              <a:extLst>
                <a:ext uri="{FF2B5EF4-FFF2-40B4-BE49-F238E27FC236}">
                  <a16:creationId xmlns:a16="http://schemas.microsoft.com/office/drawing/2014/main" id="{56B94728-BA1F-8943-9987-A6FDC67F706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30777" y="5313192"/>
              <a:ext cx="360000" cy="360000"/>
            </a:xfrm>
            <a:prstGeom prst="rect">
              <a:avLst/>
            </a:prstGeom>
          </p:spPr>
        </p:pic>
        <p:pic>
          <p:nvPicPr>
            <p:cNvPr id="63" name="Рисунок 62">
              <a:extLst>
                <a:ext uri="{FF2B5EF4-FFF2-40B4-BE49-F238E27FC236}">
                  <a16:creationId xmlns:a16="http://schemas.microsoft.com/office/drawing/2014/main" id="{BFCF0056-21EA-004B-64BA-2F080800FF7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084821" y="5360497"/>
              <a:ext cx="360000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59345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Нажмите дважды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" name="Нажмите дважды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05" name="СТР_2.jpg" descr="СТР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14"/>
            <a:ext cx="9144000" cy="9144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16256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16256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16256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16256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1311</Words>
  <Application>Microsoft Office PowerPoint</Application>
  <PresentationFormat>Произвольный</PresentationFormat>
  <Paragraphs>347</Paragraphs>
  <Slides>41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5" baseType="lpstr">
      <vt:lpstr>Arial</vt:lpstr>
      <vt:lpstr>Calibri</vt:lpstr>
      <vt:lpstr>Century Gothic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ИД Первое сентября</dc:creator>
  <cp:lastModifiedBy>Maria Pura</cp:lastModifiedBy>
  <cp:revision>53</cp:revision>
  <dcterms:created xsi:type="dcterms:W3CDTF">2026-09-03T14:21:29Z</dcterms:created>
  <dcterms:modified xsi:type="dcterms:W3CDTF">2026-10-04T16:33:53Z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23A23BC0485E407DA13EA6CE8759AE75_13</vt:lpwstr>
  </property>
  <property fmtid="{D5CDD505-2E9C-101B-9397-08002B2CF9AE}" pid="3" name="KSOProductBuildVer">
    <vt:lpwstr>1049-12.2.0.23206</vt:lpwstr>
  </property>
</Properties>
</file>