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24"/>
  </p:notesMasterIdLst>
  <p:sldIdLst>
    <p:sldId id="262" r:id="rId2"/>
    <p:sldId id="263" r:id="rId3"/>
    <p:sldId id="292" r:id="rId4"/>
    <p:sldId id="272" r:id="rId5"/>
    <p:sldId id="293" r:id="rId6"/>
    <p:sldId id="278" r:id="rId7"/>
    <p:sldId id="294" r:id="rId8"/>
    <p:sldId id="282" r:id="rId9"/>
    <p:sldId id="296" r:id="rId10"/>
    <p:sldId id="301" r:id="rId11"/>
    <p:sldId id="302" r:id="rId12"/>
    <p:sldId id="303" r:id="rId13"/>
    <p:sldId id="304" r:id="rId14"/>
    <p:sldId id="305" r:id="rId15"/>
    <p:sldId id="306" r:id="rId16"/>
    <p:sldId id="297" r:id="rId17"/>
    <p:sldId id="298" r:id="rId18"/>
    <p:sldId id="299" r:id="rId19"/>
    <p:sldId id="307" r:id="rId20"/>
    <p:sldId id="308" r:id="rId21"/>
    <p:sldId id="309" r:id="rId22"/>
    <p:sldId id="270" r:id="rId23"/>
  </p:sldIdLst>
  <p:sldSz cx="9144000" cy="9144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16256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B35E2642-AE6A-498D-950E-043693E00994}">
          <p14:sldIdLst/>
        </p14:section>
        <p14:section name="Раздел без заголовка" id="{E5365CD3-2337-4023-B6D5-766339E94374}">
          <p14:sldIdLst>
            <p14:sldId id="262"/>
            <p14:sldId id="263"/>
            <p14:sldId id="292"/>
            <p14:sldId id="272"/>
            <p14:sldId id="293"/>
            <p14:sldId id="278"/>
            <p14:sldId id="294"/>
            <p14:sldId id="282"/>
            <p14:sldId id="296"/>
            <p14:sldId id="301"/>
            <p14:sldId id="302"/>
            <p14:sldId id="303"/>
            <p14:sldId id="304"/>
            <p14:sldId id="305"/>
            <p14:sldId id="306"/>
            <p14:sldId id="297"/>
            <p14:sldId id="298"/>
            <p14:sldId id="299"/>
            <p14:sldId id="307"/>
            <p14:sldId id="308"/>
            <p14:sldId id="309"/>
            <p14:sldId id="27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405"/>
    <a:srgbClr val="BC5908"/>
    <a:srgbClr val="FFD85B"/>
    <a:srgbClr val="DFD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2525" autoAdjust="0"/>
  </p:normalViewPr>
  <p:slideViewPr>
    <p:cSldViewPr>
      <p:cViewPr>
        <p:scale>
          <a:sx n="56" d="100"/>
          <a:sy n="56" d="100"/>
        </p:scale>
        <p:origin x="1604" y="44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4:58:15.6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1 212 0 0,'0'0'4844'0'0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5:07.22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0 212 0 0,'0'0'1417'0'0,"0"54"-972"0"0,0 160-35 0 0,0-160 3413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5:43.4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1 412 0 0,'0'0'7947'0'0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8:49.40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0 204 0 0,'0'0'4472'0'0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8:50.26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8 0 0,'0'0'5362'0'0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8:51.3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1 244 0 0,'0'0'5695'0'0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8:54.03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1 404 0 0,'0'0'4620'0'0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28:54.64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1 236 0 0,'0'0'5594'0'0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5-02-25T15:48:38.7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0 204 0 0,'0'0'7991'0'0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1714500" y="685800"/>
            <a:ext cx="3429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9086129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25600" latinLnBrk="0">
      <a:defRPr sz="2000">
        <a:latin typeface="+mj-lt"/>
        <a:ea typeface="+mj-ea"/>
        <a:cs typeface="+mj-cs"/>
        <a:sym typeface="Calibri"/>
      </a:defRPr>
    </a:lvl1pPr>
    <a:lvl2pPr indent="228600" defTabSz="1625600" latinLnBrk="0">
      <a:defRPr sz="2000">
        <a:latin typeface="+mj-lt"/>
        <a:ea typeface="+mj-ea"/>
        <a:cs typeface="+mj-cs"/>
        <a:sym typeface="Calibri"/>
      </a:defRPr>
    </a:lvl2pPr>
    <a:lvl3pPr indent="457200" defTabSz="1625600" latinLnBrk="0">
      <a:defRPr sz="2000">
        <a:latin typeface="+mj-lt"/>
        <a:ea typeface="+mj-ea"/>
        <a:cs typeface="+mj-cs"/>
        <a:sym typeface="Calibri"/>
      </a:defRPr>
    </a:lvl3pPr>
    <a:lvl4pPr indent="685800" defTabSz="1625600" latinLnBrk="0">
      <a:defRPr sz="2000">
        <a:latin typeface="+mj-lt"/>
        <a:ea typeface="+mj-ea"/>
        <a:cs typeface="+mj-cs"/>
        <a:sym typeface="Calibri"/>
      </a:defRPr>
    </a:lvl4pPr>
    <a:lvl5pPr indent="914400" defTabSz="1625600" latinLnBrk="0">
      <a:defRPr sz="2000">
        <a:latin typeface="+mj-lt"/>
        <a:ea typeface="+mj-ea"/>
        <a:cs typeface="+mj-cs"/>
        <a:sym typeface="Calibri"/>
      </a:defRPr>
    </a:lvl5pPr>
    <a:lvl6pPr indent="1143000" defTabSz="1625600" latinLnBrk="0">
      <a:defRPr sz="2000">
        <a:latin typeface="+mj-lt"/>
        <a:ea typeface="+mj-ea"/>
        <a:cs typeface="+mj-cs"/>
        <a:sym typeface="Calibri"/>
      </a:defRPr>
    </a:lvl6pPr>
    <a:lvl7pPr indent="1371600" defTabSz="1625600" latinLnBrk="0">
      <a:defRPr sz="2000">
        <a:latin typeface="+mj-lt"/>
        <a:ea typeface="+mj-ea"/>
        <a:cs typeface="+mj-cs"/>
        <a:sym typeface="Calibri"/>
      </a:defRPr>
    </a:lvl7pPr>
    <a:lvl8pPr indent="1600200" defTabSz="1625600" latinLnBrk="0">
      <a:defRPr sz="2000">
        <a:latin typeface="+mj-lt"/>
        <a:ea typeface="+mj-ea"/>
        <a:cs typeface="+mj-cs"/>
        <a:sym typeface="Calibri"/>
      </a:defRPr>
    </a:lvl8pPr>
    <a:lvl9pPr indent="1828800" defTabSz="1625600" latinLnBrk="0">
      <a:defRPr sz="20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038350" y="1052513"/>
            <a:ext cx="2843213" cy="28432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fld id="{6302C655-53C9-3146-BCC8-607E1C990E7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970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840569"/>
            <a:ext cx="77724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181600"/>
            <a:ext cx="64008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6807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137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875867"/>
            <a:ext cx="77724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875620"/>
            <a:ext cx="77724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900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2133602"/>
            <a:ext cx="40386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2133602"/>
            <a:ext cx="40386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16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046817"/>
            <a:ext cx="4040188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899833"/>
            <a:ext cx="4040188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2046817"/>
            <a:ext cx="4041775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2899833"/>
            <a:ext cx="4041775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928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756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930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364067"/>
            <a:ext cx="3008313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364069"/>
            <a:ext cx="5111750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913469"/>
            <a:ext cx="3008313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02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6400801"/>
            <a:ext cx="54864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817033"/>
            <a:ext cx="54864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7156452"/>
            <a:ext cx="54864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695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5270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66186"/>
            <a:ext cx="2057400" cy="780203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66186"/>
            <a:ext cx="6019800" cy="78020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50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6184"/>
            <a:ext cx="82296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133602"/>
            <a:ext cx="82296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8475136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3EE8B6-6E3C-43DB-9596-4DF3C6574126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8475136"/>
            <a:ext cx="2895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8475136"/>
            <a:ext cx="2133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6410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customXml" Target="../ink/ink5.xml"/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customXml" Target="../ink/ink2.xml"/><Relationship Id="rId12" Type="http://schemas.openxmlformats.org/officeDocument/2006/relationships/customXml" Target="../ink/ink4.xml"/><Relationship Id="rId17" Type="http://schemas.openxmlformats.org/officeDocument/2006/relationships/customXml" Target="../ink/ink9.xml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11" Type="http://schemas.openxmlformats.org/officeDocument/2006/relationships/image" Target="../media/image13.png"/><Relationship Id="rId5" Type="http://schemas.openxmlformats.org/officeDocument/2006/relationships/customXml" Target="../ink/ink1.xml"/><Relationship Id="rId15" Type="http://schemas.openxmlformats.org/officeDocument/2006/relationships/customXml" Target="../ink/ink7.xml"/><Relationship Id="rId10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customXml" Target="../ink/ink3.xml"/><Relationship Id="rId14" Type="http://schemas.openxmlformats.org/officeDocument/2006/relationships/customXml" Target="../ink/ink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42D4EB5C-9ADB-C8D3-78D9-F6D8761F69F4}"/>
              </a:ext>
            </a:extLst>
          </p:cNvPr>
          <p:cNvSpPr/>
          <p:nvPr/>
        </p:nvSpPr>
        <p:spPr>
          <a:xfrm>
            <a:off x="971600" y="2231740"/>
            <a:ext cx="7632848" cy="3780420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Тетради-тренажёры </a:t>
            </a:r>
          </a:p>
          <a:p>
            <a:pPr algn="ctr"/>
            <a:endParaRPr lang="ru-RU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 математике </a:t>
            </a:r>
          </a:p>
          <a:p>
            <a:pPr algn="ctr"/>
            <a:endParaRPr lang="ru-RU" b="1" dirty="0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ru-RU" b="1" dirty="0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5-11 классов</a:t>
            </a:r>
          </a:p>
          <a:p>
            <a:pPr algn="ctr"/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AAA613CC-64CA-F9EB-3C99-1A63B27D3B30}"/>
              </a:ext>
            </a:extLst>
          </p:cNvPr>
          <p:cNvSpPr txBox="1">
            <a:spLocks/>
          </p:cNvSpPr>
          <p:nvPr/>
        </p:nvSpPr>
        <p:spPr>
          <a:xfrm>
            <a:off x="595244" y="1475656"/>
            <a:ext cx="8153219" cy="678901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457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26CAED0A-2A45-4C9C-BCDD-21A8A092C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2"/>
            <a:ext cx="9143999" cy="91431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6D26B0-840F-C6A7-917E-970699F31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46" y="515907"/>
            <a:ext cx="7549592" cy="1731264"/>
          </a:xfrm>
        </p:spPr>
        <p:txBody>
          <a:bodyPr anchor="b">
            <a:normAutofit/>
          </a:bodyPr>
          <a:lstStyle/>
          <a:p>
            <a:r>
              <a:rPr lang="ru-RU" sz="4800" dirty="0"/>
              <a:t>Спикер вебинара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1" y="2665129"/>
            <a:ext cx="8590946" cy="104226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37441"/>
            <a:ext cx="8537522" cy="569065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23B2D2D-65DC-CEF3-7A61-0A561C137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3466014"/>
            <a:ext cx="3120544" cy="4798652"/>
          </a:xfrm>
        </p:spPr>
        <p:txBody>
          <a:bodyPr anchor="t">
            <a:normAutofit/>
          </a:bodyPr>
          <a:lstStyle/>
          <a:p>
            <a:r>
              <a:rPr lang="ru-RU" sz="2000" dirty="0"/>
              <a:t>Сиротина Татьяна Владимировна,</a:t>
            </a:r>
          </a:p>
          <a:p>
            <a:pPr marL="0" indent="0">
              <a:buNone/>
            </a:pPr>
            <a:r>
              <a:rPr lang="ru-RU" sz="2000" dirty="0"/>
              <a:t>      репетитор, </a:t>
            </a:r>
            <a:br>
              <a:rPr lang="ru-RU" sz="2000" dirty="0"/>
            </a:br>
            <a:r>
              <a:rPr lang="ru-RU" sz="2000" dirty="0"/>
              <a:t>      автор издательства</a:t>
            </a:r>
            <a:br>
              <a:rPr lang="ru-RU" sz="2000" dirty="0"/>
            </a:br>
            <a:r>
              <a:rPr lang="ru-RU" sz="2000" dirty="0"/>
              <a:t>     «Интеллект-Центр»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93035" y="3128482"/>
            <a:ext cx="1042267" cy="1142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119018E-6E4E-D657-3357-B6658ED4CE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0042" y="3626400"/>
            <a:ext cx="3366118" cy="469810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5BE9EFC-AE53-EAB6-6C64-57378B86B6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4266" l="0" r="100000">
                        <a14:foregroundMark x1="80885" y1="67431" x2="80885" y2="67431"/>
                        <a14:foregroundMark x1="77409" y1="69725" x2="77409" y2="69725"/>
                        <a14:foregroundMark x1="74250" y1="71101" x2="74250" y2="71101"/>
                        <a14:foregroundMark x1="78357" y1="68807" x2="61295" y2="81651"/>
                        <a14:foregroundMark x1="65561" y1="80046" x2="65561" y2="80046"/>
                        <a14:foregroundMark x1="70142" y1="77752" x2="70142" y2="77752"/>
                        <a14:foregroundMark x1="75355" y1="74083" x2="75355" y2="74083"/>
                        <a14:foregroundMark x1="75355" y1="74083" x2="75355" y2="74083"/>
                        <a14:foregroundMark x1="73144" y1="72706" x2="73144" y2="72706"/>
                        <a14:foregroundMark x1="66509" y1="77064" x2="66509" y2="77064"/>
                        <a14:foregroundMark x1="63981" y1="78670" x2="63981" y2="78670"/>
                        <a14:foregroundMark x1="62875" y1="80734" x2="62875" y2="80734"/>
                        <a14:foregroundMark x1="61927" y1="77752" x2="61927" y2="77752"/>
                        <a14:foregroundMark x1="61927" y1="77752" x2="15956" y2="71789"/>
                        <a14:foregroundMark x1="14376" y1="77064" x2="58294" y2="86927"/>
                        <a14:foregroundMark x1="17062" y1="77064" x2="47393" y2="94266"/>
                        <a14:foregroundMark x1="10900" y1="77752" x2="32543" y2="93578"/>
                        <a14:foregroundMark x1="10269" y1="79358" x2="15482" y2="71789"/>
                        <a14:foregroundMark x1="65561" y1="86927" x2="86572" y2="62156"/>
                        <a14:foregroundMark x1="66983" y1="77064" x2="70142" y2="77752"/>
                        <a14:foregroundMark x1="81517" y1="68119" x2="81517" y2="68119"/>
                        <a14:foregroundMark x1="85150" y1="59174" x2="85150" y2="59174"/>
                        <a14:foregroundMark x1="79937" y1="63532" x2="79937" y2="63532"/>
                        <a14:foregroundMark x1="84044" y1="64450" x2="84044" y2="64450"/>
                        <a14:foregroundMark x1="85624" y1="69725" x2="85624" y2="69725"/>
                        <a14:foregroundMark x1="85150" y1="66514" x2="85150" y2="66514"/>
                        <a14:foregroundMark x1="91785" y1="41284" x2="89258" y2="63532"/>
                        <a14:foregroundMark x1="89731" y1="29128" x2="92259" y2="47248"/>
                        <a14:foregroundMark x1="87204" y1="20183" x2="91311" y2="36009"/>
                        <a14:foregroundMark x1="77409" y1="4587" x2="88152" y2="24771"/>
                        <a14:foregroundMark x1="77883" y1="6651" x2="89731" y2="24771"/>
                        <a14:foregroundMark x1="88626" y1="18807" x2="88626" y2="18807"/>
                        <a14:foregroundMark x1="84044" y1="12615" x2="84044" y2="12615"/>
                        <a14:foregroundMark x1="81991" y1="8257" x2="81991" y2="825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5682" y="5793271"/>
            <a:ext cx="2578680" cy="1775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331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10135D-F034-7DDE-7200-84315B876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D9C94E6-93BA-3737-D06D-79E778807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08781"/>
            <a:ext cx="8229600" cy="72544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Тетради-тренажёры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3234DE2-8A32-CAE0-B913-099957861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4100979"/>
            <a:ext cx="4311421" cy="202408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351863-6D6D-801D-1A42-874337A0F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0928" y="6507187"/>
            <a:ext cx="4328971" cy="20240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4D2EC0A-DD37-15D6-797F-CE950A8773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183" y="4115908"/>
            <a:ext cx="1380398" cy="200935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3A7284-B21A-3B4C-A85D-54875DA08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5893" y="4168087"/>
            <a:ext cx="1325240" cy="19049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8B152C-76E1-8843-8394-A2929F5DC9B4}"/>
              </a:ext>
            </a:extLst>
          </p:cNvPr>
          <p:cNvSpPr txBox="1"/>
          <p:nvPr/>
        </p:nvSpPr>
        <p:spPr>
          <a:xfrm>
            <a:off x="18356" y="2128679"/>
            <a:ext cx="843528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ПОЛНАЯ СЕРИЯ </a:t>
            </a:r>
            <a:r>
              <a:rPr lang="ru-RU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ТЕТРАДЕЙ-ТРЕНАЖЁРОВ</a:t>
            </a:r>
          </a:p>
          <a:p>
            <a:pPr algn="ctr"/>
            <a:r>
              <a:rPr lang="ru-RU" sz="2800" b="1" dirty="0">
                <a:solidFill>
                  <a:srgbClr val="0718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(базовый уровень) </a:t>
            </a:r>
          </a:p>
          <a:p>
            <a:pPr algn="ctr"/>
            <a:endParaRPr lang="ru-RU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rgbClr val="07187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5-11 классов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118DBD-65A2-51AF-7188-4366CA8186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766" y="6387901"/>
            <a:ext cx="1380398" cy="19939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CD66372-F1B7-880F-CB7F-8C402079120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3728" y="6387900"/>
            <a:ext cx="1329969" cy="199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08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9BF12CD-9D0E-37EF-5E21-6AFE5F0415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3727" y="736976"/>
            <a:ext cx="6674243" cy="227988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F55F3FF-19C7-1149-4E2B-72552BF95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5770" y="3189754"/>
            <a:ext cx="6674244" cy="177891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9" name="Рукописный ввод 8">
                <a:extLst>
                  <a:ext uri="{FF2B5EF4-FFF2-40B4-BE49-F238E27FC236}">
                    <a16:creationId xmlns:a16="http://schemas.microsoft.com/office/drawing/2014/main" id="{298AF2B1-E2A6-7D36-1158-BF2BF35ADF35}"/>
                  </a:ext>
                </a:extLst>
              </p14:cNvPr>
              <p14:cNvContentPartPr/>
              <p14:nvPr/>
            </p14:nvContentPartPr>
            <p14:xfrm>
              <a:off x="4717359" y="5076649"/>
              <a:ext cx="360" cy="360"/>
            </p14:xfrm>
          </p:contentPart>
        </mc:Choice>
        <mc:Fallback xmlns="">
          <p:pic>
            <p:nvPicPr>
              <p:cNvPr id="9" name="Рукописный ввод 8">
                <a:extLst>
                  <a:ext uri="{FF2B5EF4-FFF2-40B4-BE49-F238E27FC236}">
                    <a16:creationId xmlns:a16="http://schemas.microsoft.com/office/drawing/2014/main" id="{298AF2B1-E2A6-7D36-1158-BF2BF35ADF3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11239" y="5070529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B434AAD-FFB8-D4FB-55D6-17D8E06AEB51}"/>
              </a:ext>
            </a:extLst>
          </p:cNvPr>
          <p:cNvSpPr/>
          <p:nvPr/>
        </p:nvSpPr>
        <p:spPr>
          <a:xfrm>
            <a:off x="2276491" y="3136090"/>
            <a:ext cx="6673523" cy="1798413"/>
          </a:xfrm>
          <a:prstGeom prst="rect">
            <a:avLst/>
          </a:prstGeom>
          <a:noFill/>
          <a:ln w="76200">
            <a:solidFill>
              <a:srgbClr val="93FF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" name="Рукописный ввод 19">
                <a:extLst>
                  <a:ext uri="{FF2B5EF4-FFF2-40B4-BE49-F238E27FC236}">
                    <a16:creationId xmlns:a16="http://schemas.microsoft.com/office/drawing/2014/main" id="{C41F8B7E-37A7-9347-49D3-48C49C6BDB4C}"/>
                  </a:ext>
                </a:extLst>
              </p14:cNvPr>
              <p14:cNvContentPartPr/>
              <p14:nvPr/>
            </p14:nvContentPartPr>
            <p14:xfrm>
              <a:off x="2648079" y="4554235"/>
              <a:ext cx="360" cy="115920"/>
            </p14:xfrm>
          </p:contentPart>
        </mc:Choice>
        <mc:Fallback xmlns="">
          <p:pic>
            <p:nvPicPr>
              <p:cNvPr id="20" name="Рукописный ввод 19">
                <a:extLst>
                  <a:ext uri="{FF2B5EF4-FFF2-40B4-BE49-F238E27FC236}">
                    <a16:creationId xmlns:a16="http://schemas.microsoft.com/office/drawing/2014/main" id="{C41F8B7E-37A7-9347-49D3-48C49C6BDB4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641959" y="4548134"/>
                <a:ext cx="12600" cy="128122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C6D1B60-599C-96D4-8958-04758DD4D284}"/>
              </a:ext>
            </a:extLst>
          </p:cNvPr>
          <p:cNvSpPr/>
          <p:nvPr/>
        </p:nvSpPr>
        <p:spPr>
          <a:xfrm>
            <a:off x="1296481" y="5010779"/>
            <a:ext cx="6618556" cy="1605094"/>
          </a:xfrm>
          <a:prstGeom prst="rect">
            <a:avLst/>
          </a:prstGeom>
          <a:noFill/>
          <a:ln w="76200">
            <a:solidFill>
              <a:srgbClr val="AFEA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7" name="Рукописный ввод 26">
                <a:extLst>
                  <a:ext uri="{FF2B5EF4-FFF2-40B4-BE49-F238E27FC236}">
                    <a16:creationId xmlns:a16="http://schemas.microsoft.com/office/drawing/2014/main" id="{3805804E-0433-ED6C-780E-375C52C009E4}"/>
                  </a:ext>
                </a:extLst>
              </p14:cNvPr>
              <p14:cNvContentPartPr/>
              <p14:nvPr/>
            </p14:nvContentPartPr>
            <p14:xfrm>
              <a:off x="9796599" y="4337929"/>
              <a:ext cx="360" cy="360"/>
            </p14:xfrm>
          </p:contentPart>
        </mc:Choice>
        <mc:Fallback xmlns="">
          <p:pic>
            <p:nvPicPr>
              <p:cNvPr id="27" name="Рукописный ввод 26">
                <a:extLst>
                  <a:ext uri="{FF2B5EF4-FFF2-40B4-BE49-F238E27FC236}">
                    <a16:creationId xmlns:a16="http://schemas.microsoft.com/office/drawing/2014/main" id="{3805804E-0433-ED6C-780E-375C52C009E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790479" y="4331809"/>
                <a:ext cx="12600" cy="12600"/>
              </a:xfrm>
              <a:prstGeom prst="rect">
                <a:avLst/>
              </a:prstGeom>
            </p:spPr>
          </p:pic>
        </mc:Fallback>
      </mc:AlternateContent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72844D72-1ACB-E5EB-84DA-32D1ECBBD6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30240" y="5030334"/>
            <a:ext cx="6551038" cy="1565985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34CC4DF-CF3B-99A8-FEF7-E420C219C40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7966" y="6452756"/>
            <a:ext cx="6643856" cy="2155601"/>
          </a:xfrm>
          <a:prstGeom prst="rect">
            <a:avLst/>
          </a:prstGeom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8426F55-D94A-3DC9-62FA-506F15E5CA0F}"/>
              </a:ext>
            </a:extLst>
          </p:cNvPr>
          <p:cNvSpPr/>
          <p:nvPr/>
        </p:nvSpPr>
        <p:spPr>
          <a:xfrm>
            <a:off x="657578" y="6435841"/>
            <a:ext cx="6674244" cy="2189430"/>
          </a:xfrm>
          <a:prstGeom prst="rect">
            <a:avLst/>
          </a:prstGeom>
          <a:noFill/>
          <a:ln w="76200">
            <a:solidFill>
              <a:srgbClr val="E757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" name="Рукописный ввод 31">
                <a:extLst>
                  <a:ext uri="{FF2B5EF4-FFF2-40B4-BE49-F238E27FC236}">
                    <a16:creationId xmlns:a16="http://schemas.microsoft.com/office/drawing/2014/main" id="{9D2F3638-0461-8B88-BD11-C1721BE55339}"/>
                  </a:ext>
                </a:extLst>
              </p14:cNvPr>
              <p14:cNvContentPartPr/>
              <p14:nvPr/>
            </p14:nvContentPartPr>
            <p14:xfrm>
              <a:off x="2742399" y="3540889"/>
              <a:ext cx="360" cy="360"/>
            </p14:xfrm>
          </p:contentPart>
        </mc:Choice>
        <mc:Fallback xmlns="">
          <p:pic>
            <p:nvPicPr>
              <p:cNvPr id="32" name="Рукописный ввод 31">
                <a:extLst>
                  <a:ext uri="{FF2B5EF4-FFF2-40B4-BE49-F238E27FC236}">
                    <a16:creationId xmlns:a16="http://schemas.microsoft.com/office/drawing/2014/main" id="{9D2F3638-0461-8B88-BD11-C1721BE553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736279" y="3534769"/>
                <a:ext cx="12600" cy="12600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03F8A99-C924-F872-2912-C4CB5BE996C8}"/>
              </a:ext>
            </a:extLst>
          </p:cNvPr>
          <p:cNvGrpSpPr/>
          <p:nvPr/>
        </p:nvGrpSpPr>
        <p:grpSpPr>
          <a:xfrm>
            <a:off x="2697399" y="3446569"/>
            <a:ext cx="29520" cy="24480"/>
            <a:chOff x="2436935" y="2179833"/>
            <a:chExt cx="29520" cy="244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38" name="Рукописный ввод 37">
                  <a:extLst>
                    <a:ext uri="{FF2B5EF4-FFF2-40B4-BE49-F238E27FC236}">
                      <a16:creationId xmlns:a16="http://schemas.microsoft.com/office/drawing/2014/main" id="{4C1AB13B-7EFA-6A44-ADE2-80E317BBB4EC}"/>
                    </a:ext>
                  </a:extLst>
                </p14:cNvPr>
                <p14:cNvContentPartPr/>
                <p14:nvPr/>
              </p14:nvContentPartPr>
              <p14:xfrm>
                <a:off x="2436935" y="2179833"/>
                <a:ext cx="360" cy="360"/>
              </p14:xfrm>
            </p:contentPart>
          </mc:Choice>
          <mc:Fallback xmlns="">
            <p:pic>
              <p:nvPicPr>
                <p:cNvPr id="38" name="Рукописный ввод 37">
                  <a:extLst>
                    <a:ext uri="{FF2B5EF4-FFF2-40B4-BE49-F238E27FC236}">
                      <a16:creationId xmlns:a16="http://schemas.microsoft.com/office/drawing/2014/main" id="{4C1AB13B-7EFA-6A44-ADE2-80E317BBB4E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30815" y="217371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9" name="Рукописный ввод 38">
                  <a:extLst>
                    <a:ext uri="{FF2B5EF4-FFF2-40B4-BE49-F238E27FC236}">
                      <a16:creationId xmlns:a16="http://schemas.microsoft.com/office/drawing/2014/main" id="{09DEE2AF-8B6B-4E55-C7F3-CA98A3832C57}"/>
                    </a:ext>
                  </a:extLst>
                </p14:cNvPr>
                <p14:cNvContentPartPr/>
                <p14:nvPr/>
              </p14:nvContentPartPr>
              <p14:xfrm>
                <a:off x="2466095" y="2203953"/>
                <a:ext cx="360" cy="360"/>
              </p14:xfrm>
            </p:contentPart>
          </mc:Choice>
          <mc:Fallback xmlns="">
            <p:pic>
              <p:nvPicPr>
                <p:cNvPr id="39" name="Рукописный ввод 38">
                  <a:extLst>
                    <a:ext uri="{FF2B5EF4-FFF2-40B4-BE49-F238E27FC236}">
                      <a16:creationId xmlns:a16="http://schemas.microsoft.com/office/drawing/2014/main" id="{09DEE2AF-8B6B-4E55-C7F3-CA98A3832C5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2459975" y="2197833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34" name="Рукописный ввод 33">
                <a:extLst>
                  <a:ext uri="{FF2B5EF4-FFF2-40B4-BE49-F238E27FC236}">
                    <a16:creationId xmlns:a16="http://schemas.microsoft.com/office/drawing/2014/main" id="{6FA7D928-CC46-C4FE-4C3E-73DB9BD75D24}"/>
                  </a:ext>
                </a:extLst>
              </p14:cNvPr>
              <p14:cNvContentPartPr/>
              <p14:nvPr/>
            </p14:nvContentPartPr>
            <p14:xfrm>
              <a:off x="6629679" y="3469969"/>
              <a:ext cx="360" cy="360"/>
            </p14:xfrm>
          </p:contentPart>
        </mc:Choice>
        <mc:Fallback xmlns="">
          <p:pic>
            <p:nvPicPr>
              <p:cNvPr id="34" name="Рукописный ввод 33">
                <a:extLst>
                  <a:ext uri="{FF2B5EF4-FFF2-40B4-BE49-F238E27FC236}">
                    <a16:creationId xmlns:a16="http://schemas.microsoft.com/office/drawing/2014/main" id="{6FA7D928-CC46-C4FE-4C3E-73DB9BD75D2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23559" y="3463849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5" name="Рукописный ввод 34">
                <a:extLst>
                  <a:ext uri="{FF2B5EF4-FFF2-40B4-BE49-F238E27FC236}">
                    <a16:creationId xmlns:a16="http://schemas.microsoft.com/office/drawing/2014/main" id="{FF16EF68-5588-4FC9-8432-AD154B0D5253}"/>
                  </a:ext>
                </a:extLst>
              </p14:cNvPr>
              <p14:cNvContentPartPr/>
              <p14:nvPr/>
            </p14:nvContentPartPr>
            <p14:xfrm>
              <a:off x="6682239" y="3414889"/>
              <a:ext cx="360" cy="360"/>
            </p14:xfrm>
          </p:contentPart>
        </mc:Choice>
        <mc:Fallback xmlns="">
          <p:pic>
            <p:nvPicPr>
              <p:cNvPr id="35" name="Рукописный ввод 34">
                <a:extLst>
                  <a:ext uri="{FF2B5EF4-FFF2-40B4-BE49-F238E27FC236}">
                    <a16:creationId xmlns:a16="http://schemas.microsoft.com/office/drawing/2014/main" id="{FF16EF68-5588-4FC9-8432-AD154B0D52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76119" y="3408769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6" name="Рукописный ввод 35">
                <a:extLst>
                  <a:ext uri="{FF2B5EF4-FFF2-40B4-BE49-F238E27FC236}">
                    <a16:creationId xmlns:a16="http://schemas.microsoft.com/office/drawing/2014/main" id="{5DD641D1-D39E-DCE3-8288-F0FB2E595482}"/>
                  </a:ext>
                </a:extLst>
              </p14:cNvPr>
              <p14:cNvContentPartPr/>
              <p14:nvPr/>
            </p14:nvContentPartPr>
            <p14:xfrm>
              <a:off x="1807479" y="4528369"/>
              <a:ext cx="360" cy="360"/>
            </p14:xfrm>
          </p:contentPart>
        </mc:Choice>
        <mc:Fallback xmlns="">
          <p:pic>
            <p:nvPicPr>
              <p:cNvPr id="36" name="Рукописный ввод 35">
                <a:extLst>
                  <a:ext uri="{FF2B5EF4-FFF2-40B4-BE49-F238E27FC236}">
                    <a16:creationId xmlns:a16="http://schemas.microsoft.com/office/drawing/2014/main" id="{5DD641D1-D39E-DCE3-8288-F0FB2E59548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01359" y="4522249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7682786-9A65-DB55-FEB4-18E4769D69B6}"/>
              </a:ext>
            </a:extLst>
          </p:cNvPr>
          <p:cNvSpPr/>
          <p:nvPr/>
        </p:nvSpPr>
        <p:spPr>
          <a:xfrm>
            <a:off x="2123727" y="749255"/>
            <a:ext cx="6707652" cy="2343944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627F57B9-604D-395E-6A4E-6F007B98CE8B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52162" y="1712908"/>
            <a:ext cx="1938156" cy="620079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</p:pic>
      <p:sp>
        <p:nvSpPr>
          <p:cNvPr id="42" name="Стрелка: пятиугольник 41">
            <a:extLst>
              <a:ext uri="{FF2B5EF4-FFF2-40B4-BE49-F238E27FC236}">
                <a16:creationId xmlns:a16="http://schemas.microsoft.com/office/drawing/2014/main" id="{D4C417F7-A901-8BBE-5A46-1518DDFB7C81}"/>
              </a:ext>
            </a:extLst>
          </p:cNvPr>
          <p:cNvSpPr/>
          <p:nvPr/>
        </p:nvSpPr>
        <p:spPr>
          <a:xfrm>
            <a:off x="107504" y="1630749"/>
            <a:ext cx="2346187" cy="702237"/>
          </a:xfrm>
          <a:prstGeom prst="homePlate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43" name="TextBox 4">
            <a:extLst>
              <a:ext uri="{FF2B5EF4-FFF2-40B4-BE49-F238E27FC236}">
                <a16:creationId xmlns:a16="http://schemas.microsoft.com/office/drawing/2014/main" id="{04796C3F-95B1-BB40-FD31-8A07F52CD0F8}"/>
              </a:ext>
            </a:extLst>
          </p:cNvPr>
          <p:cNvSpPr txBox="1"/>
          <p:nvPr/>
        </p:nvSpPr>
        <p:spPr>
          <a:xfrm>
            <a:off x="49685" y="4297536"/>
            <a:ext cx="2647714" cy="523220"/>
          </a:xfrm>
          <a:prstGeom prst="rect">
            <a:avLst/>
          </a:prstGeom>
          <a:solidFill>
            <a:srgbClr val="93FF8B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простого…</a:t>
            </a:r>
          </a:p>
        </p:txBody>
      </p:sp>
      <p:sp>
        <p:nvSpPr>
          <p:cNvPr id="44" name="TextBox 6">
            <a:extLst>
              <a:ext uri="{FF2B5EF4-FFF2-40B4-BE49-F238E27FC236}">
                <a16:creationId xmlns:a16="http://schemas.microsoft.com/office/drawing/2014/main" id="{2FDC0C72-2198-649A-4573-F87DEA15551B}"/>
              </a:ext>
            </a:extLst>
          </p:cNvPr>
          <p:cNvSpPr txBox="1"/>
          <p:nvPr/>
        </p:nvSpPr>
        <p:spPr>
          <a:xfrm>
            <a:off x="5612892" y="7408545"/>
            <a:ext cx="2987887" cy="523220"/>
          </a:xfrm>
          <a:prstGeom prst="rect">
            <a:avLst/>
          </a:prstGeom>
          <a:solidFill>
            <a:srgbClr val="E7579F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 к сложному!</a:t>
            </a:r>
          </a:p>
        </p:txBody>
      </p:sp>
    </p:spTree>
    <p:extLst>
      <p:ext uri="{BB962C8B-B14F-4D97-AF65-F5344CB8AC3E}">
        <p14:creationId xmlns:p14="http://schemas.microsoft.com/office/powerpoint/2010/main" val="4037290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EC423-1597-1DA8-C2A1-9A8D38554F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03300E2-A705-31D3-56B7-F0B23218BE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08" y="1286756"/>
            <a:ext cx="7056732" cy="3098263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C568780-D8C7-8045-F877-CCBD1C998B64}"/>
              </a:ext>
            </a:extLst>
          </p:cNvPr>
          <p:cNvSpPr/>
          <p:nvPr/>
        </p:nvSpPr>
        <p:spPr>
          <a:xfrm>
            <a:off x="457100" y="1162622"/>
            <a:ext cx="7056732" cy="3203366"/>
          </a:xfrm>
          <a:prstGeom prst="rect">
            <a:avLst/>
          </a:prstGeom>
          <a:noFill/>
          <a:ln w="76200">
            <a:solidFill>
              <a:srgbClr val="CD82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3D7E3F24-F7CC-4EE3-3EA5-17A03AE87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899" y="4264458"/>
            <a:ext cx="7049111" cy="1771783"/>
          </a:xfrm>
          <a:prstGeom prst="rect">
            <a:avLst/>
          </a:prstGeom>
        </p:spPr>
      </p:pic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2C7629C-F984-07F4-3F6B-14457B9B9BBF}"/>
              </a:ext>
            </a:extLst>
          </p:cNvPr>
          <p:cNvSpPr/>
          <p:nvPr/>
        </p:nvSpPr>
        <p:spPr>
          <a:xfrm>
            <a:off x="722899" y="4283489"/>
            <a:ext cx="7056732" cy="1752752"/>
          </a:xfrm>
          <a:prstGeom prst="rect">
            <a:avLst/>
          </a:prstGeom>
          <a:noFill/>
          <a:ln w="76200">
            <a:solidFill>
              <a:srgbClr val="93FF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CD41380A-60B9-2D5A-6FA1-9B3FD55DA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0290" y="5189734"/>
            <a:ext cx="7056732" cy="1752752"/>
          </a:xfrm>
          <a:prstGeom prst="rect">
            <a:avLst/>
          </a:pr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24A6ED8-087E-F27C-7896-88E58CF39975}"/>
              </a:ext>
            </a:extLst>
          </p:cNvPr>
          <p:cNvSpPr/>
          <p:nvPr/>
        </p:nvSpPr>
        <p:spPr>
          <a:xfrm>
            <a:off x="980290" y="5150351"/>
            <a:ext cx="7106543" cy="1771783"/>
          </a:xfrm>
          <a:prstGeom prst="rect">
            <a:avLst/>
          </a:prstGeom>
          <a:noFill/>
          <a:ln w="76200">
            <a:solidFill>
              <a:srgbClr val="E757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3624496-2B6B-14E8-0A08-F6BC2499B6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5302" y="6036241"/>
            <a:ext cx="7049111" cy="2019475"/>
          </a:xfrm>
          <a:prstGeom prst="rect">
            <a:avLst/>
          </a:prstGeom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176BEC4-73E1-4264-E60F-8E819B35CF4C}"/>
              </a:ext>
            </a:extLst>
          </p:cNvPr>
          <p:cNvSpPr/>
          <p:nvPr/>
        </p:nvSpPr>
        <p:spPr>
          <a:xfrm>
            <a:off x="1230061" y="6006372"/>
            <a:ext cx="7064352" cy="2049343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CE7BF5F-2FB2-6481-0A90-59FA034344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7184" y="7402208"/>
            <a:ext cx="7064352" cy="1158340"/>
          </a:xfrm>
          <a:prstGeom prst="rect">
            <a:avLst/>
          </a:prstGeom>
        </p:spPr>
      </p:pic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3EF0A86-E5B3-2271-85E7-D9F8556BF4D4}"/>
              </a:ext>
            </a:extLst>
          </p:cNvPr>
          <p:cNvSpPr/>
          <p:nvPr/>
        </p:nvSpPr>
        <p:spPr>
          <a:xfrm>
            <a:off x="1454995" y="7402208"/>
            <a:ext cx="7106542" cy="1158340"/>
          </a:xfrm>
          <a:prstGeom prst="rect">
            <a:avLst/>
          </a:prstGeom>
          <a:noFill/>
          <a:ln w="76200">
            <a:solidFill>
              <a:srgbClr val="FFD8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3" name="Заголовок 8">
            <a:extLst>
              <a:ext uri="{FF2B5EF4-FFF2-40B4-BE49-F238E27FC236}">
                <a16:creationId xmlns:a16="http://schemas.microsoft.com/office/drawing/2014/main" id="{2C5C9467-6FBF-4940-3428-866C8B70B09C}"/>
              </a:ext>
            </a:extLst>
          </p:cNvPr>
          <p:cNvSpPr txBox="1">
            <a:spLocks/>
          </p:cNvSpPr>
          <p:nvPr/>
        </p:nvSpPr>
        <p:spPr>
          <a:xfrm>
            <a:off x="3539310" y="715327"/>
            <a:ext cx="8229600" cy="583856"/>
          </a:xfrm>
          <a:prstGeom prst="rect">
            <a:avLst/>
          </a:prstGeom>
        </p:spPr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</p:txBody>
      </p:sp>
    </p:spTree>
    <p:extLst>
      <p:ext uri="{BB962C8B-B14F-4D97-AF65-F5344CB8AC3E}">
        <p14:creationId xmlns:p14="http://schemas.microsoft.com/office/powerpoint/2010/main" val="3567504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45F97F5-91D4-FBD2-B1C2-A1BD6E8B3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2981" y="1426070"/>
            <a:ext cx="6664467" cy="159693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EEEB7B-0CFD-29E0-66E1-D5E5E51ABF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981" y="3156033"/>
            <a:ext cx="6664467" cy="96853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04EC3DB-A730-4872-BE21-4BCCF3BBFF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2981" y="4336293"/>
            <a:ext cx="6738039" cy="344764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7F623C2-F75E-8057-3127-8D707A017FFA}"/>
              </a:ext>
            </a:extLst>
          </p:cNvPr>
          <p:cNvSpPr/>
          <p:nvPr/>
        </p:nvSpPr>
        <p:spPr>
          <a:xfrm>
            <a:off x="1202981" y="1360066"/>
            <a:ext cx="6664467" cy="1662940"/>
          </a:xfrm>
          <a:prstGeom prst="rect">
            <a:avLst/>
          </a:prstGeom>
          <a:noFill/>
          <a:ln w="76200">
            <a:solidFill>
              <a:srgbClr val="93FF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70E2FE5-3CDD-28F4-4BB4-6FD79CC073A4}"/>
              </a:ext>
            </a:extLst>
          </p:cNvPr>
          <p:cNvSpPr/>
          <p:nvPr/>
        </p:nvSpPr>
        <p:spPr>
          <a:xfrm>
            <a:off x="1202981" y="4336293"/>
            <a:ext cx="6738039" cy="3447640"/>
          </a:xfrm>
          <a:prstGeom prst="rect">
            <a:avLst/>
          </a:prstGeom>
          <a:noFill/>
          <a:ln w="76200">
            <a:solidFill>
              <a:srgbClr val="FFD8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E6203EF-9630-B674-7DDE-3B88C943BE60}"/>
              </a:ext>
            </a:extLst>
          </p:cNvPr>
          <p:cNvSpPr/>
          <p:nvPr/>
        </p:nvSpPr>
        <p:spPr>
          <a:xfrm>
            <a:off x="1202980" y="3148371"/>
            <a:ext cx="6664467" cy="929761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2879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AD205-FE4B-F7CB-AB75-3CA732230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464E2D-1695-ABCD-23A6-5D01A17C4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79" y="1413803"/>
            <a:ext cx="5419553" cy="141048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AFBB21E-C8C3-3025-CD64-B499E3CF2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9899" y="904125"/>
            <a:ext cx="2789956" cy="136815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00DA54A-BF33-E7C7-07A9-52B68C34B5C5}"/>
              </a:ext>
            </a:extLst>
          </p:cNvPr>
          <p:cNvSpPr/>
          <p:nvPr/>
        </p:nvSpPr>
        <p:spPr>
          <a:xfrm>
            <a:off x="219552" y="1386145"/>
            <a:ext cx="5419554" cy="1453324"/>
          </a:xfrm>
          <a:prstGeom prst="rect">
            <a:avLst/>
          </a:prstGeom>
          <a:noFill/>
          <a:ln w="76200">
            <a:solidFill>
              <a:srgbClr val="E7579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B46D34-0750-87C8-9668-A00CD26E9A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082" y="3042394"/>
            <a:ext cx="5424166" cy="154055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FB83FD6-A118-E825-41E8-4B294A4D0B36}"/>
              </a:ext>
            </a:extLst>
          </p:cNvPr>
          <p:cNvSpPr/>
          <p:nvPr/>
        </p:nvSpPr>
        <p:spPr>
          <a:xfrm>
            <a:off x="220082" y="2988611"/>
            <a:ext cx="5424166" cy="1569051"/>
          </a:xfrm>
          <a:prstGeom prst="rect">
            <a:avLst/>
          </a:prstGeom>
          <a:noFill/>
          <a:ln w="7620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0A28590-B621-38B2-FE81-3ECBB85EB6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263" y="4733898"/>
            <a:ext cx="5432255" cy="113718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FBCBA403-AFA0-FCB1-77CC-8A5DC16D6FEF}"/>
              </a:ext>
            </a:extLst>
          </p:cNvPr>
          <p:cNvSpPr/>
          <p:nvPr/>
        </p:nvSpPr>
        <p:spPr>
          <a:xfrm>
            <a:off x="232567" y="4718984"/>
            <a:ext cx="5472608" cy="1231690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BBC61C-981D-21DF-63B5-AFB8E04C9D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024" y="6132470"/>
            <a:ext cx="5472608" cy="1390291"/>
          </a:xfrm>
          <a:prstGeom prst="rect">
            <a:avLst/>
          </a:prstGeom>
          <a:ln>
            <a:solidFill>
              <a:srgbClr val="FFC000"/>
            </a:solidFill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55DA92-99FA-5E3F-A82B-A27FD968F69D}"/>
              </a:ext>
            </a:extLst>
          </p:cNvPr>
          <p:cNvSpPr/>
          <p:nvPr/>
        </p:nvSpPr>
        <p:spPr>
          <a:xfrm>
            <a:off x="193024" y="6086707"/>
            <a:ext cx="5472608" cy="1387694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624E8540-A200-0F54-18DC-203E8B47AC25}"/>
              </a:ext>
            </a:extLst>
          </p:cNvPr>
          <p:cNvSpPr/>
          <p:nvPr/>
        </p:nvSpPr>
        <p:spPr>
          <a:xfrm>
            <a:off x="6079899" y="904124"/>
            <a:ext cx="2784274" cy="1448814"/>
          </a:xfrm>
          <a:prstGeom prst="rect">
            <a:avLst/>
          </a:prstGeom>
          <a:noFill/>
          <a:ln w="76200">
            <a:solidFill>
              <a:srgbClr val="CD82E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D5FF6AA-8656-974A-B8E9-C6AC922490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9899" y="2607039"/>
            <a:ext cx="2774161" cy="1557007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761FD93-819A-9800-135B-4DDCB0FF0AC4}"/>
              </a:ext>
            </a:extLst>
          </p:cNvPr>
          <p:cNvSpPr/>
          <p:nvPr/>
        </p:nvSpPr>
        <p:spPr>
          <a:xfrm>
            <a:off x="6079899" y="2568714"/>
            <a:ext cx="2774161" cy="1595332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2CEA7A9-8BE5-3942-A87A-263B07A56A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16815" y="4379822"/>
            <a:ext cx="2634934" cy="1557007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C347191A-54A7-7A98-5839-3436D0A39A02}"/>
              </a:ext>
            </a:extLst>
          </p:cNvPr>
          <p:cNvSpPr/>
          <p:nvPr/>
        </p:nvSpPr>
        <p:spPr>
          <a:xfrm>
            <a:off x="6216814" y="4349418"/>
            <a:ext cx="2659621" cy="1557007"/>
          </a:xfrm>
          <a:prstGeom prst="rect">
            <a:avLst/>
          </a:prstGeom>
          <a:noFill/>
          <a:ln w="762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CD25507-824C-130C-BAA6-93A5FD65BF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0232" y="6130933"/>
            <a:ext cx="1976127" cy="2261209"/>
          </a:xfrm>
          <a:prstGeom prst="rect">
            <a:avLst/>
          </a:prstGeom>
          <a:ln>
            <a:solidFill>
              <a:srgbClr val="FFD85B"/>
            </a:solidFill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6F01191-9FD5-2A3A-7D75-CE8BC91A731D}"/>
              </a:ext>
            </a:extLst>
          </p:cNvPr>
          <p:cNvSpPr/>
          <p:nvPr/>
        </p:nvSpPr>
        <p:spPr>
          <a:xfrm>
            <a:off x="6660232" y="6160524"/>
            <a:ext cx="1976126" cy="2268127"/>
          </a:xfrm>
          <a:prstGeom prst="rect">
            <a:avLst/>
          </a:prstGeom>
          <a:noFill/>
          <a:ln w="76200">
            <a:solidFill>
              <a:srgbClr val="FFD85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9966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6008BC-B351-D966-E5B9-A3225DA4D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026" y="1341575"/>
            <a:ext cx="4636963" cy="4118830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08EDBE69-D95E-2428-75ED-4DA4E2F5164D}"/>
              </a:ext>
            </a:extLst>
          </p:cNvPr>
          <p:cNvSpPr txBox="1"/>
          <p:nvPr/>
        </p:nvSpPr>
        <p:spPr>
          <a:xfrm>
            <a:off x="5332963" y="1464557"/>
            <a:ext cx="3512310" cy="1569660"/>
          </a:xfrm>
          <a:prstGeom prst="rect">
            <a:avLst/>
          </a:prstGeom>
          <a:solidFill>
            <a:srgbClr val="C5EDC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</a:p>
          <a:p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примере все слагаемые подобные;</a:t>
            </a:r>
          </a:p>
          <a:p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ответе все коэффициенты положительные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5212E3C0-3D33-C25B-E8C1-42E0EABD577F}"/>
              </a:ext>
            </a:extLst>
          </p:cNvPr>
          <p:cNvSpPr txBox="1"/>
          <p:nvPr/>
        </p:nvSpPr>
        <p:spPr>
          <a:xfrm>
            <a:off x="5332963" y="3150119"/>
            <a:ext cx="3512310" cy="1846659"/>
          </a:xfrm>
          <a:prstGeom prst="rect">
            <a:avLst/>
          </a:prstGeom>
          <a:solidFill>
            <a:srgbClr val="C5EDC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 </a:t>
            </a:r>
          </a:p>
          <a:p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примере есть слагаемые с разной буквенной частью;</a:t>
            </a:r>
          </a:p>
          <a:p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ответе коэффициенты преимущественно положительные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F4926BE0-10D0-987D-1199-46912B93E661}"/>
              </a:ext>
            </a:extLst>
          </p:cNvPr>
          <p:cNvSpPr txBox="1"/>
          <p:nvPr/>
        </p:nvSpPr>
        <p:spPr>
          <a:xfrm>
            <a:off x="5366986" y="5131054"/>
            <a:ext cx="3512310" cy="1569660"/>
          </a:xfrm>
          <a:prstGeom prst="rect">
            <a:avLst/>
          </a:prstGeom>
          <a:solidFill>
            <a:srgbClr val="AFEAFF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</a:p>
          <a:p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примере две (три) группы подобных слагаемых</a:t>
            </a:r>
          </a:p>
          <a:p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ответе коэффициенты и положительные, и отрицательные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D0ACC34-316C-2D18-8AC3-5310B01CF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983" y="6208078"/>
            <a:ext cx="4622266" cy="1117974"/>
          </a:xfrm>
          <a:prstGeom prst="rect">
            <a:avLst/>
          </a:prstGeom>
        </p:spPr>
      </p:pic>
      <p:sp>
        <p:nvSpPr>
          <p:cNvPr id="9" name="TextBox 15">
            <a:extLst>
              <a:ext uri="{FF2B5EF4-FFF2-40B4-BE49-F238E27FC236}">
                <a16:creationId xmlns:a16="http://schemas.microsoft.com/office/drawing/2014/main" id="{D8001614-D499-EFB0-F772-B2CA24544077}"/>
              </a:ext>
            </a:extLst>
          </p:cNvPr>
          <p:cNvSpPr txBox="1"/>
          <p:nvPr/>
        </p:nvSpPr>
        <p:spPr>
          <a:xfrm>
            <a:off x="5363107" y="6926879"/>
            <a:ext cx="3468201" cy="738664"/>
          </a:xfrm>
          <a:prstGeom prst="rect">
            <a:avLst/>
          </a:prstGeom>
          <a:solidFill>
            <a:srgbClr val="AFEAFF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задания повышенной сложности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D8A7D6BB-5DF5-6E77-7465-35426A82B395}"/>
              </a:ext>
            </a:extLst>
          </p:cNvPr>
          <p:cNvCxnSpPr>
            <a:cxnSpLocks/>
          </p:cNvCxnSpPr>
          <p:nvPr/>
        </p:nvCxnSpPr>
        <p:spPr>
          <a:xfrm flipH="1">
            <a:off x="1331640" y="1847789"/>
            <a:ext cx="4105504" cy="615655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64E18635-A259-3C4A-0110-0C80DFEC492C}"/>
              </a:ext>
            </a:extLst>
          </p:cNvPr>
          <p:cNvCxnSpPr>
            <a:cxnSpLocks/>
          </p:cNvCxnSpPr>
          <p:nvPr/>
        </p:nvCxnSpPr>
        <p:spPr>
          <a:xfrm flipH="1" flipV="1">
            <a:off x="2611116" y="2536955"/>
            <a:ext cx="2733894" cy="79726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49A793B2-D6B0-F445-FF0F-E6C79777E2E6}"/>
              </a:ext>
            </a:extLst>
          </p:cNvPr>
          <p:cNvCxnSpPr>
            <a:cxnSpLocks/>
          </p:cNvCxnSpPr>
          <p:nvPr/>
        </p:nvCxnSpPr>
        <p:spPr>
          <a:xfrm flipH="1" flipV="1">
            <a:off x="4067944" y="2627118"/>
            <a:ext cx="1337283" cy="2819615"/>
          </a:xfrm>
          <a:prstGeom prst="straightConnector1">
            <a:avLst/>
          </a:prstGeom>
          <a:ln w="2857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54FAD48B-6B87-C0D3-7708-58B46E67CC03}"/>
              </a:ext>
            </a:extLst>
          </p:cNvPr>
          <p:cNvCxnSpPr>
            <a:cxnSpLocks/>
            <a:stCxn id="9" idx="1"/>
          </p:cNvCxnSpPr>
          <p:nvPr/>
        </p:nvCxnSpPr>
        <p:spPr>
          <a:xfrm flipH="1" flipV="1">
            <a:off x="1571684" y="6650715"/>
            <a:ext cx="3791423" cy="64549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Заголовок 8">
            <a:extLst>
              <a:ext uri="{FF2B5EF4-FFF2-40B4-BE49-F238E27FC236}">
                <a16:creationId xmlns:a16="http://schemas.microsoft.com/office/drawing/2014/main" id="{00F23B98-4701-E240-8A8D-5CE795C5F044}"/>
              </a:ext>
            </a:extLst>
          </p:cNvPr>
          <p:cNvSpPr txBox="1">
            <a:spLocks/>
          </p:cNvSpPr>
          <p:nvPr/>
        </p:nvSpPr>
        <p:spPr>
          <a:xfrm>
            <a:off x="6732239" y="838828"/>
            <a:ext cx="2113033" cy="527021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Алгебра</a:t>
            </a:r>
          </a:p>
        </p:txBody>
      </p:sp>
    </p:spTree>
    <p:extLst>
      <p:ext uri="{BB962C8B-B14F-4D97-AF65-F5344CB8AC3E}">
        <p14:creationId xmlns:p14="http://schemas.microsoft.com/office/powerpoint/2010/main" val="4181807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18E7E-8CB2-CA73-AB5F-1DD836708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EB9EED-B5E2-4894-65FB-9A88DEF52E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18EEA07-A907-AC02-4B35-ACFDCF0ED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704" y="1434248"/>
            <a:ext cx="7172592" cy="3137752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892338-BD7C-4C7D-FD7D-9B030FD6D9FE}"/>
              </a:ext>
            </a:extLst>
          </p:cNvPr>
          <p:cNvSpPr/>
          <p:nvPr/>
        </p:nvSpPr>
        <p:spPr>
          <a:xfrm>
            <a:off x="985703" y="1434248"/>
            <a:ext cx="7172592" cy="3137752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DEE261B-7434-16CC-8E7B-53E59C616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195" y="4818625"/>
            <a:ext cx="7172591" cy="2308242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AFDB039-BC9D-E5F7-8B65-3A4E3C6A219D}"/>
              </a:ext>
            </a:extLst>
          </p:cNvPr>
          <p:cNvSpPr/>
          <p:nvPr/>
        </p:nvSpPr>
        <p:spPr>
          <a:xfrm>
            <a:off x="985704" y="4818624"/>
            <a:ext cx="7172591" cy="2344303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0054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4DD6D-7E99-3386-DE34-012E03732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761A02E-F111-58BD-0E1B-82DAB8079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BA615E2-1486-2CB0-29AE-43A627EF59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176" y="1232621"/>
            <a:ext cx="5485196" cy="191157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01FDA3-1B8A-82B8-43D4-878E1B4FE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12" y="3939417"/>
            <a:ext cx="5501759" cy="289665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7C5EF31-DC53-6DB8-3182-B7B7739503E4}"/>
              </a:ext>
            </a:extLst>
          </p:cNvPr>
          <p:cNvSpPr/>
          <p:nvPr/>
        </p:nvSpPr>
        <p:spPr>
          <a:xfrm>
            <a:off x="296176" y="1232621"/>
            <a:ext cx="5485196" cy="1911579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1F1132-93B5-02C1-7B56-A59AD95E8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83" y="2495680"/>
            <a:ext cx="5599898" cy="122889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A4BBFCB-0B67-3DE3-7DBC-EB7FAA97D8BB}"/>
              </a:ext>
            </a:extLst>
          </p:cNvPr>
          <p:cNvSpPr/>
          <p:nvPr/>
        </p:nvSpPr>
        <p:spPr>
          <a:xfrm>
            <a:off x="3290295" y="2409965"/>
            <a:ext cx="5599898" cy="1304784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382F02E-D7CC-AF08-C87F-ADBE64D8DE15}"/>
              </a:ext>
            </a:extLst>
          </p:cNvPr>
          <p:cNvSpPr/>
          <p:nvPr/>
        </p:nvSpPr>
        <p:spPr>
          <a:xfrm>
            <a:off x="296674" y="3810288"/>
            <a:ext cx="5501759" cy="3025782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C69C673-8E94-FF2A-13C5-4687870940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7400" y="5940152"/>
            <a:ext cx="5662794" cy="258070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D4B0FF5-1756-4A23-547C-141FE68582A4}"/>
              </a:ext>
            </a:extLst>
          </p:cNvPr>
          <p:cNvSpPr/>
          <p:nvPr/>
        </p:nvSpPr>
        <p:spPr>
          <a:xfrm>
            <a:off x="3227399" y="5940152"/>
            <a:ext cx="5662794" cy="2635323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852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12A07-594F-D780-DCCF-91400C06F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0091F43-C24E-4163-0126-88EAA697D0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19562E-449E-FED4-8C7E-AAA74FA74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1280031"/>
            <a:ext cx="4663986" cy="36767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9473EF3-3240-CF51-7E54-7693D5959758}"/>
              </a:ext>
            </a:extLst>
          </p:cNvPr>
          <p:cNvSpPr/>
          <p:nvPr/>
        </p:nvSpPr>
        <p:spPr>
          <a:xfrm>
            <a:off x="395536" y="1280031"/>
            <a:ext cx="4692979" cy="3676750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958F3BC-A49B-7836-8964-52AA6957F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928" y="4431828"/>
            <a:ext cx="4759284" cy="360996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312BB2C-451B-AB98-6EDF-32BA6BB87BA2}"/>
              </a:ext>
            </a:extLst>
          </p:cNvPr>
          <p:cNvSpPr/>
          <p:nvPr/>
        </p:nvSpPr>
        <p:spPr>
          <a:xfrm>
            <a:off x="3897255" y="4387245"/>
            <a:ext cx="4785958" cy="3676751"/>
          </a:xfrm>
          <a:prstGeom prst="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437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EFDB9-248A-7E21-0E50-411412628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9594D90-964E-ADD7-3A8F-4E1B9D3AB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2FF85A1-606A-7CE0-0FCE-B79B38BEDF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557" y="1227642"/>
            <a:ext cx="6576425" cy="3379356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1C9B192-59E4-B24D-071C-CB2F8AA45E34}"/>
              </a:ext>
            </a:extLst>
          </p:cNvPr>
          <p:cNvSpPr/>
          <p:nvPr/>
        </p:nvSpPr>
        <p:spPr>
          <a:xfrm>
            <a:off x="179513" y="1227643"/>
            <a:ext cx="6576426" cy="3416366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A963C8-32D2-9B73-B19B-29DACBB63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3941009"/>
            <a:ext cx="5812659" cy="441713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CE1BEC8-AF17-6942-0E4E-D2DB8C78529D}"/>
              </a:ext>
            </a:extLst>
          </p:cNvPr>
          <p:cNvSpPr/>
          <p:nvPr/>
        </p:nvSpPr>
        <p:spPr>
          <a:xfrm>
            <a:off x="2987824" y="3948576"/>
            <a:ext cx="5812659" cy="4417137"/>
          </a:xfrm>
          <a:prstGeom prst="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626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E8790-1E47-C40A-F441-E39F7BDCF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4232AB7-1D17-DE45-C228-5A18FD37E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9DB6F25-2610-0B86-ED62-DA4E4010F5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851" y="1367731"/>
            <a:ext cx="5897076" cy="3543335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88EE71B-2C45-7034-C2DF-742EDF602D38}"/>
              </a:ext>
            </a:extLst>
          </p:cNvPr>
          <p:cNvSpPr/>
          <p:nvPr/>
        </p:nvSpPr>
        <p:spPr>
          <a:xfrm>
            <a:off x="297851" y="1331640"/>
            <a:ext cx="5897076" cy="3543335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F0158B-3275-BD59-69F0-B28DB967D8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514" y="3949728"/>
            <a:ext cx="6088087" cy="3986011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E22C89F-D3CE-291B-055E-B519BDF2DD62}"/>
              </a:ext>
            </a:extLst>
          </p:cNvPr>
          <p:cNvSpPr/>
          <p:nvPr/>
        </p:nvSpPr>
        <p:spPr>
          <a:xfrm>
            <a:off x="2756514" y="3923928"/>
            <a:ext cx="6088087" cy="4043344"/>
          </a:xfrm>
          <a:prstGeom prst="rect">
            <a:avLst/>
          </a:prstGeom>
          <a:noFill/>
          <a:ln w="635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789C83A-E85E-7903-2C4C-A0575D664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59" y="5060898"/>
            <a:ext cx="1296145" cy="8845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15DB62E-A719-E2D3-B2D9-D6B94947F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423" y="6108935"/>
            <a:ext cx="2386726" cy="97158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FB1EC67-2378-6754-BE06-4C45D6871C6C}"/>
              </a:ext>
            </a:extLst>
          </p:cNvPr>
          <p:cNvSpPr/>
          <p:nvPr/>
        </p:nvSpPr>
        <p:spPr>
          <a:xfrm>
            <a:off x="539553" y="5060898"/>
            <a:ext cx="1368152" cy="663230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BFA21D6-D5B9-BD56-5C53-BC3B5D0B4D66}"/>
              </a:ext>
            </a:extLst>
          </p:cNvPr>
          <p:cNvSpPr/>
          <p:nvPr/>
        </p:nvSpPr>
        <p:spPr>
          <a:xfrm>
            <a:off x="241058" y="6042568"/>
            <a:ext cx="2386726" cy="971588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70203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7872594-21AC-BAE4-B264-3D1D255EC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96" y="1547664"/>
            <a:ext cx="7707546" cy="11606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4F8103-40BB-7E36-D4F7-EA2069B7F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4262460"/>
            <a:ext cx="6466354" cy="215712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E6C0D1-029B-B769-E359-6396385CE5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3131840"/>
            <a:ext cx="6466354" cy="85109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2D4FA71-AB14-8543-B0D5-D8DEEC160D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3320" y="6641912"/>
            <a:ext cx="6466354" cy="152795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A1AD58-DC1B-D7D1-7883-7E91ADB3A09B}"/>
              </a:ext>
            </a:extLst>
          </p:cNvPr>
          <p:cNvSpPr/>
          <p:nvPr/>
        </p:nvSpPr>
        <p:spPr>
          <a:xfrm>
            <a:off x="251520" y="1547664"/>
            <a:ext cx="7735022" cy="116063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981F147-638A-378A-3666-CE02C98795C2}"/>
              </a:ext>
            </a:extLst>
          </p:cNvPr>
          <p:cNvSpPr/>
          <p:nvPr/>
        </p:nvSpPr>
        <p:spPr>
          <a:xfrm>
            <a:off x="251520" y="3013102"/>
            <a:ext cx="6552728" cy="1027026"/>
          </a:xfrm>
          <a:prstGeom prst="rect">
            <a:avLst/>
          </a:prstGeom>
          <a:noFill/>
          <a:ln w="5715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5BEA182-A6FE-B0AE-43A4-8AD11E0E527D}"/>
              </a:ext>
            </a:extLst>
          </p:cNvPr>
          <p:cNvSpPr/>
          <p:nvPr/>
        </p:nvSpPr>
        <p:spPr>
          <a:xfrm>
            <a:off x="865095" y="4205271"/>
            <a:ext cx="6552728" cy="2230428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077606F-416B-F431-943B-74869620B570}"/>
              </a:ext>
            </a:extLst>
          </p:cNvPr>
          <p:cNvSpPr/>
          <p:nvPr/>
        </p:nvSpPr>
        <p:spPr>
          <a:xfrm>
            <a:off x="1666946" y="6581854"/>
            <a:ext cx="6649470" cy="1662554"/>
          </a:xfrm>
          <a:prstGeom prst="rect">
            <a:avLst/>
          </a:prstGeom>
          <a:noFill/>
          <a:ln w="5715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777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23A865D-036A-E310-D4CE-844FAAE2F6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475656"/>
            <a:ext cx="4214225" cy="175275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CA8B34-F013-B839-F04B-415959DFA2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975" y="3668992"/>
            <a:ext cx="4148025" cy="167553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D1CEADD-F1FF-DF8E-506A-07C0E44B4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53" y="5942921"/>
            <a:ext cx="4148025" cy="17254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A89883-ACB4-A726-4A09-52EBDEFB24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263" y="1740733"/>
            <a:ext cx="4214225" cy="122259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5A775C9-751C-03FE-CFEE-163BB4D130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7589" y="3641422"/>
            <a:ext cx="3989523" cy="314496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CB02467-EB95-9BD2-9055-8262FC2BE35F}"/>
              </a:ext>
            </a:extLst>
          </p:cNvPr>
          <p:cNvSpPr/>
          <p:nvPr/>
        </p:nvSpPr>
        <p:spPr>
          <a:xfrm>
            <a:off x="179512" y="1432738"/>
            <a:ext cx="4214225" cy="179566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5FE0D6D-D8D7-162A-053A-631E8D915B8B}"/>
              </a:ext>
            </a:extLst>
          </p:cNvPr>
          <p:cNvSpPr/>
          <p:nvPr/>
        </p:nvSpPr>
        <p:spPr>
          <a:xfrm>
            <a:off x="372653" y="3617839"/>
            <a:ext cx="4214225" cy="179566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D78CDC2-24ED-6F31-B748-DEDCDE64C6AA}"/>
              </a:ext>
            </a:extLst>
          </p:cNvPr>
          <p:cNvSpPr/>
          <p:nvPr/>
        </p:nvSpPr>
        <p:spPr>
          <a:xfrm>
            <a:off x="410986" y="5780330"/>
            <a:ext cx="4214225" cy="1930932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34CE086-B016-7A83-E850-EC30EB42CC2E}"/>
              </a:ext>
            </a:extLst>
          </p:cNvPr>
          <p:cNvSpPr/>
          <p:nvPr/>
        </p:nvSpPr>
        <p:spPr>
          <a:xfrm>
            <a:off x="4736505" y="1585138"/>
            <a:ext cx="4245107" cy="1470163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F348D55-1E31-C57C-8C86-FE0E46D59784}"/>
              </a:ext>
            </a:extLst>
          </p:cNvPr>
          <p:cNvSpPr/>
          <p:nvPr/>
        </p:nvSpPr>
        <p:spPr>
          <a:xfrm>
            <a:off x="4823087" y="3533208"/>
            <a:ext cx="4158525" cy="3307548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2946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1042-FE5C-78EA-295D-819310F29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CCE10E-E2C3-D824-F424-4D394B35EF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60020B4-ABE7-12D8-A242-8F218AD393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1316065"/>
            <a:ext cx="6831375" cy="221380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B23D50E-9B6B-D91F-EFD8-ACA89760A7B1}"/>
              </a:ext>
            </a:extLst>
          </p:cNvPr>
          <p:cNvSpPr/>
          <p:nvPr/>
        </p:nvSpPr>
        <p:spPr>
          <a:xfrm>
            <a:off x="467544" y="1316065"/>
            <a:ext cx="6831375" cy="2213804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F57B25-089B-9251-B527-299CCB567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6357" y="3374360"/>
            <a:ext cx="6711285" cy="2962574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AD25A36-5E78-5B32-9B8A-BD8E679CF306}"/>
              </a:ext>
            </a:extLst>
          </p:cNvPr>
          <p:cNvSpPr/>
          <p:nvPr/>
        </p:nvSpPr>
        <p:spPr>
          <a:xfrm>
            <a:off x="1216357" y="3374360"/>
            <a:ext cx="6711285" cy="2962574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555741E-D3A5-864F-3A22-B49F6D2F7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6084168"/>
            <a:ext cx="6711285" cy="241664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9F4DF39-CD98-A1DF-AA32-649B5D36D4F8}"/>
              </a:ext>
            </a:extLst>
          </p:cNvPr>
          <p:cNvSpPr/>
          <p:nvPr/>
        </p:nvSpPr>
        <p:spPr>
          <a:xfrm>
            <a:off x="2123728" y="6084168"/>
            <a:ext cx="6711285" cy="2416645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7" name="Заголовок 8">
            <a:extLst>
              <a:ext uri="{FF2B5EF4-FFF2-40B4-BE49-F238E27FC236}">
                <a16:creationId xmlns:a16="http://schemas.microsoft.com/office/drawing/2014/main" id="{47F99424-273C-54A2-92AC-CBC2BB04899C}"/>
              </a:ext>
            </a:extLst>
          </p:cNvPr>
          <p:cNvSpPr txBox="1">
            <a:spLocks/>
          </p:cNvSpPr>
          <p:nvPr/>
        </p:nvSpPr>
        <p:spPr>
          <a:xfrm>
            <a:off x="3563888" y="820061"/>
            <a:ext cx="8229600" cy="506202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Геометрия</a:t>
            </a:r>
          </a:p>
        </p:txBody>
      </p:sp>
    </p:spTree>
    <p:extLst>
      <p:ext uri="{BB962C8B-B14F-4D97-AF65-F5344CB8AC3E}">
        <p14:creationId xmlns:p14="http://schemas.microsoft.com/office/powerpoint/2010/main" val="119153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4963B2-193F-53DF-EE02-940A14724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0BC64B-6D08-77AC-7EE2-76CFF7D76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AAD06B8-B9A8-727C-410F-EEDCC20AC3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730" y="2215403"/>
            <a:ext cx="2786846" cy="2010763"/>
          </a:xfrm>
          <a:prstGeom prst="rect">
            <a:avLst/>
          </a:prstGeom>
        </p:spPr>
      </p:pic>
      <p:sp>
        <p:nvSpPr>
          <p:cNvPr id="3" name="Объект 24">
            <a:extLst>
              <a:ext uri="{FF2B5EF4-FFF2-40B4-BE49-F238E27FC236}">
                <a16:creationId xmlns:a16="http://schemas.microsoft.com/office/drawing/2014/main" id="{91D5E39F-B899-360F-291A-900F8B9D42E1}"/>
              </a:ext>
            </a:extLst>
          </p:cNvPr>
          <p:cNvSpPr txBox="1">
            <a:spLocks/>
          </p:cNvSpPr>
          <p:nvPr/>
        </p:nvSpPr>
        <p:spPr>
          <a:xfrm>
            <a:off x="2891227" y="5078208"/>
            <a:ext cx="1790438" cy="601020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26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 класс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46D7A0-9C18-7BB6-8E58-592F2D77CE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009" y="1624500"/>
            <a:ext cx="4731828" cy="38978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247D308-8FE3-76BB-7880-0C19BC0604FA}"/>
              </a:ext>
            </a:extLst>
          </p:cNvPr>
          <p:cNvSpPr/>
          <p:nvPr/>
        </p:nvSpPr>
        <p:spPr>
          <a:xfrm>
            <a:off x="400730" y="1606151"/>
            <a:ext cx="4794386" cy="510187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80CA024-DE81-725E-6E1A-0A92DC2E4BCD}"/>
              </a:ext>
            </a:extLst>
          </p:cNvPr>
          <p:cNvSpPr/>
          <p:nvPr/>
        </p:nvSpPr>
        <p:spPr>
          <a:xfrm>
            <a:off x="400730" y="2215403"/>
            <a:ext cx="2786846" cy="2055852"/>
          </a:xfrm>
          <a:prstGeom prst="rect">
            <a:avLst/>
          </a:prstGeom>
          <a:noFill/>
          <a:ln w="63500">
            <a:solidFill>
              <a:srgbClr val="DC0A9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9D9601A-E16B-7A7C-AB2A-9FA983402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67" y="5030006"/>
            <a:ext cx="2438611" cy="2027096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2182202-01BB-9725-51B0-5DAF23310559}"/>
              </a:ext>
            </a:extLst>
          </p:cNvPr>
          <p:cNvSpPr/>
          <p:nvPr/>
        </p:nvSpPr>
        <p:spPr>
          <a:xfrm>
            <a:off x="301663" y="5010336"/>
            <a:ext cx="2438611" cy="2062750"/>
          </a:xfrm>
          <a:prstGeom prst="rect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247B1D6F-5244-3EA8-2CBF-D54F3E4BEF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30673" y="5850158"/>
            <a:ext cx="3543607" cy="2644369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46E48FD-F9F8-5A84-4568-6192584091C1}"/>
              </a:ext>
            </a:extLst>
          </p:cNvPr>
          <p:cNvSpPr/>
          <p:nvPr/>
        </p:nvSpPr>
        <p:spPr>
          <a:xfrm>
            <a:off x="2158174" y="5836959"/>
            <a:ext cx="3543607" cy="2655180"/>
          </a:xfrm>
          <a:prstGeom prst="rect">
            <a:avLst/>
          </a:prstGeom>
          <a:noFill/>
          <a:ln w="63500"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5" name="Объект 25">
            <a:extLst>
              <a:ext uri="{FF2B5EF4-FFF2-40B4-BE49-F238E27FC236}">
                <a16:creationId xmlns:a16="http://schemas.microsoft.com/office/drawing/2014/main" id="{E0120C07-1826-BD11-1518-0B174FB4CE78}"/>
              </a:ext>
            </a:extLst>
          </p:cNvPr>
          <p:cNvSpPr txBox="1">
            <a:spLocks/>
          </p:cNvSpPr>
          <p:nvPr/>
        </p:nvSpPr>
        <p:spPr>
          <a:xfrm>
            <a:off x="6403727" y="1582521"/>
            <a:ext cx="2103073" cy="4684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класс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8C6EF66-6C80-ADBC-489F-AFA45B6BDE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11960" y="2640429"/>
            <a:ext cx="2385267" cy="2027096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E0BCBDC-3945-82BC-495D-65BC3C5DF310}"/>
              </a:ext>
            </a:extLst>
          </p:cNvPr>
          <p:cNvSpPr/>
          <p:nvPr/>
        </p:nvSpPr>
        <p:spPr>
          <a:xfrm>
            <a:off x="4211960" y="2626016"/>
            <a:ext cx="2385267" cy="2041509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B6AF653-27BB-77D3-DB03-86EFB2820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9215" y="2134543"/>
            <a:ext cx="2385267" cy="3429297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74AF37C-546D-C17F-6E3E-2C6A91BD40D3}"/>
              </a:ext>
            </a:extLst>
          </p:cNvPr>
          <p:cNvSpPr/>
          <p:nvPr/>
        </p:nvSpPr>
        <p:spPr>
          <a:xfrm>
            <a:off x="6521697" y="2134543"/>
            <a:ext cx="2385267" cy="3429297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27A28A0-1116-6D5B-071E-B6B02F6A08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03727" y="4082769"/>
            <a:ext cx="2339543" cy="2568163"/>
          </a:xfrm>
          <a:prstGeom prst="rect">
            <a:avLst/>
          </a:prstGeom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5405AB4-837D-6EF9-51E6-1A6227994B93}"/>
              </a:ext>
            </a:extLst>
          </p:cNvPr>
          <p:cNvSpPr/>
          <p:nvPr/>
        </p:nvSpPr>
        <p:spPr>
          <a:xfrm>
            <a:off x="6403727" y="4082769"/>
            <a:ext cx="2339543" cy="2568163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6598BF1-AA81-05D8-757F-60424323DAC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51178" y="5444212"/>
            <a:ext cx="2324301" cy="2552921"/>
          </a:xfrm>
          <a:prstGeom prst="rect">
            <a:avLst/>
          </a:prstGeom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E442130-52C0-0236-43DB-28E9C393B32C}"/>
              </a:ext>
            </a:extLst>
          </p:cNvPr>
          <p:cNvSpPr/>
          <p:nvPr/>
        </p:nvSpPr>
        <p:spPr>
          <a:xfrm>
            <a:off x="6234340" y="5444212"/>
            <a:ext cx="2339543" cy="2552921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6" name="Объект 25">
            <a:extLst>
              <a:ext uri="{FF2B5EF4-FFF2-40B4-BE49-F238E27FC236}">
                <a16:creationId xmlns:a16="http://schemas.microsoft.com/office/drawing/2014/main" id="{65D02F18-3BEA-6AEE-BCF1-4DAFF9A99654}"/>
              </a:ext>
            </a:extLst>
          </p:cNvPr>
          <p:cNvSpPr txBox="1">
            <a:spLocks/>
          </p:cNvSpPr>
          <p:nvPr/>
        </p:nvSpPr>
        <p:spPr>
          <a:xfrm>
            <a:off x="1611119" y="1203149"/>
            <a:ext cx="2103073" cy="468472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defPPr>
              <a:defRPr lang="en-US"/>
            </a:defPPr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класс</a:t>
            </a:r>
          </a:p>
        </p:txBody>
      </p:sp>
    </p:spTree>
    <p:extLst>
      <p:ext uri="{BB962C8B-B14F-4D97-AF65-F5344CB8AC3E}">
        <p14:creationId xmlns:p14="http://schemas.microsoft.com/office/powerpoint/2010/main" val="2366648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EA8A9-3796-5AAF-EF07-9AC959CE4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ED18C2F-8A4C-12D8-9DC7-A69E06F99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914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218E1B4-D783-4714-33B6-0D9A540600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87624"/>
            <a:ext cx="5215516" cy="453342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CCADF09-529C-D325-327E-090D99299867}"/>
              </a:ext>
            </a:extLst>
          </p:cNvPr>
          <p:cNvSpPr/>
          <p:nvPr/>
        </p:nvSpPr>
        <p:spPr>
          <a:xfrm>
            <a:off x="269869" y="1160556"/>
            <a:ext cx="5264842" cy="4606996"/>
          </a:xfrm>
          <a:prstGeom prst="rect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9152E6F-A83D-D479-8C74-C23885329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7054" y="5095860"/>
            <a:ext cx="5767640" cy="339823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75611A-ED3A-524C-4C0E-7F04A62E7961}"/>
              </a:ext>
            </a:extLst>
          </p:cNvPr>
          <p:cNvSpPr/>
          <p:nvPr/>
        </p:nvSpPr>
        <p:spPr>
          <a:xfrm>
            <a:off x="2617053" y="5095861"/>
            <a:ext cx="5767641" cy="3508588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14834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D4B98CB-D191-F4B0-6D06-1CBF83DBA7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27584"/>
            <a:ext cx="5328592" cy="3738053"/>
          </a:xfrm>
          <a:prstGeom prst="rect">
            <a:avLst/>
          </a:prstGeom>
          <a:ln w="57150">
            <a:solidFill>
              <a:schemeClr val="accent5">
                <a:lumMod val="75000"/>
              </a:schemeClr>
            </a:solidFill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1AEF05-BA56-DDCE-DAFF-1C67BAF2A7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4680462"/>
            <a:ext cx="5813201" cy="2335661"/>
          </a:xfrm>
          <a:prstGeom prst="rect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9B7D361-AEAB-1584-D610-33BE9A1193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420" y="6861613"/>
            <a:ext cx="3815751" cy="1445615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3709048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C6DDCF6-8AC7-4AD5-7025-AA69710FC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080525"/>
            <a:ext cx="7320117" cy="4984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E9A7A6-F3AF-987F-23A4-B899F228D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556" y="2699092"/>
            <a:ext cx="1968601" cy="200670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559F99-BEAC-EFA4-BD10-C7140E5D8A80}"/>
              </a:ext>
            </a:extLst>
          </p:cNvPr>
          <p:cNvSpPr txBox="1"/>
          <p:nvPr/>
        </p:nvSpPr>
        <p:spPr>
          <a:xfrm>
            <a:off x="4427984" y="2329760"/>
            <a:ext cx="3312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none" strike="noStrike" baseline="0" dirty="0">
                <a:latin typeface="SchoolBookC-Bold"/>
              </a:rPr>
              <a:t>Б.</a:t>
            </a: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316D16-4550-65F3-CC8E-F4CAD9D968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660990"/>
            <a:ext cx="1930499" cy="204480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442D83F-D3D7-913A-7F6B-FD74E083C2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616" y="5594966"/>
            <a:ext cx="1930499" cy="20448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F5B841B-FA37-7024-A935-D4D1E99EE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999" y="5594966"/>
            <a:ext cx="1943200" cy="21591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AC2BAA-D4F9-D99F-E4DB-BEAA8604BDEF}"/>
              </a:ext>
            </a:extLst>
          </p:cNvPr>
          <p:cNvSpPr txBox="1"/>
          <p:nvPr/>
        </p:nvSpPr>
        <p:spPr>
          <a:xfrm>
            <a:off x="1043608" y="5218778"/>
            <a:ext cx="29079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none" strike="noStrike" baseline="0" dirty="0">
                <a:latin typeface="SchoolBookC-Bold"/>
              </a:rPr>
              <a:t>В.</a:t>
            </a:r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FF6BFBD-7242-85F1-B3D2-AA429A10F063}"/>
              </a:ext>
            </a:extLst>
          </p:cNvPr>
          <p:cNvSpPr txBox="1"/>
          <p:nvPr/>
        </p:nvSpPr>
        <p:spPr>
          <a:xfrm>
            <a:off x="4438238" y="5225634"/>
            <a:ext cx="27671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none" strike="noStrike" baseline="0" dirty="0">
                <a:latin typeface="SchoolBookC-Bold"/>
              </a:rPr>
              <a:t>Г.</a:t>
            </a:r>
            <a:endParaRPr lang="ru-RU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E780A5A-956F-C2FC-0A52-69BD9BFC4636}"/>
              </a:ext>
            </a:extLst>
          </p:cNvPr>
          <p:cNvSpPr/>
          <p:nvPr/>
        </p:nvSpPr>
        <p:spPr>
          <a:xfrm>
            <a:off x="899591" y="2329760"/>
            <a:ext cx="2146523" cy="2353539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940DB15-1A35-4A06-6129-2B2F7BD925EE}"/>
              </a:ext>
            </a:extLst>
          </p:cNvPr>
          <p:cNvSpPr/>
          <p:nvPr/>
        </p:nvSpPr>
        <p:spPr>
          <a:xfrm>
            <a:off x="4470337" y="2352256"/>
            <a:ext cx="2146523" cy="2353539"/>
          </a:xfrm>
          <a:prstGeom prst="rect">
            <a:avLst/>
          </a:prstGeom>
          <a:noFill/>
          <a:ln w="5715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A43D9CB-8F87-FEFF-4083-5990A0A48588}"/>
              </a:ext>
            </a:extLst>
          </p:cNvPr>
          <p:cNvSpPr/>
          <p:nvPr/>
        </p:nvSpPr>
        <p:spPr>
          <a:xfrm>
            <a:off x="1030907" y="5286232"/>
            <a:ext cx="2146523" cy="2353539"/>
          </a:xfrm>
          <a:prstGeom prst="rect">
            <a:avLst/>
          </a:prstGeom>
          <a:noFill/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5CA1F922-74FF-120F-EC97-9D4E5C5C0AD0}"/>
              </a:ext>
            </a:extLst>
          </p:cNvPr>
          <p:cNvSpPr/>
          <p:nvPr/>
        </p:nvSpPr>
        <p:spPr>
          <a:xfrm>
            <a:off x="4355975" y="5286232"/>
            <a:ext cx="2146523" cy="2353539"/>
          </a:xfrm>
          <a:prstGeom prst="rect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3452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CFF5F3A-E148-139F-D2A2-94691F6DB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66" y="1403648"/>
            <a:ext cx="8289268" cy="52315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4F3948-C0BB-74CA-9359-3A1368874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926801"/>
            <a:ext cx="2088462" cy="307724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EA580BF-E8E5-9624-84A3-0F6AC97399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904" y="1835696"/>
            <a:ext cx="2232163" cy="3493384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AFAEF98-8EB6-3877-AE16-954CF45FD7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5816" y="4339097"/>
            <a:ext cx="5014480" cy="1979966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7A5162-DB5B-8205-6F34-BA8573596A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1990" y="6444208"/>
            <a:ext cx="5400600" cy="2043820"/>
          </a:xfrm>
          <a:prstGeom prst="rect">
            <a:avLst/>
          </a:prstGeom>
          <a:ln w="57150">
            <a:solidFill>
              <a:srgbClr val="7030A0"/>
            </a:solidFill>
          </a:ln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73D18F-102C-EBA9-4ADC-B4AEF46D4DA6}"/>
              </a:ext>
            </a:extLst>
          </p:cNvPr>
          <p:cNvSpPr/>
          <p:nvPr/>
        </p:nvSpPr>
        <p:spPr>
          <a:xfrm>
            <a:off x="319530" y="1934833"/>
            <a:ext cx="2146523" cy="3077247"/>
          </a:xfrm>
          <a:prstGeom prst="rect">
            <a:avLst/>
          </a:prstGeom>
          <a:noFill/>
          <a:ln w="57150">
            <a:solidFill>
              <a:srgbClr val="FFE40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682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598F0FC-D593-FE4A-A89F-5D14C7E7A9BC}"/>
              </a:ext>
            </a:extLst>
          </p:cNvPr>
          <p:cNvSpPr/>
          <p:nvPr/>
        </p:nvSpPr>
        <p:spPr>
          <a:xfrm>
            <a:off x="4806564" y="776643"/>
            <a:ext cx="377860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ru-RU" sz="3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CD8383-1769-4C1B-A7A1-8395B1CC59C2}"/>
              </a:ext>
            </a:extLst>
          </p:cNvPr>
          <p:cNvSpPr txBox="1"/>
          <p:nvPr/>
        </p:nvSpPr>
        <p:spPr>
          <a:xfrm>
            <a:off x="1847443" y="1104545"/>
            <a:ext cx="6120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Тетрадь-тренажёр поможет: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46118D-CCB4-A468-95C2-D21529EBB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05" y="2246677"/>
            <a:ext cx="3153954" cy="213623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9030269-D69E-B80B-9391-1BAF40072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1291" y="2246677"/>
            <a:ext cx="2942710" cy="2211013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D5C8307C-4019-3010-85DA-F84F5E9CDDD0}"/>
              </a:ext>
            </a:extLst>
          </p:cNvPr>
          <p:cNvSpPr txBox="1"/>
          <p:nvPr/>
        </p:nvSpPr>
        <p:spPr>
          <a:xfrm>
            <a:off x="568252" y="4675155"/>
            <a:ext cx="3600902" cy="295465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718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2400" b="1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чителю </a:t>
            </a:r>
            <a:br>
              <a:rPr lang="ru-RU" sz="2400" b="1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</a:t>
            </a:r>
            <a:r>
              <a:rPr lang="ru-RU" sz="2400" b="1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уроках и дополнительных занятиях </a:t>
            </a:r>
            <a: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проверить степень усвоения материала, выявить пробелы в знаниях и организовать </a:t>
            </a:r>
            <a:b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индивидуальную работу </a:t>
            </a:r>
            <a:b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учащимися.     </a:t>
            </a:r>
            <a:r>
              <a:rPr lang="ru-RU" sz="2000" dirty="0">
                <a:solidFill>
                  <a:srgbClr val="07187F"/>
                </a:solidFill>
                <a:latin typeface="SchoolBookC"/>
              </a:rPr>
              <a:t> </a:t>
            </a:r>
            <a:endParaRPr lang="ru-RU" sz="2400" dirty="0">
              <a:solidFill>
                <a:srgbClr val="07187F"/>
              </a:solidFill>
              <a:latin typeface="SchoolBookC"/>
            </a:endParaRPr>
          </a:p>
          <a:p>
            <a:pPr algn="ctr"/>
            <a:r>
              <a:rPr lang="ru-RU" sz="1800" b="1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ru-RU" dirty="0"/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C281C51E-2F23-8037-E0A3-7878E38C09B4}"/>
              </a:ext>
            </a:extLst>
          </p:cNvPr>
          <p:cNvSpPr txBox="1"/>
          <p:nvPr/>
        </p:nvSpPr>
        <p:spPr>
          <a:xfrm>
            <a:off x="5017595" y="4678125"/>
            <a:ext cx="3943505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7187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</a:t>
            </a:r>
            <a:r>
              <a:rPr lang="ru-RU" sz="2400" b="1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епетитору </a:t>
            </a:r>
            <a:br>
              <a:rPr lang="ru-RU" sz="2400" b="1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7187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индивидуальных занятиях сформ</a:t>
            </a:r>
            <a: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ировать у школьников прочные навыки в выполнении различных видов заданий, основательно отработать с ними сложные моменты в отдельных темах, а также устранить </a:t>
            </a:r>
            <a:b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7187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пробелы в знаниях с максимальной эффективностью.</a:t>
            </a:r>
            <a:endParaRPr lang="ru-RU" sz="16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39B5E0B-5524-10BE-A04B-9DD864082A77}"/>
              </a:ext>
            </a:extLst>
          </p:cNvPr>
          <p:cNvSpPr/>
          <p:nvPr/>
        </p:nvSpPr>
        <p:spPr>
          <a:xfrm>
            <a:off x="454432" y="2090404"/>
            <a:ext cx="3531501" cy="6276953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4A798B1-FFEF-D7CF-DFDB-9777995FB8B9}"/>
              </a:ext>
            </a:extLst>
          </p:cNvPr>
          <p:cNvSpPr/>
          <p:nvPr/>
        </p:nvSpPr>
        <p:spPr>
          <a:xfrm>
            <a:off x="4907783" y="2078777"/>
            <a:ext cx="3909727" cy="628858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61345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16256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19060</TotalTime>
  <Words>176</Words>
  <Application>Microsoft Office PowerPoint</Application>
  <PresentationFormat>Произвольный</PresentationFormat>
  <Paragraphs>40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Arial</vt:lpstr>
      <vt:lpstr>Calibri</vt:lpstr>
      <vt:lpstr>SchoolBookC</vt:lpstr>
      <vt:lpstr>SchoolBookC-Bold</vt:lpstr>
      <vt:lpstr>Times New Roman</vt:lpstr>
      <vt:lpstr>Verdana</vt:lpstr>
      <vt:lpstr>Тема Office</vt:lpstr>
      <vt:lpstr>Презентация PowerPoint</vt:lpstr>
      <vt:lpstr>Спикер вебинара </vt:lpstr>
      <vt:lpstr>Тетради-тренажёры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Дмитрос Чернаков</dc:creator>
  <cp:lastModifiedBy>Lenovo</cp:lastModifiedBy>
  <cp:revision>19</cp:revision>
  <dcterms:modified xsi:type="dcterms:W3CDTF">2026-09-08T00:34:21Z</dcterms:modified>
</cp:coreProperties>
</file>