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1" r:id="rId5"/>
    <p:sldMasterId id="2147483672"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Lst>
  <p:sldSz cy="9144000" cx="9144000"/>
  <p:notesSz cx="7772400" cy="10058400"/>
  <p:embeddedFontLst>
    <p:embeddedFont>
      <p:font typeface="PT Sans"/>
      <p:regular r:id="rId30"/>
      <p:bold r:id="rId31"/>
      <p:italic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2D200454-40CA-4A62-9FC3-DE9A4176ACB9}">
      <p15:notesGuideLst>
        <p15:guide id="1" orient="horz" pos="2880">
          <p15:clr>
            <a:srgbClr val="000000"/>
          </p15:clr>
        </p15:guide>
        <p15:guide id="2" pos="2160">
          <p15:clr>
            <a:srgbClr val="000000"/>
          </p15:clr>
        </p15:guide>
      </p15:notes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79FCE87-10E5-48CA-985B-B94D12AFEEA8}">
  <a:tblStyle styleId="{279FCE87-10E5-48CA-985B-B94D12AFEEA8}"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notesViewPr>
    <p:cSldViewPr snapToGrid="0">
      <p:cViewPr varScale="1">
        <p:scale>
          <a:sx n="100" d="100"/>
          <a:sy n="100" d="100"/>
        </p:scale>
        <p:origin x="0" y="0"/>
      </p:cViewPr>
      <p:guideLst>
        <p:guide pos="2880" orient="horz"/>
        <p:guide pos="2160"/>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PTSans-bold.fntdata"/><Relationship Id="rId30" Type="http://schemas.openxmlformats.org/officeDocument/2006/relationships/font" Target="fonts/PTSans-regular.fntdata"/><Relationship Id="rId11" Type="http://schemas.openxmlformats.org/officeDocument/2006/relationships/slide" Target="slides/slide4.xml"/><Relationship Id="rId33" Type="http://schemas.openxmlformats.org/officeDocument/2006/relationships/font" Target="fonts/PTSans-boldItalic.fntdata"/><Relationship Id="rId10" Type="http://schemas.openxmlformats.org/officeDocument/2006/relationships/slide" Target="slides/slide3.xml"/><Relationship Id="rId32" Type="http://schemas.openxmlformats.org/officeDocument/2006/relationships/font" Target="fonts/PTSans-italic.fntdata"/><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533400" y="763587"/>
            <a:ext cx="6702425" cy="3770312"/>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777875" y="4776787"/>
            <a:ext cx="6216650" cy="4524375"/>
          </a:xfrm>
          <a:prstGeom prst="rect">
            <a:avLst/>
          </a:prstGeom>
          <a:noFill/>
          <a:ln>
            <a:noFill/>
          </a:ln>
        </p:spPr>
        <p:txBody>
          <a:bodyPr anchorCtr="0" anchor="t" bIns="0" lIns="0" spcFirstLastPara="1" rIns="0" wrap="square" tIns="0">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5" name="Google Shape;5;n"/>
          <p:cNvSpPr txBox="1"/>
          <p:nvPr>
            <p:ph idx="3" type="hdr"/>
          </p:nvPr>
        </p:nvSpPr>
        <p:spPr>
          <a:xfrm>
            <a:off x="0" y="0"/>
            <a:ext cx="3371850" cy="501650"/>
          </a:xfrm>
          <a:prstGeom prst="rect">
            <a:avLst/>
          </a:prstGeom>
          <a:noFill/>
          <a:ln>
            <a:noFill/>
          </a:ln>
        </p:spPr>
        <p:txBody>
          <a:bodyPr anchorCtr="0" anchor="t" bIns="0" lIns="0" spcFirstLastPara="1" rIns="0" wrap="square" tIns="0">
            <a:noAutofit/>
          </a:bodyPr>
          <a:lstStyle>
            <a:lvl1pPr lvl="0" marR="0" rtl="0" algn="l">
              <a:lnSpc>
                <a:spcPct val="93000"/>
              </a:lnSpc>
              <a:spcBef>
                <a:spcPts val="0"/>
              </a:spcBef>
              <a:spcAft>
                <a:spcPts val="0"/>
              </a:spcAft>
              <a:buSzPts val="1400"/>
              <a:buNone/>
              <a:defRPr b="0" i="0" sz="1800" u="none" cap="none" strike="noStrike">
                <a:solidFill>
                  <a:srgbClr val="000000"/>
                </a:solidFill>
                <a:latin typeface="Arial"/>
                <a:ea typeface="Arial"/>
                <a:cs typeface="Arial"/>
                <a:sym typeface="Arial"/>
              </a:defRPr>
            </a:lvl1pPr>
            <a:lvl2pPr lvl="1" marR="0" rtl="0" algn="l">
              <a:lnSpc>
                <a:spcPct val="93000"/>
              </a:lnSpc>
              <a:spcBef>
                <a:spcPts val="0"/>
              </a:spcBef>
              <a:spcAft>
                <a:spcPts val="0"/>
              </a:spcAft>
              <a:buSzPts val="1400"/>
              <a:buNone/>
              <a:defRPr b="0" i="0" sz="1800" u="none" cap="none" strike="noStrike">
                <a:solidFill>
                  <a:srgbClr val="000000"/>
                </a:solidFill>
                <a:latin typeface="Arial"/>
                <a:ea typeface="Arial"/>
                <a:cs typeface="Arial"/>
                <a:sym typeface="Arial"/>
              </a:defRPr>
            </a:lvl2pPr>
            <a:lvl3pPr lvl="2" marR="0" rtl="0" algn="l">
              <a:lnSpc>
                <a:spcPct val="93000"/>
              </a:lnSpc>
              <a:spcBef>
                <a:spcPts val="0"/>
              </a:spcBef>
              <a:spcAft>
                <a:spcPts val="0"/>
              </a:spcAft>
              <a:buSzPts val="1400"/>
              <a:buNone/>
              <a:defRPr b="0" i="0" sz="1800" u="none" cap="none" strike="noStrike">
                <a:solidFill>
                  <a:srgbClr val="000000"/>
                </a:solidFill>
                <a:latin typeface="Arial"/>
                <a:ea typeface="Arial"/>
                <a:cs typeface="Arial"/>
                <a:sym typeface="Arial"/>
              </a:defRPr>
            </a:lvl3pPr>
            <a:lvl4pPr lvl="3" marR="0" rtl="0" algn="l">
              <a:lnSpc>
                <a:spcPct val="93000"/>
              </a:lnSpc>
              <a:spcBef>
                <a:spcPts val="0"/>
              </a:spcBef>
              <a:spcAft>
                <a:spcPts val="0"/>
              </a:spcAft>
              <a:buSzPts val="1400"/>
              <a:buNone/>
              <a:defRPr b="0" i="0" sz="1800" u="none" cap="none" strike="noStrike">
                <a:solidFill>
                  <a:srgbClr val="000000"/>
                </a:solidFill>
                <a:latin typeface="Arial"/>
                <a:ea typeface="Arial"/>
                <a:cs typeface="Arial"/>
                <a:sym typeface="Arial"/>
              </a:defRPr>
            </a:lvl4pPr>
            <a:lvl5pPr lvl="4" marR="0" rtl="0" algn="l">
              <a:lnSpc>
                <a:spcPct val="93000"/>
              </a:lnSpc>
              <a:spcBef>
                <a:spcPts val="0"/>
              </a:spcBef>
              <a:spcAft>
                <a:spcPts val="0"/>
              </a:spcAft>
              <a:buSzPts val="1400"/>
              <a:buNone/>
              <a:defRPr b="0" i="0" sz="1800" u="none" cap="none" strike="noStrike">
                <a:solidFill>
                  <a:srgbClr val="000000"/>
                </a:solidFill>
                <a:latin typeface="Arial"/>
                <a:ea typeface="Arial"/>
                <a:cs typeface="Arial"/>
                <a:sym typeface="Arial"/>
              </a:defRPr>
            </a:lvl5pPr>
            <a:lvl6pPr lvl="5" marR="0" rtl="0" algn="l">
              <a:lnSpc>
                <a:spcPct val="93000"/>
              </a:lnSpc>
              <a:spcBef>
                <a:spcPts val="0"/>
              </a:spcBef>
              <a:spcAft>
                <a:spcPts val="0"/>
              </a:spcAft>
              <a:buSzPts val="1400"/>
              <a:buNone/>
              <a:defRPr b="0" i="0" sz="1800" u="none" cap="none" strike="noStrike">
                <a:solidFill>
                  <a:srgbClr val="000000"/>
                </a:solidFill>
                <a:latin typeface="Arial"/>
                <a:ea typeface="Arial"/>
                <a:cs typeface="Arial"/>
                <a:sym typeface="Arial"/>
              </a:defRPr>
            </a:lvl6pPr>
            <a:lvl7pPr lvl="6" marR="0" rtl="0" algn="l">
              <a:lnSpc>
                <a:spcPct val="93000"/>
              </a:lnSpc>
              <a:spcBef>
                <a:spcPts val="0"/>
              </a:spcBef>
              <a:spcAft>
                <a:spcPts val="0"/>
              </a:spcAft>
              <a:buSzPts val="1400"/>
              <a:buNone/>
              <a:defRPr b="0" i="0" sz="1800" u="none" cap="none" strike="noStrike">
                <a:solidFill>
                  <a:srgbClr val="000000"/>
                </a:solidFill>
                <a:latin typeface="Arial"/>
                <a:ea typeface="Arial"/>
                <a:cs typeface="Arial"/>
                <a:sym typeface="Arial"/>
              </a:defRPr>
            </a:lvl7pPr>
            <a:lvl8pPr lvl="7" marR="0" rtl="0" algn="l">
              <a:lnSpc>
                <a:spcPct val="93000"/>
              </a:lnSpc>
              <a:spcBef>
                <a:spcPts val="0"/>
              </a:spcBef>
              <a:spcAft>
                <a:spcPts val="0"/>
              </a:spcAft>
              <a:buSzPts val="1400"/>
              <a:buNone/>
              <a:defRPr b="0" i="0" sz="1800" u="none" cap="none" strike="noStrike">
                <a:solidFill>
                  <a:srgbClr val="000000"/>
                </a:solidFill>
                <a:latin typeface="Arial"/>
                <a:ea typeface="Arial"/>
                <a:cs typeface="Arial"/>
                <a:sym typeface="Arial"/>
              </a:defRPr>
            </a:lvl8pPr>
            <a:lvl9pPr lvl="8" marR="0" rtl="0" algn="l">
              <a:lnSpc>
                <a:spcPct val="93000"/>
              </a:lnSpc>
              <a:spcBef>
                <a:spcPts val="0"/>
              </a:spcBef>
              <a:spcAft>
                <a:spcPts val="0"/>
              </a:spcAft>
              <a:buSzPts val="1400"/>
              <a:buNone/>
              <a:defRPr b="0" i="0" sz="1800" u="none" cap="none" strike="noStrike">
                <a:solidFill>
                  <a:srgbClr val="000000"/>
                </a:solidFill>
                <a:latin typeface="Arial"/>
                <a:ea typeface="Arial"/>
                <a:cs typeface="Arial"/>
                <a:sym typeface="Arial"/>
              </a:defRPr>
            </a:lvl9pPr>
          </a:lstStyle>
          <a:p/>
        </p:txBody>
      </p:sp>
      <p:sp>
        <p:nvSpPr>
          <p:cNvPr id="6" name="Google Shape;6;n"/>
          <p:cNvSpPr txBox="1"/>
          <p:nvPr>
            <p:ph idx="10" type="dt"/>
          </p:nvPr>
        </p:nvSpPr>
        <p:spPr>
          <a:xfrm>
            <a:off x="4398962" y="0"/>
            <a:ext cx="3371850" cy="501650"/>
          </a:xfrm>
          <a:prstGeom prst="rect">
            <a:avLst/>
          </a:prstGeom>
          <a:noFill/>
          <a:ln>
            <a:noFill/>
          </a:ln>
        </p:spPr>
        <p:txBody>
          <a:bodyPr anchorCtr="0" anchor="t" bIns="0" lIns="0" spcFirstLastPara="1" rIns="0" wrap="square" tIns="0">
            <a:noAutofit/>
          </a:bodyPr>
          <a:lstStyle>
            <a:lvl1pPr lvl="0" marR="0" rtl="0" algn="l">
              <a:lnSpc>
                <a:spcPct val="93000"/>
              </a:lnSpc>
              <a:spcBef>
                <a:spcPts val="0"/>
              </a:spcBef>
              <a:spcAft>
                <a:spcPts val="0"/>
              </a:spcAft>
              <a:buSzPts val="1400"/>
              <a:buNone/>
              <a:defRPr b="0" i="0" sz="1800" u="none" cap="none" strike="noStrike">
                <a:solidFill>
                  <a:srgbClr val="000000"/>
                </a:solidFill>
                <a:latin typeface="Arial"/>
                <a:ea typeface="Arial"/>
                <a:cs typeface="Arial"/>
                <a:sym typeface="Arial"/>
              </a:defRPr>
            </a:lvl1pPr>
            <a:lvl2pPr lvl="1" marR="0" rtl="0" algn="l">
              <a:lnSpc>
                <a:spcPct val="93000"/>
              </a:lnSpc>
              <a:spcBef>
                <a:spcPts val="0"/>
              </a:spcBef>
              <a:spcAft>
                <a:spcPts val="0"/>
              </a:spcAft>
              <a:buSzPts val="1400"/>
              <a:buNone/>
              <a:defRPr b="0" i="0" sz="1800" u="none" cap="none" strike="noStrike">
                <a:solidFill>
                  <a:srgbClr val="000000"/>
                </a:solidFill>
                <a:latin typeface="Arial"/>
                <a:ea typeface="Arial"/>
                <a:cs typeface="Arial"/>
                <a:sym typeface="Arial"/>
              </a:defRPr>
            </a:lvl2pPr>
            <a:lvl3pPr lvl="2" marR="0" rtl="0" algn="l">
              <a:lnSpc>
                <a:spcPct val="93000"/>
              </a:lnSpc>
              <a:spcBef>
                <a:spcPts val="0"/>
              </a:spcBef>
              <a:spcAft>
                <a:spcPts val="0"/>
              </a:spcAft>
              <a:buSzPts val="1400"/>
              <a:buNone/>
              <a:defRPr b="0" i="0" sz="1800" u="none" cap="none" strike="noStrike">
                <a:solidFill>
                  <a:srgbClr val="000000"/>
                </a:solidFill>
                <a:latin typeface="Arial"/>
                <a:ea typeface="Arial"/>
                <a:cs typeface="Arial"/>
                <a:sym typeface="Arial"/>
              </a:defRPr>
            </a:lvl3pPr>
            <a:lvl4pPr lvl="3" marR="0" rtl="0" algn="l">
              <a:lnSpc>
                <a:spcPct val="93000"/>
              </a:lnSpc>
              <a:spcBef>
                <a:spcPts val="0"/>
              </a:spcBef>
              <a:spcAft>
                <a:spcPts val="0"/>
              </a:spcAft>
              <a:buSzPts val="1400"/>
              <a:buNone/>
              <a:defRPr b="0" i="0" sz="1800" u="none" cap="none" strike="noStrike">
                <a:solidFill>
                  <a:srgbClr val="000000"/>
                </a:solidFill>
                <a:latin typeface="Arial"/>
                <a:ea typeface="Arial"/>
                <a:cs typeface="Arial"/>
                <a:sym typeface="Arial"/>
              </a:defRPr>
            </a:lvl4pPr>
            <a:lvl5pPr lvl="4" marR="0" rtl="0" algn="l">
              <a:lnSpc>
                <a:spcPct val="93000"/>
              </a:lnSpc>
              <a:spcBef>
                <a:spcPts val="0"/>
              </a:spcBef>
              <a:spcAft>
                <a:spcPts val="0"/>
              </a:spcAft>
              <a:buSzPts val="1400"/>
              <a:buNone/>
              <a:defRPr b="0" i="0" sz="1800" u="none" cap="none" strike="noStrike">
                <a:solidFill>
                  <a:srgbClr val="000000"/>
                </a:solidFill>
                <a:latin typeface="Arial"/>
                <a:ea typeface="Arial"/>
                <a:cs typeface="Arial"/>
                <a:sym typeface="Arial"/>
              </a:defRPr>
            </a:lvl5pPr>
            <a:lvl6pPr lvl="5" marR="0" rtl="0" algn="l">
              <a:lnSpc>
                <a:spcPct val="93000"/>
              </a:lnSpc>
              <a:spcBef>
                <a:spcPts val="0"/>
              </a:spcBef>
              <a:spcAft>
                <a:spcPts val="0"/>
              </a:spcAft>
              <a:buSzPts val="1400"/>
              <a:buNone/>
              <a:defRPr b="0" i="0" sz="1800" u="none" cap="none" strike="noStrike">
                <a:solidFill>
                  <a:srgbClr val="000000"/>
                </a:solidFill>
                <a:latin typeface="Arial"/>
                <a:ea typeface="Arial"/>
                <a:cs typeface="Arial"/>
                <a:sym typeface="Arial"/>
              </a:defRPr>
            </a:lvl6pPr>
            <a:lvl7pPr lvl="6" marR="0" rtl="0" algn="l">
              <a:lnSpc>
                <a:spcPct val="93000"/>
              </a:lnSpc>
              <a:spcBef>
                <a:spcPts val="0"/>
              </a:spcBef>
              <a:spcAft>
                <a:spcPts val="0"/>
              </a:spcAft>
              <a:buSzPts val="1400"/>
              <a:buNone/>
              <a:defRPr b="0" i="0" sz="1800" u="none" cap="none" strike="noStrike">
                <a:solidFill>
                  <a:srgbClr val="000000"/>
                </a:solidFill>
                <a:latin typeface="Arial"/>
                <a:ea typeface="Arial"/>
                <a:cs typeface="Arial"/>
                <a:sym typeface="Arial"/>
              </a:defRPr>
            </a:lvl7pPr>
            <a:lvl8pPr lvl="7" marR="0" rtl="0" algn="l">
              <a:lnSpc>
                <a:spcPct val="93000"/>
              </a:lnSpc>
              <a:spcBef>
                <a:spcPts val="0"/>
              </a:spcBef>
              <a:spcAft>
                <a:spcPts val="0"/>
              </a:spcAft>
              <a:buSzPts val="1400"/>
              <a:buNone/>
              <a:defRPr b="0" i="0" sz="1800" u="none" cap="none" strike="noStrike">
                <a:solidFill>
                  <a:srgbClr val="000000"/>
                </a:solidFill>
                <a:latin typeface="Arial"/>
                <a:ea typeface="Arial"/>
                <a:cs typeface="Arial"/>
                <a:sym typeface="Arial"/>
              </a:defRPr>
            </a:lvl8pPr>
            <a:lvl9pPr lvl="8" marR="0" rtl="0" algn="l">
              <a:lnSpc>
                <a:spcPct val="93000"/>
              </a:lnSpc>
              <a:spcBef>
                <a:spcPts val="0"/>
              </a:spcBef>
              <a:spcAft>
                <a:spcPts val="0"/>
              </a:spcAft>
              <a:buSzPts val="1400"/>
              <a:buNone/>
              <a:defRPr b="0" i="0" sz="1800" u="none" cap="none" strike="noStrike">
                <a:solidFill>
                  <a:srgbClr val="000000"/>
                </a:solidFill>
                <a:latin typeface="Arial"/>
                <a:ea typeface="Arial"/>
                <a:cs typeface="Arial"/>
                <a:sym typeface="Arial"/>
              </a:defRPr>
            </a:lvl9pPr>
          </a:lstStyle>
          <a:p/>
        </p:txBody>
      </p:sp>
      <p:sp>
        <p:nvSpPr>
          <p:cNvPr id="7" name="Google Shape;7;n"/>
          <p:cNvSpPr txBox="1"/>
          <p:nvPr>
            <p:ph idx="11" type="ftr"/>
          </p:nvPr>
        </p:nvSpPr>
        <p:spPr>
          <a:xfrm>
            <a:off x="0" y="9555162"/>
            <a:ext cx="3371850" cy="501650"/>
          </a:xfrm>
          <a:prstGeom prst="rect">
            <a:avLst/>
          </a:prstGeom>
          <a:noFill/>
          <a:ln>
            <a:noFill/>
          </a:ln>
        </p:spPr>
        <p:txBody>
          <a:bodyPr anchorCtr="0" anchor="b" bIns="0" lIns="0" spcFirstLastPara="1" rIns="0" wrap="square" tIns="0">
            <a:noAutofit/>
          </a:bodyPr>
          <a:lstStyle>
            <a:lvl1pPr lvl="0" marR="0" rtl="0" algn="l">
              <a:lnSpc>
                <a:spcPct val="93000"/>
              </a:lnSpc>
              <a:spcBef>
                <a:spcPts val="0"/>
              </a:spcBef>
              <a:spcAft>
                <a:spcPts val="0"/>
              </a:spcAft>
              <a:buSzPts val="1400"/>
              <a:buNone/>
              <a:defRPr b="0" i="0" sz="1800" u="none" cap="none" strike="noStrike">
                <a:solidFill>
                  <a:srgbClr val="000000"/>
                </a:solidFill>
                <a:latin typeface="Arial"/>
                <a:ea typeface="Arial"/>
                <a:cs typeface="Arial"/>
                <a:sym typeface="Arial"/>
              </a:defRPr>
            </a:lvl1pPr>
            <a:lvl2pPr lvl="1" marR="0" rtl="0" algn="l">
              <a:lnSpc>
                <a:spcPct val="93000"/>
              </a:lnSpc>
              <a:spcBef>
                <a:spcPts val="0"/>
              </a:spcBef>
              <a:spcAft>
                <a:spcPts val="0"/>
              </a:spcAft>
              <a:buSzPts val="1400"/>
              <a:buNone/>
              <a:defRPr b="0" i="0" sz="1800" u="none" cap="none" strike="noStrike">
                <a:solidFill>
                  <a:srgbClr val="000000"/>
                </a:solidFill>
                <a:latin typeface="Arial"/>
                <a:ea typeface="Arial"/>
                <a:cs typeface="Arial"/>
                <a:sym typeface="Arial"/>
              </a:defRPr>
            </a:lvl2pPr>
            <a:lvl3pPr lvl="2" marR="0" rtl="0" algn="l">
              <a:lnSpc>
                <a:spcPct val="93000"/>
              </a:lnSpc>
              <a:spcBef>
                <a:spcPts val="0"/>
              </a:spcBef>
              <a:spcAft>
                <a:spcPts val="0"/>
              </a:spcAft>
              <a:buSzPts val="1400"/>
              <a:buNone/>
              <a:defRPr b="0" i="0" sz="1800" u="none" cap="none" strike="noStrike">
                <a:solidFill>
                  <a:srgbClr val="000000"/>
                </a:solidFill>
                <a:latin typeface="Arial"/>
                <a:ea typeface="Arial"/>
                <a:cs typeface="Arial"/>
                <a:sym typeface="Arial"/>
              </a:defRPr>
            </a:lvl3pPr>
            <a:lvl4pPr lvl="3" marR="0" rtl="0" algn="l">
              <a:lnSpc>
                <a:spcPct val="93000"/>
              </a:lnSpc>
              <a:spcBef>
                <a:spcPts val="0"/>
              </a:spcBef>
              <a:spcAft>
                <a:spcPts val="0"/>
              </a:spcAft>
              <a:buSzPts val="1400"/>
              <a:buNone/>
              <a:defRPr b="0" i="0" sz="1800" u="none" cap="none" strike="noStrike">
                <a:solidFill>
                  <a:srgbClr val="000000"/>
                </a:solidFill>
                <a:latin typeface="Arial"/>
                <a:ea typeface="Arial"/>
                <a:cs typeface="Arial"/>
                <a:sym typeface="Arial"/>
              </a:defRPr>
            </a:lvl4pPr>
            <a:lvl5pPr lvl="4" marR="0" rtl="0" algn="l">
              <a:lnSpc>
                <a:spcPct val="93000"/>
              </a:lnSpc>
              <a:spcBef>
                <a:spcPts val="0"/>
              </a:spcBef>
              <a:spcAft>
                <a:spcPts val="0"/>
              </a:spcAft>
              <a:buSzPts val="1400"/>
              <a:buNone/>
              <a:defRPr b="0" i="0" sz="1800" u="none" cap="none" strike="noStrike">
                <a:solidFill>
                  <a:srgbClr val="000000"/>
                </a:solidFill>
                <a:latin typeface="Arial"/>
                <a:ea typeface="Arial"/>
                <a:cs typeface="Arial"/>
                <a:sym typeface="Arial"/>
              </a:defRPr>
            </a:lvl5pPr>
            <a:lvl6pPr lvl="5" marR="0" rtl="0" algn="l">
              <a:lnSpc>
                <a:spcPct val="93000"/>
              </a:lnSpc>
              <a:spcBef>
                <a:spcPts val="0"/>
              </a:spcBef>
              <a:spcAft>
                <a:spcPts val="0"/>
              </a:spcAft>
              <a:buSzPts val="1400"/>
              <a:buNone/>
              <a:defRPr b="0" i="0" sz="1800" u="none" cap="none" strike="noStrike">
                <a:solidFill>
                  <a:srgbClr val="000000"/>
                </a:solidFill>
                <a:latin typeface="Arial"/>
                <a:ea typeface="Arial"/>
                <a:cs typeface="Arial"/>
                <a:sym typeface="Arial"/>
              </a:defRPr>
            </a:lvl6pPr>
            <a:lvl7pPr lvl="6" marR="0" rtl="0" algn="l">
              <a:lnSpc>
                <a:spcPct val="93000"/>
              </a:lnSpc>
              <a:spcBef>
                <a:spcPts val="0"/>
              </a:spcBef>
              <a:spcAft>
                <a:spcPts val="0"/>
              </a:spcAft>
              <a:buSzPts val="1400"/>
              <a:buNone/>
              <a:defRPr b="0" i="0" sz="1800" u="none" cap="none" strike="noStrike">
                <a:solidFill>
                  <a:srgbClr val="000000"/>
                </a:solidFill>
                <a:latin typeface="Arial"/>
                <a:ea typeface="Arial"/>
                <a:cs typeface="Arial"/>
                <a:sym typeface="Arial"/>
              </a:defRPr>
            </a:lvl7pPr>
            <a:lvl8pPr lvl="7" marR="0" rtl="0" algn="l">
              <a:lnSpc>
                <a:spcPct val="93000"/>
              </a:lnSpc>
              <a:spcBef>
                <a:spcPts val="0"/>
              </a:spcBef>
              <a:spcAft>
                <a:spcPts val="0"/>
              </a:spcAft>
              <a:buSzPts val="1400"/>
              <a:buNone/>
              <a:defRPr b="0" i="0" sz="1800" u="none" cap="none" strike="noStrike">
                <a:solidFill>
                  <a:srgbClr val="000000"/>
                </a:solidFill>
                <a:latin typeface="Arial"/>
                <a:ea typeface="Arial"/>
                <a:cs typeface="Arial"/>
                <a:sym typeface="Arial"/>
              </a:defRPr>
            </a:lvl8pPr>
            <a:lvl9pPr lvl="8" marR="0" rtl="0" algn="l">
              <a:lnSpc>
                <a:spcPct val="93000"/>
              </a:lnSpc>
              <a:spcBef>
                <a:spcPts val="0"/>
              </a:spcBef>
              <a:spcAft>
                <a:spcPts val="0"/>
              </a:spcAft>
              <a:buSzPts val="1400"/>
              <a:buNone/>
              <a:defRPr b="0" i="0" sz="1800" u="none" cap="none" strike="noStrike">
                <a:solidFill>
                  <a:srgbClr val="000000"/>
                </a:solidFill>
                <a:latin typeface="Arial"/>
                <a:ea typeface="Arial"/>
                <a:cs typeface="Arial"/>
                <a:sym typeface="Arial"/>
              </a:defRPr>
            </a:lvl9pPr>
          </a:lstStyle>
          <a:p/>
        </p:txBody>
      </p:sp>
      <p:sp>
        <p:nvSpPr>
          <p:cNvPr id="8" name="Google Shape;8;n"/>
          <p:cNvSpPr txBox="1"/>
          <p:nvPr>
            <p:ph idx="12" type="sldNum"/>
          </p:nvPr>
        </p:nvSpPr>
        <p:spPr>
          <a:xfrm>
            <a:off x="4398962" y="9555162"/>
            <a:ext cx="3371850" cy="501650"/>
          </a:xfrm>
          <a:prstGeom prst="rect">
            <a:avLst/>
          </a:prstGeom>
          <a:noFill/>
          <a:ln>
            <a:noFill/>
          </a:ln>
        </p:spPr>
        <p:txBody>
          <a:bodyPr anchorCtr="0" anchor="b" bIns="0" lIns="0" spcFirstLastPara="1" rIns="0" wrap="square" tIns="0">
            <a:noAutofit/>
          </a:bodyPr>
          <a:lstStyle/>
          <a:p>
            <a:pPr indent="0" lvl="0" marL="0" marR="0" rtl="0" algn="r">
              <a:lnSpc>
                <a:spcPct val="93000"/>
              </a:lnSpc>
              <a:spcBef>
                <a:spcPts val="0"/>
              </a:spcBef>
              <a:spcAft>
                <a:spcPts val="0"/>
              </a:spcAft>
              <a:buClr>
                <a:srgbClr val="000000"/>
              </a:buClr>
              <a:buSzPts val="1400"/>
              <a:buFont typeface="Times New Roman"/>
              <a:buNone/>
            </a:pPr>
            <a:fld id="{00000000-1234-1234-1234-123412341234}" type="slidenum">
              <a:rPr b="0" i="0" lang="en-US" sz="1400" u="none" cap="none" strike="noStrike">
                <a:solidFill>
                  <a:srgbClr val="000000"/>
                </a:solidFill>
                <a:latin typeface="Times New Roman"/>
                <a:ea typeface="Times New Roman"/>
                <a:cs typeface="Times New Roman"/>
                <a:sym typeface="Times New Roman"/>
              </a:rPr>
              <a:t>‹#›</a:t>
            </a:fld>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1:notes"/>
          <p:cNvSpPr txBox="1"/>
          <p:nvPr/>
        </p:nvSpPr>
        <p:spPr>
          <a:xfrm>
            <a:off x="4398962" y="9555162"/>
            <a:ext cx="3371850" cy="501650"/>
          </a:xfrm>
          <a:prstGeom prst="rect">
            <a:avLst/>
          </a:prstGeom>
          <a:noFill/>
          <a:ln>
            <a:noFill/>
          </a:ln>
        </p:spPr>
        <p:txBody>
          <a:bodyPr anchorCtr="0" anchor="b" bIns="0" lIns="0" spcFirstLastPara="1" rIns="0" wrap="square" tIns="0">
            <a:noAutofit/>
          </a:bodyPr>
          <a:lstStyle/>
          <a:p>
            <a:pPr indent="0" lvl="0" marL="0" marR="0" rtl="0" algn="r">
              <a:lnSpc>
                <a:spcPct val="93000"/>
              </a:lnSpc>
              <a:spcBef>
                <a:spcPts val="0"/>
              </a:spcBef>
              <a:spcAft>
                <a:spcPts val="0"/>
              </a:spcAft>
              <a:buClr>
                <a:srgbClr val="000000"/>
              </a:buClr>
              <a:buSzPts val="1400"/>
              <a:buFont typeface="Times New Roman"/>
              <a:buNone/>
            </a:pPr>
            <a:fld id="{00000000-1234-1234-1234-123412341234}" type="slidenum">
              <a:rPr b="0" i="0" lang="en-US" sz="1400" u="none" cap="none" strike="noStrike">
                <a:solidFill>
                  <a:srgbClr val="000000"/>
                </a:solidFill>
                <a:latin typeface="Times New Roman"/>
                <a:ea typeface="Times New Roman"/>
                <a:cs typeface="Times New Roman"/>
                <a:sym typeface="Times New Roman"/>
              </a:rPr>
              <a:t>‹#›</a:t>
            </a:fld>
            <a:endParaRPr/>
          </a:p>
        </p:txBody>
      </p:sp>
      <p:sp>
        <p:nvSpPr>
          <p:cNvPr id="91" name="Google Shape;91;p1:notes"/>
          <p:cNvSpPr/>
          <p:nvPr>
            <p:ph idx="2" type="sldImg"/>
          </p:nvPr>
        </p:nvSpPr>
        <p:spPr>
          <a:xfrm>
            <a:off x="1998662" y="763587"/>
            <a:ext cx="3773487" cy="37719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92" name="Google Shape;92;p1:notes"/>
          <p:cNvSpPr txBox="1"/>
          <p:nvPr>
            <p:ph idx="1" type="body"/>
          </p:nvPr>
        </p:nvSpPr>
        <p:spPr>
          <a:xfrm>
            <a:off x="777875" y="4776787"/>
            <a:ext cx="6218237" cy="4525962"/>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3f710d6ecb0_0_15:notes"/>
          <p:cNvSpPr txBox="1"/>
          <p:nvPr/>
        </p:nvSpPr>
        <p:spPr>
          <a:xfrm>
            <a:off x="4398962" y="9555162"/>
            <a:ext cx="3372000" cy="501600"/>
          </a:xfrm>
          <a:prstGeom prst="rect">
            <a:avLst/>
          </a:prstGeom>
          <a:noFill/>
          <a:ln>
            <a:noFill/>
          </a:ln>
        </p:spPr>
        <p:txBody>
          <a:bodyPr anchorCtr="0" anchor="b" bIns="0" lIns="0" spcFirstLastPara="1" rIns="0" wrap="square" tIns="0">
            <a:noAutofit/>
          </a:bodyPr>
          <a:lstStyle/>
          <a:p>
            <a:pPr indent="0" lvl="0" marL="0" marR="0" rtl="0" algn="r">
              <a:lnSpc>
                <a:spcPct val="93000"/>
              </a:lnSpc>
              <a:spcBef>
                <a:spcPts val="0"/>
              </a:spcBef>
              <a:spcAft>
                <a:spcPts val="0"/>
              </a:spcAft>
              <a:buClr>
                <a:srgbClr val="000000"/>
              </a:buClr>
              <a:buSzPts val="1400"/>
              <a:buFont typeface="Times New Roman"/>
              <a:buNone/>
            </a:pPr>
            <a:fld id="{00000000-1234-1234-1234-123412341234}" type="slidenum">
              <a:rPr b="0" i="0" lang="en-US" sz="1400" u="none">
                <a:solidFill>
                  <a:srgbClr val="000000"/>
                </a:solidFill>
                <a:latin typeface="Times New Roman"/>
                <a:ea typeface="Times New Roman"/>
                <a:cs typeface="Times New Roman"/>
                <a:sym typeface="Times New Roman"/>
              </a:rPr>
              <a:t>‹#›</a:t>
            </a:fld>
            <a:endParaRPr/>
          </a:p>
        </p:txBody>
      </p:sp>
      <p:sp>
        <p:nvSpPr>
          <p:cNvPr id="160" name="Google Shape;160;g3f710d6ecb0_0_15:notes"/>
          <p:cNvSpPr/>
          <p:nvPr>
            <p:ph idx="2" type="sldImg"/>
          </p:nvPr>
        </p:nvSpPr>
        <p:spPr>
          <a:xfrm>
            <a:off x="2000250" y="763587"/>
            <a:ext cx="3771900" cy="37719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61" name="Google Shape;161;g3f710d6ecb0_0_15:notes"/>
          <p:cNvSpPr txBox="1"/>
          <p:nvPr>
            <p:ph idx="1" type="body"/>
          </p:nvPr>
        </p:nvSpPr>
        <p:spPr>
          <a:xfrm>
            <a:off x="777875" y="4776787"/>
            <a:ext cx="6218100" cy="45261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f710d6ecb0_0_22:notes"/>
          <p:cNvSpPr txBox="1"/>
          <p:nvPr/>
        </p:nvSpPr>
        <p:spPr>
          <a:xfrm>
            <a:off x="4398962" y="9555162"/>
            <a:ext cx="3372000" cy="501600"/>
          </a:xfrm>
          <a:prstGeom prst="rect">
            <a:avLst/>
          </a:prstGeom>
          <a:noFill/>
          <a:ln>
            <a:noFill/>
          </a:ln>
        </p:spPr>
        <p:txBody>
          <a:bodyPr anchorCtr="0" anchor="b" bIns="0" lIns="0" spcFirstLastPara="1" rIns="0" wrap="square" tIns="0">
            <a:noAutofit/>
          </a:bodyPr>
          <a:lstStyle/>
          <a:p>
            <a:pPr indent="0" lvl="0" marL="0" marR="0" rtl="0" algn="r">
              <a:lnSpc>
                <a:spcPct val="93000"/>
              </a:lnSpc>
              <a:spcBef>
                <a:spcPts val="0"/>
              </a:spcBef>
              <a:spcAft>
                <a:spcPts val="0"/>
              </a:spcAft>
              <a:buClr>
                <a:srgbClr val="000000"/>
              </a:buClr>
              <a:buSzPts val="1400"/>
              <a:buFont typeface="Times New Roman"/>
              <a:buNone/>
            </a:pPr>
            <a:fld id="{00000000-1234-1234-1234-123412341234}" type="slidenum">
              <a:rPr b="0" i="0" lang="en-US" sz="1400" u="none">
                <a:solidFill>
                  <a:srgbClr val="000000"/>
                </a:solidFill>
                <a:latin typeface="Times New Roman"/>
                <a:ea typeface="Times New Roman"/>
                <a:cs typeface="Times New Roman"/>
                <a:sym typeface="Times New Roman"/>
              </a:rPr>
              <a:t>‹#›</a:t>
            </a:fld>
            <a:endParaRPr/>
          </a:p>
        </p:txBody>
      </p:sp>
      <p:sp>
        <p:nvSpPr>
          <p:cNvPr id="168" name="Google Shape;168;g3f710d6ecb0_0_22:notes"/>
          <p:cNvSpPr/>
          <p:nvPr>
            <p:ph idx="2" type="sldImg"/>
          </p:nvPr>
        </p:nvSpPr>
        <p:spPr>
          <a:xfrm>
            <a:off x="2000250" y="763587"/>
            <a:ext cx="3771900" cy="37719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69" name="Google Shape;169;g3f710d6ecb0_0_22:notes"/>
          <p:cNvSpPr txBox="1"/>
          <p:nvPr>
            <p:ph idx="1" type="body"/>
          </p:nvPr>
        </p:nvSpPr>
        <p:spPr>
          <a:xfrm>
            <a:off x="777875" y="4776787"/>
            <a:ext cx="6218100" cy="45261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3f710d6ecb0_0_67:notes"/>
          <p:cNvSpPr txBox="1"/>
          <p:nvPr/>
        </p:nvSpPr>
        <p:spPr>
          <a:xfrm>
            <a:off x="4398962" y="9555162"/>
            <a:ext cx="3372000" cy="501600"/>
          </a:xfrm>
          <a:prstGeom prst="rect">
            <a:avLst/>
          </a:prstGeom>
          <a:noFill/>
          <a:ln>
            <a:noFill/>
          </a:ln>
        </p:spPr>
        <p:txBody>
          <a:bodyPr anchorCtr="0" anchor="b" bIns="0" lIns="0" spcFirstLastPara="1" rIns="0" wrap="square" tIns="0">
            <a:noAutofit/>
          </a:bodyPr>
          <a:lstStyle/>
          <a:p>
            <a:pPr indent="0" lvl="0" marL="0" marR="0" rtl="0" algn="r">
              <a:lnSpc>
                <a:spcPct val="93000"/>
              </a:lnSpc>
              <a:spcBef>
                <a:spcPts val="0"/>
              </a:spcBef>
              <a:spcAft>
                <a:spcPts val="0"/>
              </a:spcAft>
              <a:buClr>
                <a:srgbClr val="000000"/>
              </a:buClr>
              <a:buSzPts val="1400"/>
              <a:buFont typeface="Times New Roman"/>
              <a:buNone/>
            </a:pPr>
            <a:fld id="{00000000-1234-1234-1234-123412341234}" type="slidenum">
              <a:rPr b="0" i="0" lang="en-US" sz="1400" u="none">
                <a:solidFill>
                  <a:srgbClr val="000000"/>
                </a:solidFill>
                <a:latin typeface="Times New Roman"/>
                <a:ea typeface="Times New Roman"/>
                <a:cs typeface="Times New Roman"/>
                <a:sym typeface="Times New Roman"/>
              </a:rPr>
              <a:t>‹#›</a:t>
            </a:fld>
            <a:endParaRPr/>
          </a:p>
        </p:txBody>
      </p:sp>
      <p:sp>
        <p:nvSpPr>
          <p:cNvPr id="176" name="Google Shape;176;g3f710d6ecb0_0_67:notes"/>
          <p:cNvSpPr/>
          <p:nvPr>
            <p:ph idx="2" type="sldImg"/>
          </p:nvPr>
        </p:nvSpPr>
        <p:spPr>
          <a:xfrm>
            <a:off x="2000250" y="763587"/>
            <a:ext cx="3771900" cy="37719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77" name="Google Shape;177;g3f710d6ecb0_0_67:notes"/>
          <p:cNvSpPr txBox="1"/>
          <p:nvPr>
            <p:ph idx="1" type="body"/>
          </p:nvPr>
        </p:nvSpPr>
        <p:spPr>
          <a:xfrm>
            <a:off x="777875" y="4776787"/>
            <a:ext cx="6218100" cy="45261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bf6d5db6e5_0_623:notes"/>
          <p:cNvSpPr txBox="1"/>
          <p:nvPr/>
        </p:nvSpPr>
        <p:spPr>
          <a:xfrm>
            <a:off x="4398962" y="9555162"/>
            <a:ext cx="3372000" cy="501600"/>
          </a:xfrm>
          <a:prstGeom prst="rect">
            <a:avLst/>
          </a:prstGeom>
          <a:noFill/>
          <a:ln>
            <a:noFill/>
          </a:ln>
        </p:spPr>
        <p:txBody>
          <a:bodyPr anchorCtr="0" anchor="b" bIns="0" lIns="0" spcFirstLastPara="1" rIns="0" wrap="square" tIns="0">
            <a:noAutofit/>
          </a:bodyPr>
          <a:lstStyle/>
          <a:p>
            <a:pPr indent="0" lvl="0" marL="0" marR="0" rtl="0" algn="r">
              <a:lnSpc>
                <a:spcPct val="93000"/>
              </a:lnSpc>
              <a:spcBef>
                <a:spcPts val="0"/>
              </a:spcBef>
              <a:spcAft>
                <a:spcPts val="0"/>
              </a:spcAft>
              <a:buClr>
                <a:srgbClr val="000000"/>
              </a:buClr>
              <a:buSzPts val="1400"/>
              <a:buFont typeface="Times New Roman"/>
              <a:buNone/>
            </a:pPr>
            <a:fld id="{00000000-1234-1234-1234-123412341234}" type="slidenum">
              <a:rPr b="0" i="0" lang="en-US" sz="1400" u="none">
                <a:solidFill>
                  <a:srgbClr val="000000"/>
                </a:solidFill>
                <a:latin typeface="Times New Roman"/>
                <a:ea typeface="Times New Roman"/>
                <a:cs typeface="Times New Roman"/>
                <a:sym typeface="Times New Roman"/>
              </a:rPr>
              <a:t>‹#›</a:t>
            </a:fld>
            <a:endParaRPr/>
          </a:p>
        </p:txBody>
      </p:sp>
      <p:sp>
        <p:nvSpPr>
          <p:cNvPr id="186" name="Google Shape;186;g3bf6d5db6e5_0_623:notes"/>
          <p:cNvSpPr/>
          <p:nvPr>
            <p:ph idx="2" type="sldImg"/>
          </p:nvPr>
        </p:nvSpPr>
        <p:spPr>
          <a:xfrm>
            <a:off x="2000250" y="763587"/>
            <a:ext cx="3771900" cy="37719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87" name="Google Shape;187;g3bf6d5db6e5_0_623:notes"/>
          <p:cNvSpPr txBox="1"/>
          <p:nvPr>
            <p:ph idx="1" type="body"/>
          </p:nvPr>
        </p:nvSpPr>
        <p:spPr>
          <a:xfrm>
            <a:off x="777875" y="4776787"/>
            <a:ext cx="6218100" cy="45261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3f710d6ecb0_0_114:notes"/>
          <p:cNvSpPr txBox="1"/>
          <p:nvPr/>
        </p:nvSpPr>
        <p:spPr>
          <a:xfrm>
            <a:off x="4398962" y="9555162"/>
            <a:ext cx="3372000" cy="501600"/>
          </a:xfrm>
          <a:prstGeom prst="rect">
            <a:avLst/>
          </a:prstGeom>
          <a:noFill/>
          <a:ln>
            <a:noFill/>
          </a:ln>
        </p:spPr>
        <p:txBody>
          <a:bodyPr anchorCtr="0" anchor="b" bIns="0" lIns="0" spcFirstLastPara="1" rIns="0" wrap="square" tIns="0">
            <a:noAutofit/>
          </a:bodyPr>
          <a:lstStyle/>
          <a:p>
            <a:pPr indent="0" lvl="0" marL="0" marR="0" rtl="0" algn="r">
              <a:lnSpc>
                <a:spcPct val="93000"/>
              </a:lnSpc>
              <a:spcBef>
                <a:spcPts val="0"/>
              </a:spcBef>
              <a:spcAft>
                <a:spcPts val="0"/>
              </a:spcAft>
              <a:buClr>
                <a:srgbClr val="000000"/>
              </a:buClr>
              <a:buSzPts val="1400"/>
              <a:buFont typeface="Times New Roman"/>
              <a:buNone/>
            </a:pPr>
            <a:fld id="{00000000-1234-1234-1234-123412341234}" type="slidenum">
              <a:rPr b="0" i="0" lang="en-US" sz="1400" u="none">
                <a:solidFill>
                  <a:srgbClr val="000000"/>
                </a:solidFill>
                <a:latin typeface="Times New Roman"/>
                <a:ea typeface="Times New Roman"/>
                <a:cs typeface="Times New Roman"/>
                <a:sym typeface="Times New Roman"/>
              </a:rPr>
              <a:t>‹#›</a:t>
            </a:fld>
            <a:endParaRPr/>
          </a:p>
        </p:txBody>
      </p:sp>
      <p:sp>
        <p:nvSpPr>
          <p:cNvPr id="194" name="Google Shape;194;g3f710d6ecb0_0_114:notes"/>
          <p:cNvSpPr/>
          <p:nvPr>
            <p:ph idx="2" type="sldImg"/>
          </p:nvPr>
        </p:nvSpPr>
        <p:spPr>
          <a:xfrm>
            <a:off x="2000250" y="763587"/>
            <a:ext cx="3771900" cy="37719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95" name="Google Shape;195;g3f710d6ecb0_0_114:notes"/>
          <p:cNvSpPr txBox="1"/>
          <p:nvPr>
            <p:ph idx="1" type="body"/>
          </p:nvPr>
        </p:nvSpPr>
        <p:spPr>
          <a:xfrm>
            <a:off x="777875" y="4776787"/>
            <a:ext cx="6218100" cy="45261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bf6d5db6e5_0_24:notes"/>
          <p:cNvSpPr txBox="1"/>
          <p:nvPr/>
        </p:nvSpPr>
        <p:spPr>
          <a:xfrm>
            <a:off x="4398962" y="9555162"/>
            <a:ext cx="3372000" cy="501600"/>
          </a:xfrm>
          <a:prstGeom prst="rect">
            <a:avLst/>
          </a:prstGeom>
          <a:noFill/>
          <a:ln>
            <a:noFill/>
          </a:ln>
        </p:spPr>
        <p:txBody>
          <a:bodyPr anchorCtr="0" anchor="b" bIns="0" lIns="0" spcFirstLastPara="1" rIns="0" wrap="square" tIns="0">
            <a:noAutofit/>
          </a:bodyPr>
          <a:lstStyle/>
          <a:p>
            <a:pPr indent="0" lvl="0" marL="0" marR="0" rtl="0" algn="r">
              <a:lnSpc>
                <a:spcPct val="93000"/>
              </a:lnSpc>
              <a:spcBef>
                <a:spcPts val="0"/>
              </a:spcBef>
              <a:spcAft>
                <a:spcPts val="0"/>
              </a:spcAft>
              <a:buClr>
                <a:srgbClr val="000000"/>
              </a:buClr>
              <a:buSzPts val="1400"/>
              <a:buFont typeface="Times New Roman"/>
              <a:buNone/>
            </a:pPr>
            <a:fld id="{00000000-1234-1234-1234-123412341234}" type="slidenum">
              <a:rPr b="0" i="0" lang="en-US" sz="1400" u="none">
                <a:solidFill>
                  <a:srgbClr val="000000"/>
                </a:solidFill>
                <a:latin typeface="Times New Roman"/>
                <a:ea typeface="Times New Roman"/>
                <a:cs typeface="Times New Roman"/>
                <a:sym typeface="Times New Roman"/>
              </a:rPr>
              <a:t>‹#›</a:t>
            </a:fld>
            <a:endParaRPr/>
          </a:p>
        </p:txBody>
      </p:sp>
      <p:sp>
        <p:nvSpPr>
          <p:cNvPr id="202" name="Google Shape;202;g3bf6d5db6e5_0_24:notes"/>
          <p:cNvSpPr/>
          <p:nvPr>
            <p:ph idx="2" type="sldImg"/>
          </p:nvPr>
        </p:nvSpPr>
        <p:spPr>
          <a:xfrm>
            <a:off x="2000250" y="763587"/>
            <a:ext cx="3771900" cy="37719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203" name="Google Shape;203;g3bf6d5db6e5_0_24:notes"/>
          <p:cNvSpPr txBox="1"/>
          <p:nvPr>
            <p:ph idx="1" type="body"/>
          </p:nvPr>
        </p:nvSpPr>
        <p:spPr>
          <a:xfrm>
            <a:off x="777875" y="4776787"/>
            <a:ext cx="6218100" cy="45261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bf6d5db6e5_0_566:notes"/>
          <p:cNvSpPr txBox="1"/>
          <p:nvPr/>
        </p:nvSpPr>
        <p:spPr>
          <a:xfrm>
            <a:off x="4398962" y="9555162"/>
            <a:ext cx="3372000" cy="501600"/>
          </a:xfrm>
          <a:prstGeom prst="rect">
            <a:avLst/>
          </a:prstGeom>
          <a:noFill/>
          <a:ln>
            <a:noFill/>
          </a:ln>
        </p:spPr>
        <p:txBody>
          <a:bodyPr anchorCtr="0" anchor="b" bIns="0" lIns="0" spcFirstLastPara="1" rIns="0" wrap="square" tIns="0">
            <a:noAutofit/>
          </a:bodyPr>
          <a:lstStyle/>
          <a:p>
            <a:pPr indent="0" lvl="0" marL="0" marR="0" rtl="0" algn="r">
              <a:lnSpc>
                <a:spcPct val="93000"/>
              </a:lnSpc>
              <a:spcBef>
                <a:spcPts val="0"/>
              </a:spcBef>
              <a:spcAft>
                <a:spcPts val="0"/>
              </a:spcAft>
              <a:buClr>
                <a:srgbClr val="000000"/>
              </a:buClr>
              <a:buSzPts val="1400"/>
              <a:buFont typeface="Times New Roman"/>
              <a:buNone/>
            </a:pPr>
            <a:fld id="{00000000-1234-1234-1234-123412341234}" type="slidenum">
              <a:rPr b="0" i="0" lang="en-US" sz="1400" u="none">
                <a:solidFill>
                  <a:srgbClr val="000000"/>
                </a:solidFill>
                <a:latin typeface="Times New Roman"/>
                <a:ea typeface="Times New Roman"/>
                <a:cs typeface="Times New Roman"/>
                <a:sym typeface="Times New Roman"/>
              </a:rPr>
              <a:t>‹#›</a:t>
            </a:fld>
            <a:endParaRPr/>
          </a:p>
        </p:txBody>
      </p:sp>
      <p:sp>
        <p:nvSpPr>
          <p:cNvPr id="210" name="Google Shape;210;g3bf6d5db6e5_0_566:notes"/>
          <p:cNvSpPr/>
          <p:nvPr>
            <p:ph idx="2" type="sldImg"/>
          </p:nvPr>
        </p:nvSpPr>
        <p:spPr>
          <a:xfrm>
            <a:off x="2000250" y="763587"/>
            <a:ext cx="3771900" cy="37719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211" name="Google Shape;211;g3bf6d5db6e5_0_566:notes"/>
          <p:cNvSpPr txBox="1"/>
          <p:nvPr>
            <p:ph idx="1" type="body"/>
          </p:nvPr>
        </p:nvSpPr>
        <p:spPr>
          <a:xfrm>
            <a:off x="777875" y="4776787"/>
            <a:ext cx="6218100" cy="45261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3e30aa56528_0_53:notes"/>
          <p:cNvSpPr txBox="1"/>
          <p:nvPr/>
        </p:nvSpPr>
        <p:spPr>
          <a:xfrm>
            <a:off x="4398962" y="9555162"/>
            <a:ext cx="3372000" cy="501600"/>
          </a:xfrm>
          <a:prstGeom prst="rect">
            <a:avLst/>
          </a:prstGeom>
          <a:noFill/>
          <a:ln>
            <a:noFill/>
          </a:ln>
        </p:spPr>
        <p:txBody>
          <a:bodyPr anchorCtr="0" anchor="b" bIns="0" lIns="0" spcFirstLastPara="1" rIns="0" wrap="square" tIns="0">
            <a:noAutofit/>
          </a:bodyPr>
          <a:lstStyle/>
          <a:p>
            <a:pPr indent="0" lvl="0" marL="0" marR="0" rtl="0" algn="r">
              <a:lnSpc>
                <a:spcPct val="93000"/>
              </a:lnSpc>
              <a:spcBef>
                <a:spcPts val="0"/>
              </a:spcBef>
              <a:spcAft>
                <a:spcPts val="0"/>
              </a:spcAft>
              <a:buClr>
                <a:srgbClr val="000000"/>
              </a:buClr>
              <a:buSzPts val="1400"/>
              <a:buFont typeface="Times New Roman"/>
              <a:buNone/>
            </a:pPr>
            <a:fld id="{00000000-1234-1234-1234-123412341234}" type="slidenum">
              <a:rPr b="0" i="0" lang="en-US" sz="1400" u="none">
                <a:solidFill>
                  <a:srgbClr val="000000"/>
                </a:solidFill>
                <a:latin typeface="Times New Roman"/>
                <a:ea typeface="Times New Roman"/>
                <a:cs typeface="Times New Roman"/>
                <a:sym typeface="Times New Roman"/>
              </a:rPr>
              <a:t>‹#›</a:t>
            </a:fld>
            <a:endParaRPr/>
          </a:p>
        </p:txBody>
      </p:sp>
      <p:sp>
        <p:nvSpPr>
          <p:cNvPr id="218" name="Google Shape;218;g3e30aa56528_0_53:notes"/>
          <p:cNvSpPr/>
          <p:nvPr>
            <p:ph idx="2" type="sldImg"/>
          </p:nvPr>
        </p:nvSpPr>
        <p:spPr>
          <a:xfrm>
            <a:off x="2000250" y="763587"/>
            <a:ext cx="3771900" cy="37719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219" name="Google Shape;219;g3e30aa56528_0_53:notes"/>
          <p:cNvSpPr txBox="1"/>
          <p:nvPr>
            <p:ph idx="1" type="body"/>
          </p:nvPr>
        </p:nvSpPr>
        <p:spPr>
          <a:xfrm>
            <a:off x="777875" y="4776787"/>
            <a:ext cx="6218100" cy="45261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3f710d6ecb0_0_159:notes"/>
          <p:cNvSpPr txBox="1"/>
          <p:nvPr/>
        </p:nvSpPr>
        <p:spPr>
          <a:xfrm>
            <a:off x="4398962" y="9555162"/>
            <a:ext cx="3372000" cy="501600"/>
          </a:xfrm>
          <a:prstGeom prst="rect">
            <a:avLst/>
          </a:prstGeom>
          <a:noFill/>
          <a:ln>
            <a:noFill/>
          </a:ln>
        </p:spPr>
        <p:txBody>
          <a:bodyPr anchorCtr="0" anchor="b" bIns="0" lIns="0" spcFirstLastPara="1" rIns="0" wrap="square" tIns="0">
            <a:noAutofit/>
          </a:bodyPr>
          <a:lstStyle/>
          <a:p>
            <a:pPr indent="0" lvl="0" marL="0" marR="0" rtl="0" algn="r">
              <a:lnSpc>
                <a:spcPct val="93000"/>
              </a:lnSpc>
              <a:spcBef>
                <a:spcPts val="0"/>
              </a:spcBef>
              <a:spcAft>
                <a:spcPts val="0"/>
              </a:spcAft>
              <a:buClr>
                <a:srgbClr val="000000"/>
              </a:buClr>
              <a:buSzPts val="1400"/>
              <a:buFont typeface="Times New Roman"/>
              <a:buNone/>
            </a:pPr>
            <a:fld id="{00000000-1234-1234-1234-123412341234}" type="slidenum">
              <a:rPr b="0" i="0" lang="en-US" sz="1400" u="none">
                <a:solidFill>
                  <a:srgbClr val="000000"/>
                </a:solidFill>
                <a:latin typeface="Times New Roman"/>
                <a:ea typeface="Times New Roman"/>
                <a:cs typeface="Times New Roman"/>
                <a:sym typeface="Times New Roman"/>
              </a:rPr>
              <a:t>‹#›</a:t>
            </a:fld>
            <a:endParaRPr/>
          </a:p>
        </p:txBody>
      </p:sp>
      <p:sp>
        <p:nvSpPr>
          <p:cNvPr id="226" name="Google Shape;226;g3f710d6ecb0_0_159:notes"/>
          <p:cNvSpPr/>
          <p:nvPr>
            <p:ph idx="2" type="sldImg"/>
          </p:nvPr>
        </p:nvSpPr>
        <p:spPr>
          <a:xfrm>
            <a:off x="2000250" y="763587"/>
            <a:ext cx="3771900" cy="37719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227" name="Google Shape;227;g3f710d6ecb0_0_159:notes"/>
          <p:cNvSpPr txBox="1"/>
          <p:nvPr>
            <p:ph idx="1" type="body"/>
          </p:nvPr>
        </p:nvSpPr>
        <p:spPr>
          <a:xfrm>
            <a:off x="777875" y="4776787"/>
            <a:ext cx="6218100" cy="45261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3f710d6ecb0_0_8:notes"/>
          <p:cNvSpPr txBox="1"/>
          <p:nvPr/>
        </p:nvSpPr>
        <p:spPr>
          <a:xfrm>
            <a:off x="4398962" y="9555162"/>
            <a:ext cx="3372000" cy="501600"/>
          </a:xfrm>
          <a:prstGeom prst="rect">
            <a:avLst/>
          </a:prstGeom>
          <a:noFill/>
          <a:ln>
            <a:noFill/>
          </a:ln>
        </p:spPr>
        <p:txBody>
          <a:bodyPr anchorCtr="0" anchor="b" bIns="0" lIns="0" spcFirstLastPara="1" rIns="0" wrap="square" tIns="0">
            <a:noAutofit/>
          </a:bodyPr>
          <a:lstStyle/>
          <a:p>
            <a:pPr indent="0" lvl="0" marL="0" marR="0" rtl="0" algn="r">
              <a:lnSpc>
                <a:spcPct val="93000"/>
              </a:lnSpc>
              <a:spcBef>
                <a:spcPts val="0"/>
              </a:spcBef>
              <a:spcAft>
                <a:spcPts val="0"/>
              </a:spcAft>
              <a:buClr>
                <a:srgbClr val="000000"/>
              </a:buClr>
              <a:buSzPts val="1400"/>
              <a:buFont typeface="Times New Roman"/>
              <a:buNone/>
            </a:pPr>
            <a:fld id="{00000000-1234-1234-1234-123412341234}" type="slidenum">
              <a:rPr b="0" i="0" lang="en-US" sz="1400" u="none">
                <a:solidFill>
                  <a:srgbClr val="000000"/>
                </a:solidFill>
                <a:latin typeface="Times New Roman"/>
                <a:ea typeface="Times New Roman"/>
                <a:cs typeface="Times New Roman"/>
                <a:sym typeface="Times New Roman"/>
              </a:rPr>
              <a:t>‹#›</a:t>
            </a:fld>
            <a:endParaRPr/>
          </a:p>
        </p:txBody>
      </p:sp>
      <p:sp>
        <p:nvSpPr>
          <p:cNvPr id="251" name="Google Shape;251;g3f710d6ecb0_0_8:notes"/>
          <p:cNvSpPr/>
          <p:nvPr>
            <p:ph idx="2" type="sldImg"/>
          </p:nvPr>
        </p:nvSpPr>
        <p:spPr>
          <a:xfrm>
            <a:off x="2000250" y="763587"/>
            <a:ext cx="3771900" cy="37719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252" name="Google Shape;252;g3f710d6ecb0_0_8:notes"/>
          <p:cNvSpPr txBox="1"/>
          <p:nvPr>
            <p:ph idx="1" type="body"/>
          </p:nvPr>
        </p:nvSpPr>
        <p:spPr>
          <a:xfrm>
            <a:off x="777875" y="4776787"/>
            <a:ext cx="6218100" cy="45261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f6f6933410_0_0:notes"/>
          <p:cNvSpPr txBox="1"/>
          <p:nvPr/>
        </p:nvSpPr>
        <p:spPr>
          <a:xfrm>
            <a:off x="4398962" y="9555162"/>
            <a:ext cx="3372000" cy="501600"/>
          </a:xfrm>
          <a:prstGeom prst="rect">
            <a:avLst/>
          </a:prstGeom>
          <a:noFill/>
          <a:ln>
            <a:noFill/>
          </a:ln>
        </p:spPr>
        <p:txBody>
          <a:bodyPr anchorCtr="0" anchor="b" bIns="0" lIns="0" spcFirstLastPara="1" rIns="0" wrap="square" tIns="0">
            <a:noAutofit/>
          </a:bodyPr>
          <a:lstStyle/>
          <a:p>
            <a:pPr indent="0" lvl="0" marL="0" marR="0" rtl="0" algn="r">
              <a:lnSpc>
                <a:spcPct val="93000"/>
              </a:lnSpc>
              <a:spcBef>
                <a:spcPts val="0"/>
              </a:spcBef>
              <a:spcAft>
                <a:spcPts val="0"/>
              </a:spcAft>
              <a:buClr>
                <a:srgbClr val="000000"/>
              </a:buClr>
              <a:buSzPts val="1400"/>
              <a:buFont typeface="Times New Roman"/>
              <a:buNone/>
            </a:pPr>
            <a:fld id="{00000000-1234-1234-1234-123412341234}" type="slidenum">
              <a:rPr b="0" i="0" lang="en-US" sz="1400" u="none">
                <a:solidFill>
                  <a:srgbClr val="000000"/>
                </a:solidFill>
                <a:latin typeface="Times New Roman"/>
                <a:ea typeface="Times New Roman"/>
                <a:cs typeface="Times New Roman"/>
                <a:sym typeface="Times New Roman"/>
              </a:rPr>
              <a:t>‹#›</a:t>
            </a:fld>
            <a:endParaRPr/>
          </a:p>
        </p:txBody>
      </p:sp>
      <p:sp>
        <p:nvSpPr>
          <p:cNvPr id="101" name="Google Shape;101;g3f6f6933410_0_0:notes"/>
          <p:cNvSpPr/>
          <p:nvPr>
            <p:ph idx="2" type="sldImg"/>
          </p:nvPr>
        </p:nvSpPr>
        <p:spPr>
          <a:xfrm>
            <a:off x="2000250" y="763587"/>
            <a:ext cx="3771900" cy="37719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02" name="Google Shape;102;g3f6f6933410_0_0:notes"/>
          <p:cNvSpPr txBox="1"/>
          <p:nvPr>
            <p:ph idx="1" type="body"/>
          </p:nvPr>
        </p:nvSpPr>
        <p:spPr>
          <a:xfrm>
            <a:off x="777875" y="4776787"/>
            <a:ext cx="6218100" cy="45261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3f70f147937_1_78:notes"/>
          <p:cNvSpPr txBox="1"/>
          <p:nvPr/>
        </p:nvSpPr>
        <p:spPr>
          <a:xfrm>
            <a:off x="4398962" y="9555162"/>
            <a:ext cx="3372000" cy="501600"/>
          </a:xfrm>
          <a:prstGeom prst="rect">
            <a:avLst/>
          </a:prstGeom>
          <a:noFill/>
          <a:ln>
            <a:noFill/>
          </a:ln>
        </p:spPr>
        <p:txBody>
          <a:bodyPr anchorCtr="0" anchor="b" bIns="0" lIns="0" spcFirstLastPara="1" rIns="0" wrap="square" tIns="0">
            <a:noAutofit/>
          </a:bodyPr>
          <a:lstStyle/>
          <a:p>
            <a:pPr indent="0" lvl="0" marL="0" marR="0" rtl="0" algn="r">
              <a:lnSpc>
                <a:spcPct val="93000"/>
              </a:lnSpc>
              <a:spcBef>
                <a:spcPts val="0"/>
              </a:spcBef>
              <a:spcAft>
                <a:spcPts val="0"/>
              </a:spcAft>
              <a:buClr>
                <a:srgbClr val="000000"/>
              </a:buClr>
              <a:buSzPts val="1400"/>
              <a:buFont typeface="Times New Roman"/>
              <a:buNone/>
            </a:pPr>
            <a:fld id="{00000000-1234-1234-1234-123412341234}" type="slidenum">
              <a:rPr b="0" i="0" lang="en-US" sz="1400" u="none">
                <a:solidFill>
                  <a:srgbClr val="000000"/>
                </a:solidFill>
                <a:latin typeface="Times New Roman"/>
                <a:ea typeface="Times New Roman"/>
                <a:cs typeface="Times New Roman"/>
                <a:sym typeface="Times New Roman"/>
              </a:rPr>
              <a:t>‹#›</a:t>
            </a:fld>
            <a:endParaRPr/>
          </a:p>
        </p:txBody>
      </p:sp>
      <p:sp>
        <p:nvSpPr>
          <p:cNvPr id="296" name="Google Shape;296;g3f70f147937_1_78:notes"/>
          <p:cNvSpPr/>
          <p:nvPr>
            <p:ph idx="2" type="sldImg"/>
          </p:nvPr>
        </p:nvSpPr>
        <p:spPr>
          <a:xfrm>
            <a:off x="2000250" y="763587"/>
            <a:ext cx="3771900" cy="37719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297" name="Google Shape;297;g3f70f147937_1_78:notes"/>
          <p:cNvSpPr txBox="1"/>
          <p:nvPr>
            <p:ph idx="1" type="body"/>
          </p:nvPr>
        </p:nvSpPr>
        <p:spPr>
          <a:xfrm>
            <a:off x="777875" y="4776787"/>
            <a:ext cx="6218100" cy="45261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3b49ef4942a_0_178:notes"/>
          <p:cNvSpPr txBox="1"/>
          <p:nvPr/>
        </p:nvSpPr>
        <p:spPr>
          <a:xfrm>
            <a:off x="4398962" y="9555162"/>
            <a:ext cx="3372000" cy="501600"/>
          </a:xfrm>
          <a:prstGeom prst="rect">
            <a:avLst/>
          </a:prstGeom>
          <a:noFill/>
          <a:ln>
            <a:noFill/>
          </a:ln>
        </p:spPr>
        <p:txBody>
          <a:bodyPr anchorCtr="0" anchor="b" bIns="0" lIns="0" spcFirstLastPara="1" rIns="0" wrap="square" tIns="0">
            <a:noAutofit/>
          </a:bodyPr>
          <a:lstStyle/>
          <a:p>
            <a:pPr indent="0" lvl="0" marL="0" marR="0" rtl="0" algn="r">
              <a:lnSpc>
                <a:spcPct val="93000"/>
              </a:lnSpc>
              <a:spcBef>
                <a:spcPts val="0"/>
              </a:spcBef>
              <a:spcAft>
                <a:spcPts val="0"/>
              </a:spcAft>
              <a:buClr>
                <a:srgbClr val="000000"/>
              </a:buClr>
              <a:buSzPts val="1400"/>
              <a:buFont typeface="Times New Roman"/>
              <a:buNone/>
            </a:pPr>
            <a:fld id="{00000000-1234-1234-1234-123412341234}" type="slidenum">
              <a:rPr b="0" i="0" lang="en-US" sz="1400" u="none">
                <a:solidFill>
                  <a:srgbClr val="000000"/>
                </a:solidFill>
                <a:latin typeface="Times New Roman"/>
                <a:ea typeface="Times New Roman"/>
                <a:cs typeface="Times New Roman"/>
                <a:sym typeface="Times New Roman"/>
              </a:rPr>
              <a:t>‹#›</a:t>
            </a:fld>
            <a:endParaRPr/>
          </a:p>
        </p:txBody>
      </p:sp>
      <p:sp>
        <p:nvSpPr>
          <p:cNvPr id="303" name="Google Shape;303;g3b49ef4942a_0_178:notes"/>
          <p:cNvSpPr/>
          <p:nvPr>
            <p:ph idx="2" type="sldImg"/>
          </p:nvPr>
        </p:nvSpPr>
        <p:spPr>
          <a:xfrm>
            <a:off x="2000250" y="763587"/>
            <a:ext cx="3771900" cy="37719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304" name="Google Shape;304;g3b49ef4942a_0_178:notes"/>
          <p:cNvSpPr txBox="1"/>
          <p:nvPr>
            <p:ph idx="1" type="body"/>
          </p:nvPr>
        </p:nvSpPr>
        <p:spPr>
          <a:xfrm>
            <a:off x="777875" y="4776787"/>
            <a:ext cx="6218100" cy="45261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6:notes"/>
          <p:cNvSpPr txBox="1"/>
          <p:nvPr/>
        </p:nvSpPr>
        <p:spPr>
          <a:xfrm>
            <a:off x="4398962" y="9555162"/>
            <a:ext cx="3371850" cy="501650"/>
          </a:xfrm>
          <a:prstGeom prst="rect">
            <a:avLst/>
          </a:prstGeom>
          <a:noFill/>
          <a:ln>
            <a:noFill/>
          </a:ln>
        </p:spPr>
        <p:txBody>
          <a:bodyPr anchorCtr="0" anchor="b" bIns="0" lIns="0" spcFirstLastPara="1" rIns="0" wrap="square" tIns="0">
            <a:noAutofit/>
          </a:bodyPr>
          <a:lstStyle/>
          <a:p>
            <a:pPr indent="0" lvl="0" marL="0" marR="0" rtl="0" algn="r">
              <a:lnSpc>
                <a:spcPct val="93000"/>
              </a:lnSpc>
              <a:spcBef>
                <a:spcPts val="0"/>
              </a:spcBef>
              <a:spcAft>
                <a:spcPts val="0"/>
              </a:spcAft>
              <a:buClr>
                <a:srgbClr val="000000"/>
              </a:buClr>
              <a:buSzPts val="1400"/>
              <a:buFont typeface="Times New Roman"/>
              <a:buNone/>
            </a:pPr>
            <a:fld id="{00000000-1234-1234-1234-123412341234}" type="slidenum">
              <a:rPr b="0" i="0" lang="en-US" sz="1400" u="none">
                <a:solidFill>
                  <a:srgbClr val="000000"/>
                </a:solidFill>
                <a:latin typeface="Times New Roman"/>
                <a:ea typeface="Times New Roman"/>
                <a:cs typeface="Times New Roman"/>
                <a:sym typeface="Times New Roman"/>
              </a:rPr>
              <a:t>‹#›</a:t>
            </a:fld>
            <a:endParaRPr/>
          </a:p>
        </p:txBody>
      </p:sp>
      <p:sp>
        <p:nvSpPr>
          <p:cNvPr id="314" name="Google Shape;314;p6:notes"/>
          <p:cNvSpPr/>
          <p:nvPr>
            <p:ph idx="2" type="sldImg"/>
          </p:nvPr>
        </p:nvSpPr>
        <p:spPr>
          <a:xfrm>
            <a:off x="2000250" y="763587"/>
            <a:ext cx="3771900" cy="37719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315" name="Google Shape;315;p6:notes"/>
          <p:cNvSpPr txBox="1"/>
          <p:nvPr>
            <p:ph idx="1" type="body"/>
          </p:nvPr>
        </p:nvSpPr>
        <p:spPr>
          <a:xfrm>
            <a:off x="777875" y="4776787"/>
            <a:ext cx="6218237" cy="4525962"/>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3f70f147937_1_48:notes"/>
          <p:cNvSpPr txBox="1"/>
          <p:nvPr/>
        </p:nvSpPr>
        <p:spPr>
          <a:xfrm>
            <a:off x="4398962" y="9555162"/>
            <a:ext cx="3372000" cy="501600"/>
          </a:xfrm>
          <a:prstGeom prst="rect">
            <a:avLst/>
          </a:prstGeom>
          <a:noFill/>
          <a:ln>
            <a:noFill/>
          </a:ln>
        </p:spPr>
        <p:txBody>
          <a:bodyPr anchorCtr="0" anchor="b" bIns="0" lIns="0" spcFirstLastPara="1" rIns="0" wrap="square" tIns="0">
            <a:noAutofit/>
          </a:bodyPr>
          <a:lstStyle/>
          <a:p>
            <a:pPr indent="0" lvl="0" marL="0" marR="0" rtl="0" algn="r">
              <a:lnSpc>
                <a:spcPct val="93000"/>
              </a:lnSpc>
              <a:spcBef>
                <a:spcPts val="0"/>
              </a:spcBef>
              <a:spcAft>
                <a:spcPts val="0"/>
              </a:spcAft>
              <a:buClr>
                <a:srgbClr val="000000"/>
              </a:buClr>
              <a:buSzPts val="1400"/>
              <a:buFont typeface="Times New Roman"/>
              <a:buNone/>
            </a:pPr>
            <a:fld id="{00000000-1234-1234-1234-123412341234}" type="slidenum">
              <a:rPr b="0" i="0" lang="en-US" sz="1400" u="none">
                <a:solidFill>
                  <a:srgbClr val="000000"/>
                </a:solidFill>
                <a:latin typeface="Times New Roman"/>
                <a:ea typeface="Times New Roman"/>
                <a:cs typeface="Times New Roman"/>
                <a:sym typeface="Times New Roman"/>
              </a:rPr>
              <a:t>‹#›</a:t>
            </a:fld>
            <a:endParaRPr/>
          </a:p>
        </p:txBody>
      </p:sp>
      <p:sp>
        <p:nvSpPr>
          <p:cNvPr id="108" name="Google Shape;108;g3f70f147937_1_48:notes"/>
          <p:cNvSpPr/>
          <p:nvPr>
            <p:ph idx="2" type="sldImg"/>
          </p:nvPr>
        </p:nvSpPr>
        <p:spPr>
          <a:xfrm>
            <a:off x="2000250" y="763587"/>
            <a:ext cx="3771900" cy="37719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09" name="Google Shape;109;g3f70f147937_1_48:notes"/>
          <p:cNvSpPr txBox="1"/>
          <p:nvPr>
            <p:ph idx="1" type="body"/>
          </p:nvPr>
        </p:nvSpPr>
        <p:spPr>
          <a:xfrm>
            <a:off x="777875" y="4776787"/>
            <a:ext cx="6218100" cy="45261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f70f147937_1_0:notes"/>
          <p:cNvSpPr txBox="1"/>
          <p:nvPr/>
        </p:nvSpPr>
        <p:spPr>
          <a:xfrm>
            <a:off x="4398962" y="9555162"/>
            <a:ext cx="3372000" cy="501600"/>
          </a:xfrm>
          <a:prstGeom prst="rect">
            <a:avLst/>
          </a:prstGeom>
          <a:noFill/>
          <a:ln>
            <a:noFill/>
          </a:ln>
        </p:spPr>
        <p:txBody>
          <a:bodyPr anchorCtr="0" anchor="b" bIns="0" lIns="0" spcFirstLastPara="1" rIns="0" wrap="square" tIns="0">
            <a:noAutofit/>
          </a:bodyPr>
          <a:lstStyle/>
          <a:p>
            <a:pPr indent="0" lvl="0" marL="0" marR="0" rtl="0" algn="r">
              <a:lnSpc>
                <a:spcPct val="93000"/>
              </a:lnSpc>
              <a:spcBef>
                <a:spcPts val="0"/>
              </a:spcBef>
              <a:spcAft>
                <a:spcPts val="0"/>
              </a:spcAft>
              <a:buClr>
                <a:srgbClr val="000000"/>
              </a:buClr>
              <a:buSzPts val="1400"/>
              <a:buFont typeface="Times New Roman"/>
              <a:buNone/>
            </a:pPr>
            <a:fld id="{00000000-1234-1234-1234-123412341234}" type="slidenum">
              <a:rPr b="0" i="0" lang="en-US" sz="1400" u="none">
                <a:solidFill>
                  <a:srgbClr val="000000"/>
                </a:solidFill>
                <a:latin typeface="Times New Roman"/>
                <a:ea typeface="Times New Roman"/>
                <a:cs typeface="Times New Roman"/>
                <a:sym typeface="Times New Roman"/>
              </a:rPr>
              <a:t>‹#›</a:t>
            </a:fld>
            <a:endParaRPr/>
          </a:p>
        </p:txBody>
      </p:sp>
      <p:sp>
        <p:nvSpPr>
          <p:cNvPr id="115" name="Google Shape;115;g3f70f147937_1_0:notes"/>
          <p:cNvSpPr/>
          <p:nvPr>
            <p:ph idx="2" type="sldImg"/>
          </p:nvPr>
        </p:nvSpPr>
        <p:spPr>
          <a:xfrm>
            <a:off x="2000250" y="763587"/>
            <a:ext cx="3771900" cy="37719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16" name="Google Shape;116;g3f70f147937_1_0:notes"/>
          <p:cNvSpPr txBox="1"/>
          <p:nvPr>
            <p:ph idx="1" type="body"/>
          </p:nvPr>
        </p:nvSpPr>
        <p:spPr>
          <a:xfrm>
            <a:off x="777875" y="4776787"/>
            <a:ext cx="6218100" cy="45261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f70f147937_1_36:notes"/>
          <p:cNvSpPr txBox="1"/>
          <p:nvPr/>
        </p:nvSpPr>
        <p:spPr>
          <a:xfrm>
            <a:off x="4398962" y="9555162"/>
            <a:ext cx="3372000" cy="501600"/>
          </a:xfrm>
          <a:prstGeom prst="rect">
            <a:avLst/>
          </a:prstGeom>
          <a:noFill/>
          <a:ln>
            <a:noFill/>
          </a:ln>
        </p:spPr>
        <p:txBody>
          <a:bodyPr anchorCtr="0" anchor="b" bIns="0" lIns="0" spcFirstLastPara="1" rIns="0" wrap="square" tIns="0">
            <a:noAutofit/>
          </a:bodyPr>
          <a:lstStyle/>
          <a:p>
            <a:pPr indent="0" lvl="0" marL="0" marR="0" rtl="0" algn="r">
              <a:lnSpc>
                <a:spcPct val="93000"/>
              </a:lnSpc>
              <a:spcBef>
                <a:spcPts val="0"/>
              </a:spcBef>
              <a:spcAft>
                <a:spcPts val="0"/>
              </a:spcAft>
              <a:buClr>
                <a:srgbClr val="000000"/>
              </a:buClr>
              <a:buSzPts val="1400"/>
              <a:buFont typeface="Times New Roman"/>
              <a:buNone/>
            </a:pPr>
            <a:fld id="{00000000-1234-1234-1234-123412341234}" type="slidenum">
              <a:rPr b="0" i="0" lang="en-US" sz="1400" u="none">
                <a:solidFill>
                  <a:srgbClr val="000000"/>
                </a:solidFill>
                <a:latin typeface="Times New Roman"/>
                <a:ea typeface="Times New Roman"/>
                <a:cs typeface="Times New Roman"/>
                <a:sym typeface="Times New Roman"/>
              </a:rPr>
              <a:t>‹#›</a:t>
            </a:fld>
            <a:endParaRPr/>
          </a:p>
        </p:txBody>
      </p:sp>
      <p:sp>
        <p:nvSpPr>
          <p:cNvPr id="122" name="Google Shape;122;g3f70f147937_1_36:notes"/>
          <p:cNvSpPr/>
          <p:nvPr>
            <p:ph idx="2" type="sldImg"/>
          </p:nvPr>
        </p:nvSpPr>
        <p:spPr>
          <a:xfrm>
            <a:off x="2000250" y="763587"/>
            <a:ext cx="3771900" cy="37719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23" name="Google Shape;123;g3f70f147937_1_36:notes"/>
          <p:cNvSpPr txBox="1"/>
          <p:nvPr>
            <p:ph idx="1" type="body"/>
          </p:nvPr>
        </p:nvSpPr>
        <p:spPr>
          <a:xfrm>
            <a:off x="777875" y="4776787"/>
            <a:ext cx="6218100" cy="45261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f70f147937_1_60:notes"/>
          <p:cNvSpPr txBox="1"/>
          <p:nvPr/>
        </p:nvSpPr>
        <p:spPr>
          <a:xfrm>
            <a:off x="4398962" y="9555162"/>
            <a:ext cx="3372000" cy="501600"/>
          </a:xfrm>
          <a:prstGeom prst="rect">
            <a:avLst/>
          </a:prstGeom>
          <a:noFill/>
          <a:ln>
            <a:noFill/>
          </a:ln>
        </p:spPr>
        <p:txBody>
          <a:bodyPr anchorCtr="0" anchor="b" bIns="0" lIns="0" spcFirstLastPara="1" rIns="0" wrap="square" tIns="0">
            <a:noAutofit/>
          </a:bodyPr>
          <a:lstStyle/>
          <a:p>
            <a:pPr indent="0" lvl="0" marL="0" marR="0" rtl="0" algn="r">
              <a:lnSpc>
                <a:spcPct val="93000"/>
              </a:lnSpc>
              <a:spcBef>
                <a:spcPts val="0"/>
              </a:spcBef>
              <a:spcAft>
                <a:spcPts val="0"/>
              </a:spcAft>
              <a:buClr>
                <a:srgbClr val="000000"/>
              </a:buClr>
              <a:buSzPts val="1400"/>
              <a:buFont typeface="Times New Roman"/>
              <a:buNone/>
            </a:pPr>
            <a:fld id="{00000000-1234-1234-1234-123412341234}" type="slidenum">
              <a:rPr b="0" i="0" lang="en-US" sz="1400" u="none">
                <a:solidFill>
                  <a:srgbClr val="000000"/>
                </a:solidFill>
                <a:latin typeface="Times New Roman"/>
                <a:ea typeface="Times New Roman"/>
                <a:cs typeface="Times New Roman"/>
                <a:sym typeface="Times New Roman"/>
              </a:rPr>
              <a:t>‹#›</a:t>
            </a:fld>
            <a:endParaRPr/>
          </a:p>
        </p:txBody>
      </p:sp>
      <p:sp>
        <p:nvSpPr>
          <p:cNvPr id="129" name="Google Shape;129;g3f70f147937_1_60:notes"/>
          <p:cNvSpPr/>
          <p:nvPr>
            <p:ph idx="2" type="sldImg"/>
          </p:nvPr>
        </p:nvSpPr>
        <p:spPr>
          <a:xfrm>
            <a:off x="2000250" y="763587"/>
            <a:ext cx="3771900" cy="37719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30" name="Google Shape;130;g3f70f147937_1_60:notes"/>
          <p:cNvSpPr txBox="1"/>
          <p:nvPr>
            <p:ph idx="1" type="body"/>
          </p:nvPr>
        </p:nvSpPr>
        <p:spPr>
          <a:xfrm>
            <a:off x="777875" y="4776787"/>
            <a:ext cx="6218100" cy="45261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f70f147937_1_67:notes"/>
          <p:cNvSpPr txBox="1"/>
          <p:nvPr/>
        </p:nvSpPr>
        <p:spPr>
          <a:xfrm>
            <a:off x="4398962" y="9555162"/>
            <a:ext cx="3372000" cy="501600"/>
          </a:xfrm>
          <a:prstGeom prst="rect">
            <a:avLst/>
          </a:prstGeom>
          <a:noFill/>
          <a:ln>
            <a:noFill/>
          </a:ln>
        </p:spPr>
        <p:txBody>
          <a:bodyPr anchorCtr="0" anchor="b" bIns="0" lIns="0" spcFirstLastPara="1" rIns="0" wrap="square" tIns="0">
            <a:noAutofit/>
          </a:bodyPr>
          <a:lstStyle/>
          <a:p>
            <a:pPr indent="0" lvl="0" marL="0" marR="0" rtl="0" algn="r">
              <a:lnSpc>
                <a:spcPct val="93000"/>
              </a:lnSpc>
              <a:spcBef>
                <a:spcPts val="0"/>
              </a:spcBef>
              <a:spcAft>
                <a:spcPts val="0"/>
              </a:spcAft>
              <a:buClr>
                <a:srgbClr val="000000"/>
              </a:buClr>
              <a:buSzPts val="1400"/>
              <a:buFont typeface="Times New Roman"/>
              <a:buNone/>
            </a:pPr>
            <a:fld id="{00000000-1234-1234-1234-123412341234}" type="slidenum">
              <a:rPr b="0" i="0" lang="en-US" sz="1400" u="none">
                <a:solidFill>
                  <a:srgbClr val="000000"/>
                </a:solidFill>
                <a:latin typeface="Times New Roman"/>
                <a:ea typeface="Times New Roman"/>
                <a:cs typeface="Times New Roman"/>
                <a:sym typeface="Times New Roman"/>
              </a:rPr>
              <a:t>‹#›</a:t>
            </a:fld>
            <a:endParaRPr/>
          </a:p>
        </p:txBody>
      </p:sp>
      <p:sp>
        <p:nvSpPr>
          <p:cNvPr id="137" name="Google Shape;137;g3f70f147937_1_67:notes"/>
          <p:cNvSpPr/>
          <p:nvPr>
            <p:ph idx="2" type="sldImg"/>
          </p:nvPr>
        </p:nvSpPr>
        <p:spPr>
          <a:xfrm>
            <a:off x="2000250" y="763587"/>
            <a:ext cx="3771900" cy="37719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38" name="Google Shape;138;g3f70f147937_1_67:notes"/>
          <p:cNvSpPr txBox="1"/>
          <p:nvPr>
            <p:ph idx="1" type="body"/>
          </p:nvPr>
        </p:nvSpPr>
        <p:spPr>
          <a:xfrm>
            <a:off x="777875" y="4776787"/>
            <a:ext cx="6218100" cy="45261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f70f147937_1_85:notes"/>
          <p:cNvSpPr txBox="1"/>
          <p:nvPr/>
        </p:nvSpPr>
        <p:spPr>
          <a:xfrm>
            <a:off x="4398962" y="9555162"/>
            <a:ext cx="3372000" cy="501600"/>
          </a:xfrm>
          <a:prstGeom prst="rect">
            <a:avLst/>
          </a:prstGeom>
          <a:noFill/>
          <a:ln>
            <a:noFill/>
          </a:ln>
        </p:spPr>
        <p:txBody>
          <a:bodyPr anchorCtr="0" anchor="b" bIns="0" lIns="0" spcFirstLastPara="1" rIns="0" wrap="square" tIns="0">
            <a:noAutofit/>
          </a:bodyPr>
          <a:lstStyle/>
          <a:p>
            <a:pPr indent="0" lvl="0" marL="0" marR="0" rtl="0" algn="r">
              <a:lnSpc>
                <a:spcPct val="93000"/>
              </a:lnSpc>
              <a:spcBef>
                <a:spcPts val="0"/>
              </a:spcBef>
              <a:spcAft>
                <a:spcPts val="0"/>
              </a:spcAft>
              <a:buClr>
                <a:srgbClr val="000000"/>
              </a:buClr>
              <a:buSzPts val="1400"/>
              <a:buFont typeface="Times New Roman"/>
              <a:buNone/>
            </a:pPr>
            <a:fld id="{00000000-1234-1234-1234-123412341234}" type="slidenum">
              <a:rPr b="0" i="0" lang="en-US" sz="1400" u="none">
                <a:solidFill>
                  <a:srgbClr val="000000"/>
                </a:solidFill>
                <a:latin typeface="Times New Roman"/>
                <a:ea typeface="Times New Roman"/>
                <a:cs typeface="Times New Roman"/>
                <a:sym typeface="Times New Roman"/>
              </a:rPr>
              <a:t>‹#›</a:t>
            </a:fld>
            <a:endParaRPr/>
          </a:p>
        </p:txBody>
      </p:sp>
      <p:sp>
        <p:nvSpPr>
          <p:cNvPr id="144" name="Google Shape;144;g3f70f147937_1_85:notes"/>
          <p:cNvSpPr/>
          <p:nvPr>
            <p:ph idx="2" type="sldImg"/>
          </p:nvPr>
        </p:nvSpPr>
        <p:spPr>
          <a:xfrm>
            <a:off x="2000250" y="763587"/>
            <a:ext cx="3771900" cy="37719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45" name="Google Shape;145;g3f70f147937_1_85:notes"/>
          <p:cNvSpPr txBox="1"/>
          <p:nvPr>
            <p:ph idx="1" type="body"/>
          </p:nvPr>
        </p:nvSpPr>
        <p:spPr>
          <a:xfrm>
            <a:off x="777875" y="4776787"/>
            <a:ext cx="6218100" cy="45261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3f710d6ecb0_0_1:notes"/>
          <p:cNvSpPr txBox="1"/>
          <p:nvPr/>
        </p:nvSpPr>
        <p:spPr>
          <a:xfrm>
            <a:off x="4398962" y="9555162"/>
            <a:ext cx="3372000" cy="501600"/>
          </a:xfrm>
          <a:prstGeom prst="rect">
            <a:avLst/>
          </a:prstGeom>
          <a:noFill/>
          <a:ln>
            <a:noFill/>
          </a:ln>
        </p:spPr>
        <p:txBody>
          <a:bodyPr anchorCtr="0" anchor="b" bIns="0" lIns="0" spcFirstLastPara="1" rIns="0" wrap="square" tIns="0">
            <a:noAutofit/>
          </a:bodyPr>
          <a:lstStyle/>
          <a:p>
            <a:pPr indent="0" lvl="0" marL="0" marR="0" rtl="0" algn="r">
              <a:lnSpc>
                <a:spcPct val="93000"/>
              </a:lnSpc>
              <a:spcBef>
                <a:spcPts val="0"/>
              </a:spcBef>
              <a:spcAft>
                <a:spcPts val="0"/>
              </a:spcAft>
              <a:buClr>
                <a:srgbClr val="000000"/>
              </a:buClr>
              <a:buSzPts val="1400"/>
              <a:buFont typeface="Times New Roman"/>
              <a:buNone/>
            </a:pPr>
            <a:fld id="{00000000-1234-1234-1234-123412341234}" type="slidenum">
              <a:rPr b="0" i="0" lang="en-US" sz="1400" u="none">
                <a:solidFill>
                  <a:srgbClr val="000000"/>
                </a:solidFill>
                <a:latin typeface="Times New Roman"/>
                <a:ea typeface="Times New Roman"/>
                <a:cs typeface="Times New Roman"/>
                <a:sym typeface="Times New Roman"/>
              </a:rPr>
              <a:t>‹#›</a:t>
            </a:fld>
            <a:endParaRPr/>
          </a:p>
        </p:txBody>
      </p:sp>
      <p:sp>
        <p:nvSpPr>
          <p:cNvPr id="152" name="Google Shape;152;g3f710d6ecb0_0_1:notes"/>
          <p:cNvSpPr/>
          <p:nvPr>
            <p:ph idx="2" type="sldImg"/>
          </p:nvPr>
        </p:nvSpPr>
        <p:spPr>
          <a:xfrm>
            <a:off x="2000250" y="763587"/>
            <a:ext cx="3771900" cy="37719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53" name="Google Shape;153;g3f710d6ecb0_0_1:notes"/>
          <p:cNvSpPr txBox="1"/>
          <p:nvPr>
            <p:ph idx="1" type="body"/>
          </p:nvPr>
        </p:nvSpPr>
        <p:spPr>
          <a:xfrm>
            <a:off x="777875" y="4776787"/>
            <a:ext cx="6218100" cy="45261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Пользовательский макет">
  <p:cSld name="Пользовательский макет">
    <p:spTree>
      <p:nvGrpSpPr>
        <p:cNvPr id="12" name="Shape 12"/>
        <p:cNvGrpSpPr/>
        <p:nvPr/>
      </p:nvGrpSpPr>
      <p:grpSpPr>
        <a:xfrm>
          <a:off x="0" y="0"/>
          <a:ext cx="0" cy="0"/>
          <a:chOff x="0" y="0"/>
          <a:chExt cx="0" cy="0"/>
        </a:xfrm>
      </p:grpSpPr>
      <p:sp>
        <p:nvSpPr>
          <p:cNvPr id="13" name="Google Shape;13;p2"/>
          <p:cNvSpPr txBox="1"/>
          <p:nvPr>
            <p:ph type="title"/>
          </p:nvPr>
        </p:nvSpPr>
        <p:spPr>
          <a:xfrm>
            <a:off x="457200" y="365125"/>
            <a:ext cx="8228013" cy="1525588"/>
          </a:xfrm>
          <a:prstGeom prst="rect">
            <a:avLst/>
          </a:prstGeom>
          <a:noFill/>
          <a:ln>
            <a:noFill/>
          </a:ln>
        </p:spPr>
        <p:txBody>
          <a:bodyPr anchorCtr="0" anchor="ctr" bIns="0" lIns="0" spcFirstLastPara="1" rIns="0" wrap="square" tIns="0">
            <a:noAutofit/>
          </a:bodyPr>
          <a:lstStyle>
            <a:lvl1pPr lvl="0" algn="ctr">
              <a:lnSpc>
                <a:spcPct val="93000"/>
              </a:lnSpc>
              <a:spcBef>
                <a:spcPts val="13"/>
              </a:spcBef>
              <a:spcAft>
                <a:spcPts val="0"/>
              </a:spcAft>
              <a:buSzPts val="1400"/>
              <a:buNone/>
              <a:defRPr/>
            </a:lvl1pPr>
            <a:lvl2pPr lvl="1" algn="ctr">
              <a:lnSpc>
                <a:spcPct val="93000"/>
              </a:lnSpc>
              <a:spcBef>
                <a:spcPts val="13"/>
              </a:spcBef>
              <a:spcAft>
                <a:spcPts val="0"/>
              </a:spcAft>
              <a:buSzPts val="1400"/>
              <a:buNone/>
              <a:defRPr/>
            </a:lvl2pPr>
            <a:lvl3pPr lvl="2" algn="ctr">
              <a:lnSpc>
                <a:spcPct val="93000"/>
              </a:lnSpc>
              <a:spcBef>
                <a:spcPts val="13"/>
              </a:spcBef>
              <a:spcAft>
                <a:spcPts val="0"/>
              </a:spcAft>
              <a:buSzPts val="1400"/>
              <a:buNone/>
              <a:defRPr/>
            </a:lvl3pPr>
            <a:lvl4pPr lvl="3" algn="ctr">
              <a:lnSpc>
                <a:spcPct val="93000"/>
              </a:lnSpc>
              <a:spcBef>
                <a:spcPts val="13"/>
              </a:spcBef>
              <a:spcAft>
                <a:spcPts val="0"/>
              </a:spcAft>
              <a:buSzPts val="1400"/>
              <a:buNone/>
              <a:defRPr/>
            </a:lvl4pPr>
            <a:lvl5pPr lvl="4" algn="ctr">
              <a:lnSpc>
                <a:spcPct val="93000"/>
              </a:lnSpc>
              <a:spcBef>
                <a:spcPts val="13"/>
              </a:spcBef>
              <a:spcAft>
                <a:spcPts val="0"/>
              </a:spcAft>
              <a:buSzPts val="1400"/>
              <a:buNone/>
              <a:defRPr/>
            </a:lvl5pPr>
            <a:lvl6pPr lvl="5" algn="ctr">
              <a:lnSpc>
                <a:spcPct val="93000"/>
              </a:lnSpc>
              <a:spcBef>
                <a:spcPts val="13"/>
              </a:spcBef>
              <a:spcAft>
                <a:spcPts val="0"/>
              </a:spcAft>
              <a:buSzPts val="1400"/>
              <a:buNone/>
              <a:defRPr/>
            </a:lvl6pPr>
            <a:lvl7pPr lvl="6" algn="ctr">
              <a:lnSpc>
                <a:spcPct val="93000"/>
              </a:lnSpc>
              <a:spcBef>
                <a:spcPts val="13"/>
              </a:spcBef>
              <a:spcAft>
                <a:spcPts val="0"/>
              </a:spcAft>
              <a:buSzPts val="1400"/>
              <a:buNone/>
              <a:defRPr/>
            </a:lvl7pPr>
            <a:lvl8pPr lvl="7" algn="ctr">
              <a:lnSpc>
                <a:spcPct val="93000"/>
              </a:lnSpc>
              <a:spcBef>
                <a:spcPts val="13"/>
              </a:spcBef>
              <a:spcAft>
                <a:spcPts val="0"/>
              </a:spcAft>
              <a:buSzPts val="1400"/>
              <a:buNone/>
              <a:defRPr/>
            </a:lvl8pPr>
            <a:lvl9pPr lvl="8" algn="ctr">
              <a:lnSpc>
                <a:spcPct val="93000"/>
              </a:lnSpc>
              <a:spcBef>
                <a:spcPts val="13"/>
              </a:spcBef>
              <a:spcAft>
                <a:spcPts val="13"/>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раздела" type="secHead">
  <p:cSld name="SECTION_HEADER">
    <p:spTree>
      <p:nvGrpSpPr>
        <p:cNvPr id="41" name="Shape 41"/>
        <p:cNvGrpSpPr/>
        <p:nvPr/>
      </p:nvGrpSpPr>
      <p:grpSpPr>
        <a:xfrm>
          <a:off x="0" y="0"/>
          <a:ext cx="0" cy="0"/>
          <a:chOff x="0" y="0"/>
          <a:chExt cx="0" cy="0"/>
        </a:xfrm>
      </p:grpSpPr>
      <p:sp>
        <p:nvSpPr>
          <p:cNvPr id="42" name="Google Shape;42;p11"/>
          <p:cNvSpPr txBox="1"/>
          <p:nvPr>
            <p:ph type="title"/>
          </p:nvPr>
        </p:nvSpPr>
        <p:spPr>
          <a:xfrm>
            <a:off x="722313" y="5875338"/>
            <a:ext cx="7772400" cy="1816100"/>
          </a:xfrm>
          <a:prstGeom prst="rect">
            <a:avLst/>
          </a:prstGeom>
          <a:noFill/>
          <a:ln>
            <a:noFill/>
          </a:ln>
        </p:spPr>
        <p:txBody>
          <a:bodyPr anchorCtr="0" anchor="t" bIns="0" lIns="0" spcFirstLastPara="1" rIns="0" wrap="square" tIns="0">
            <a:noAutofit/>
          </a:bodyPr>
          <a:lstStyle>
            <a:lvl1pPr lvl="0" algn="l">
              <a:lnSpc>
                <a:spcPct val="93000"/>
              </a:lnSpc>
              <a:spcBef>
                <a:spcPts val="13"/>
              </a:spcBef>
              <a:spcAft>
                <a:spcPts val="0"/>
              </a:spcAft>
              <a:buSzPts val="1400"/>
              <a:buNone/>
              <a:defRPr b="1" sz="4000" cap="none"/>
            </a:lvl1pPr>
            <a:lvl2pPr lvl="1" algn="ctr">
              <a:lnSpc>
                <a:spcPct val="93000"/>
              </a:lnSpc>
              <a:spcBef>
                <a:spcPts val="13"/>
              </a:spcBef>
              <a:spcAft>
                <a:spcPts val="0"/>
              </a:spcAft>
              <a:buSzPts val="1400"/>
              <a:buNone/>
              <a:defRPr/>
            </a:lvl2pPr>
            <a:lvl3pPr lvl="2" algn="ctr">
              <a:lnSpc>
                <a:spcPct val="93000"/>
              </a:lnSpc>
              <a:spcBef>
                <a:spcPts val="13"/>
              </a:spcBef>
              <a:spcAft>
                <a:spcPts val="0"/>
              </a:spcAft>
              <a:buSzPts val="1400"/>
              <a:buNone/>
              <a:defRPr/>
            </a:lvl3pPr>
            <a:lvl4pPr lvl="3" algn="ctr">
              <a:lnSpc>
                <a:spcPct val="93000"/>
              </a:lnSpc>
              <a:spcBef>
                <a:spcPts val="13"/>
              </a:spcBef>
              <a:spcAft>
                <a:spcPts val="0"/>
              </a:spcAft>
              <a:buSzPts val="1400"/>
              <a:buNone/>
              <a:defRPr/>
            </a:lvl4pPr>
            <a:lvl5pPr lvl="4" algn="ctr">
              <a:lnSpc>
                <a:spcPct val="93000"/>
              </a:lnSpc>
              <a:spcBef>
                <a:spcPts val="13"/>
              </a:spcBef>
              <a:spcAft>
                <a:spcPts val="0"/>
              </a:spcAft>
              <a:buSzPts val="1400"/>
              <a:buNone/>
              <a:defRPr/>
            </a:lvl5pPr>
            <a:lvl6pPr lvl="5" algn="ctr">
              <a:lnSpc>
                <a:spcPct val="93000"/>
              </a:lnSpc>
              <a:spcBef>
                <a:spcPts val="13"/>
              </a:spcBef>
              <a:spcAft>
                <a:spcPts val="0"/>
              </a:spcAft>
              <a:buSzPts val="1400"/>
              <a:buNone/>
              <a:defRPr/>
            </a:lvl6pPr>
            <a:lvl7pPr lvl="6" algn="ctr">
              <a:lnSpc>
                <a:spcPct val="93000"/>
              </a:lnSpc>
              <a:spcBef>
                <a:spcPts val="13"/>
              </a:spcBef>
              <a:spcAft>
                <a:spcPts val="0"/>
              </a:spcAft>
              <a:buSzPts val="1400"/>
              <a:buNone/>
              <a:defRPr/>
            </a:lvl7pPr>
            <a:lvl8pPr lvl="7" algn="ctr">
              <a:lnSpc>
                <a:spcPct val="93000"/>
              </a:lnSpc>
              <a:spcBef>
                <a:spcPts val="13"/>
              </a:spcBef>
              <a:spcAft>
                <a:spcPts val="0"/>
              </a:spcAft>
              <a:buSzPts val="1400"/>
              <a:buNone/>
              <a:defRPr/>
            </a:lvl8pPr>
            <a:lvl9pPr lvl="8" algn="ctr">
              <a:lnSpc>
                <a:spcPct val="93000"/>
              </a:lnSpc>
              <a:spcBef>
                <a:spcPts val="13"/>
              </a:spcBef>
              <a:spcAft>
                <a:spcPts val="13"/>
              </a:spcAft>
              <a:buSzPts val="1400"/>
              <a:buNone/>
              <a:defRPr/>
            </a:lvl9pPr>
          </a:lstStyle>
          <a:p/>
        </p:txBody>
      </p:sp>
      <p:sp>
        <p:nvSpPr>
          <p:cNvPr id="43" name="Google Shape;43;p11"/>
          <p:cNvSpPr txBox="1"/>
          <p:nvPr>
            <p:ph idx="1" type="body"/>
          </p:nvPr>
        </p:nvSpPr>
        <p:spPr>
          <a:xfrm>
            <a:off x="722313" y="3875088"/>
            <a:ext cx="7772400" cy="2000250"/>
          </a:xfrm>
          <a:prstGeom prst="rect">
            <a:avLst/>
          </a:prstGeom>
          <a:noFill/>
          <a:ln>
            <a:noFill/>
          </a:ln>
        </p:spPr>
        <p:txBody>
          <a:bodyPr anchorCtr="0" anchor="b" bIns="0" lIns="0" spcFirstLastPara="1" rIns="0" wrap="square" tIns="28425">
            <a:noAutofit/>
          </a:bodyPr>
          <a:lstStyle>
            <a:lvl1pPr indent="-228600" lvl="0" marL="457200" algn="l">
              <a:lnSpc>
                <a:spcPct val="93000"/>
              </a:lnSpc>
              <a:spcBef>
                <a:spcPts val="1425"/>
              </a:spcBef>
              <a:spcAft>
                <a:spcPts val="0"/>
              </a:spcAft>
              <a:buSzPts val="2000"/>
              <a:buNone/>
              <a:defRPr sz="2000"/>
            </a:lvl1pPr>
            <a:lvl2pPr indent="-228600" lvl="1" marL="914400" algn="l">
              <a:lnSpc>
                <a:spcPct val="93000"/>
              </a:lnSpc>
              <a:spcBef>
                <a:spcPts val="1138"/>
              </a:spcBef>
              <a:spcAft>
                <a:spcPts val="0"/>
              </a:spcAft>
              <a:buSzPts val="1800"/>
              <a:buNone/>
              <a:defRPr sz="1800"/>
            </a:lvl2pPr>
            <a:lvl3pPr indent="-228600" lvl="2" marL="1371600" algn="l">
              <a:lnSpc>
                <a:spcPct val="93000"/>
              </a:lnSpc>
              <a:spcBef>
                <a:spcPts val="863"/>
              </a:spcBef>
              <a:spcAft>
                <a:spcPts val="0"/>
              </a:spcAft>
              <a:buSzPts val="1600"/>
              <a:buNone/>
              <a:defRPr sz="1600"/>
            </a:lvl3pPr>
            <a:lvl4pPr indent="-228600" lvl="3" marL="1828800" algn="l">
              <a:lnSpc>
                <a:spcPct val="93000"/>
              </a:lnSpc>
              <a:spcBef>
                <a:spcPts val="575"/>
              </a:spcBef>
              <a:spcAft>
                <a:spcPts val="0"/>
              </a:spcAft>
              <a:buSzPts val="1400"/>
              <a:buNone/>
              <a:defRPr sz="1400"/>
            </a:lvl4pPr>
            <a:lvl5pPr indent="-228600" lvl="4" marL="2286000" algn="l">
              <a:lnSpc>
                <a:spcPct val="93000"/>
              </a:lnSpc>
              <a:spcBef>
                <a:spcPts val="288"/>
              </a:spcBef>
              <a:spcAft>
                <a:spcPts val="0"/>
              </a:spcAft>
              <a:buSzPts val="1400"/>
              <a:buNone/>
              <a:defRPr sz="1400"/>
            </a:lvl5pPr>
            <a:lvl6pPr indent="-228600" lvl="5" marL="2743200" algn="l">
              <a:lnSpc>
                <a:spcPct val="93000"/>
              </a:lnSpc>
              <a:spcBef>
                <a:spcPts val="288"/>
              </a:spcBef>
              <a:spcAft>
                <a:spcPts val="0"/>
              </a:spcAft>
              <a:buSzPts val="1400"/>
              <a:buNone/>
              <a:defRPr sz="1400"/>
            </a:lvl6pPr>
            <a:lvl7pPr indent="-228600" lvl="6" marL="3200400" algn="l">
              <a:lnSpc>
                <a:spcPct val="93000"/>
              </a:lnSpc>
              <a:spcBef>
                <a:spcPts val="288"/>
              </a:spcBef>
              <a:spcAft>
                <a:spcPts val="0"/>
              </a:spcAft>
              <a:buSzPts val="1400"/>
              <a:buNone/>
              <a:defRPr sz="1400"/>
            </a:lvl7pPr>
            <a:lvl8pPr indent="-228600" lvl="7" marL="3657600" algn="l">
              <a:lnSpc>
                <a:spcPct val="93000"/>
              </a:lnSpc>
              <a:spcBef>
                <a:spcPts val="288"/>
              </a:spcBef>
              <a:spcAft>
                <a:spcPts val="0"/>
              </a:spcAft>
              <a:buSzPts val="1400"/>
              <a:buNone/>
              <a:defRPr sz="1400"/>
            </a:lvl8pPr>
            <a:lvl9pPr indent="-228600" lvl="8" marL="4114800" algn="l">
              <a:lnSpc>
                <a:spcPct val="93000"/>
              </a:lnSpc>
              <a:spcBef>
                <a:spcPts val="288"/>
              </a:spcBef>
              <a:spcAft>
                <a:spcPts val="13"/>
              </a:spcAft>
              <a:buSzPts val="1400"/>
              <a:buNone/>
              <a:defRPr sz="14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объект" type="obj">
  <p:cSld name="OBJECT">
    <p:spTree>
      <p:nvGrpSpPr>
        <p:cNvPr id="44" name="Shape 44"/>
        <p:cNvGrpSpPr/>
        <p:nvPr/>
      </p:nvGrpSpPr>
      <p:grpSpPr>
        <a:xfrm>
          <a:off x="0" y="0"/>
          <a:ext cx="0" cy="0"/>
          <a:chOff x="0" y="0"/>
          <a:chExt cx="0" cy="0"/>
        </a:xfrm>
      </p:grpSpPr>
      <p:sp>
        <p:nvSpPr>
          <p:cNvPr id="45" name="Google Shape;45;p12"/>
          <p:cNvSpPr txBox="1"/>
          <p:nvPr>
            <p:ph type="title"/>
          </p:nvPr>
        </p:nvSpPr>
        <p:spPr>
          <a:xfrm>
            <a:off x="457200" y="365125"/>
            <a:ext cx="8228012" cy="1525587"/>
          </a:xfrm>
          <a:prstGeom prst="rect">
            <a:avLst/>
          </a:prstGeom>
          <a:noFill/>
          <a:ln>
            <a:noFill/>
          </a:ln>
        </p:spPr>
        <p:txBody>
          <a:bodyPr anchorCtr="0" anchor="ctr" bIns="0" lIns="0" spcFirstLastPara="1" rIns="0" wrap="square" tIns="0">
            <a:noAutofit/>
          </a:bodyPr>
          <a:lstStyle>
            <a:lvl1pPr lvl="0" algn="ctr">
              <a:lnSpc>
                <a:spcPct val="93000"/>
              </a:lnSpc>
              <a:spcBef>
                <a:spcPts val="13"/>
              </a:spcBef>
              <a:spcAft>
                <a:spcPts val="0"/>
              </a:spcAft>
              <a:buSzPts val="1400"/>
              <a:buNone/>
              <a:defRPr/>
            </a:lvl1pPr>
            <a:lvl2pPr lvl="1" algn="ctr">
              <a:lnSpc>
                <a:spcPct val="93000"/>
              </a:lnSpc>
              <a:spcBef>
                <a:spcPts val="13"/>
              </a:spcBef>
              <a:spcAft>
                <a:spcPts val="0"/>
              </a:spcAft>
              <a:buSzPts val="1400"/>
              <a:buNone/>
              <a:defRPr/>
            </a:lvl2pPr>
            <a:lvl3pPr lvl="2" algn="ctr">
              <a:lnSpc>
                <a:spcPct val="93000"/>
              </a:lnSpc>
              <a:spcBef>
                <a:spcPts val="13"/>
              </a:spcBef>
              <a:spcAft>
                <a:spcPts val="0"/>
              </a:spcAft>
              <a:buSzPts val="1400"/>
              <a:buNone/>
              <a:defRPr/>
            </a:lvl3pPr>
            <a:lvl4pPr lvl="3" algn="ctr">
              <a:lnSpc>
                <a:spcPct val="93000"/>
              </a:lnSpc>
              <a:spcBef>
                <a:spcPts val="13"/>
              </a:spcBef>
              <a:spcAft>
                <a:spcPts val="0"/>
              </a:spcAft>
              <a:buSzPts val="1400"/>
              <a:buNone/>
              <a:defRPr/>
            </a:lvl4pPr>
            <a:lvl5pPr lvl="4" algn="ctr">
              <a:lnSpc>
                <a:spcPct val="93000"/>
              </a:lnSpc>
              <a:spcBef>
                <a:spcPts val="13"/>
              </a:spcBef>
              <a:spcAft>
                <a:spcPts val="0"/>
              </a:spcAft>
              <a:buSzPts val="1400"/>
              <a:buNone/>
              <a:defRPr/>
            </a:lvl5pPr>
            <a:lvl6pPr lvl="5" algn="ctr">
              <a:lnSpc>
                <a:spcPct val="93000"/>
              </a:lnSpc>
              <a:spcBef>
                <a:spcPts val="13"/>
              </a:spcBef>
              <a:spcAft>
                <a:spcPts val="0"/>
              </a:spcAft>
              <a:buSzPts val="1400"/>
              <a:buNone/>
              <a:defRPr/>
            </a:lvl6pPr>
            <a:lvl7pPr lvl="6" algn="ctr">
              <a:lnSpc>
                <a:spcPct val="93000"/>
              </a:lnSpc>
              <a:spcBef>
                <a:spcPts val="13"/>
              </a:spcBef>
              <a:spcAft>
                <a:spcPts val="0"/>
              </a:spcAft>
              <a:buSzPts val="1400"/>
              <a:buNone/>
              <a:defRPr/>
            </a:lvl7pPr>
            <a:lvl8pPr lvl="7" algn="ctr">
              <a:lnSpc>
                <a:spcPct val="93000"/>
              </a:lnSpc>
              <a:spcBef>
                <a:spcPts val="13"/>
              </a:spcBef>
              <a:spcAft>
                <a:spcPts val="0"/>
              </a:spcAft>
              <a:buSzPts val="1400"/>
              <a:buNone/>
              <a:defRPr/>
            </a:lvl8pPr>
            <a:lvl9pPr lvl="8" algn="ctr">
              <a:lnSpc>
                <a:spcPct val="93000"/>
              </a:lnSpc>
              <a:spcBef>
                <a:spcPts val="13"/>
              </a:spcBef>
              <a:spcAft>
                <a:spcPts val="13"/>
              </a:spcAft>
              <a:buSzPts val="1400"/>
              <a:buNone/>
              <a:defRPr/>
            </a:lvl9pPr>
          </a:lstStyle>
          <a:p/>
        </p:txBody>
      </p:sp>
      <p:sp>
        <p:nvSpPr>
          <p:cNvPr id="46" name="Google Shape;46;p12"/>
          <p:cNvSpPr txBox="1"/>
          <p:nvPr>
            <p:ph idx="1" type="body"/>
          </p:nvPr>
        </p:nvSpPr>
        <p:spPr>
          <a:xfrm>
            <a:off x="457200" y="2139950"/>
            <a:ext cx="8228012" cy="5300662"/>
          </a:xfrm>
          <a:prstGeom prst="rect">
            <a:avLst/>
          </a:prstGeom>
          <a:noFill/>
          <a:ln>
            <a:noFill/>
          </a:ln>
        </p:spPr>
        <p:txBody>
          <a:bodyPr anchorCtr="0" anchor="t" bIns="0" lIns="0" spcFirstLastPara="1" rIns="0" wrap="square" tIns="28425">
            <a:noAutofit/>
          </a:bodyPr>
          <a:lstStyle>
            <a:lvl1pPr indent="-228600" lvl="0" marL="457200" algn="l">
              <a:lnSpc>
                <a:spcPct val="93000"/>
              </a:lnSpc>
              <a:spcBef>
                <a:spcPts val="1425"/>
              </a:spcBef>
              <a:spcAft>
                <a:spcPts val="0"/>
              </a:spcAft>
              <a:buSzPts val="1400"/>
              <a:buNone/>
              <a:defRPr/>
            </a:lvl1pPr>
            <a:lvl2pPr indent="-228600" lvl="1" marL="914400" algn="l">
              <a:lnSpc>
                <a:spcPct val="93000"/>
              </a:lnSpc>
              <a:spcBef>
                <a:spcPts val="1138"/>
              </a:spcBef>
              <a:spcAft>
                <a:spcPts val="0"/>
              </a:spcAft>
              <a:buSzPts val="1400"/>
              <a:buNone/>
              <a:defRPr/>
            </a:lvl2pPr>
            <a:lvl3pPr indent="-228600" lvl="2" marL="1371600" algn="l">
              <a:lnSpc>
                <a:spcPct val="93000"/>
              </a:lnSpc>
              <a:spcBef>
                <a:spcPts val="863"/>
              </a:spcBef>
              <a:spcAft>
                <a:spcPts val="0"/>
              </a:spcAft>
              <a:buSzPts val="1400"/>
              <a:buNone/>
              <a:defRPr/>
            </a:lvl3pPr>
            <a:lvl4pPr indent="-228600" lvl="3" marL="1828800" algn="l">
              <a:lnSpc>
                <a:spcPct val="93000"/>
              </a:lnSpc>
              <a:spcBef>
                <a:spcPts val="575"/>
              </a:spcBef>
              <a:spcAft>
                <a:spcPts val="0"/>
              </a:spcAft>
              <a:buSzPts val="1400"/>
              <a:buNone/>
              <a:defRPr/>
            </a:lvl4pPr>
            <a:lvl5pPr indent="-228600" lvl="4" marL="2286000" algn="l">
              <a:lnSpc>
                <a:spcPct val="93000"/>
              </a:lnSpc>
              <a:spcBef>
                <a:spcPts val="288"/>
              </a:spcBef>
              <a:spcAft>
                <a:spcPts val="0"/>
              </a:spcAft>
              <a:buSzPts val="1400"/>
              <a:buNone/>
              <a:defRPr/>
            </a:lvl5pPr>
            <a:lvl6pPr indent="-228600" lvl="5" marL="2743200" algn="l">
              <a:lnSpc>
                <a:spcPct val="93000"/>
              </a:lnSpc>
              <a:spcBef>
                <a:spcPts val="288"/>
              </a:spcBef>
              <a:spcAft>
                <a:spcPts val="0"/>
              </a:spcAft>
              <a:buSzPts val="1400"/>
              <a:buNone/>
              <a:defRPr/>
            </a:lvl6pPr>
            <a:lvl7pPr indent="-228600" lvl="6" marL="3200400" algn="l">
              <a:lnSpc>
                <a:spcPct val="93000"/>
              </a:lnSpc>
              <a:spcBef>
                <a:spcPts val="288"/>
              </a:spcBef>
              <a:spcAft>
                <a:spcPts val="0"/>
              </a:spcAft>
              <a:buSzPts val="1400"/>
              <a:buNone/>
              <a:defRPr/>
            </a:lvl7pPr>
            <a:lvl8pPr indent="-228600" lvl="7" marL="3657600" algn="l">
              <a:lnSpc>
                <a:spcPct val="93000"/>
              </a:lnSpc>
              <a:spcBef>
                <a:spcPts val="288"/>
              </a:spcBef>
              <a:spcAft>
                <a:spcPts val="0"/>
              </a:spcAft>
              <a:buSzPts val="1400"/>
              <a:buNone/>
              <a:defRPr/>
            </a:lvl8pPr>
            <a:lvl9pPr indent="-228600" lvl="8" marL="4114800" algn="l">
              <a:lnSpc>
                <a:spcPct val="93000"/>
              </a:lnSpc>
              <a:spcBef>
                <a:spcPts val="288"/>
              </a:spcBef>
              <a:spcAft>
                <a:spcPts val="13"/>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итульный слайд" type="title">
  <p:cSld name="TITLE">
    <p:spTree>
      <p:nvGrpSpPr>
        <p:cNvPr id="47" name="Shape 47"/>
        <p:cNvGrpSpPr/>
        <p:nvPr/>
      </p:nvGrpSpPr>
      <p:grpSpPr>
        <a:xfrm>
          <a:off x="0" y="0"/>
          <a:ext cx="0" cy="0"/>
          <a:chOff x="0" y="0"/>
          <a:chExt cx="0" cy="0"/>
        </a:xfrm>
      </p:grpSpPr>
      <p:sp>
        <p:nvSpPr>
          <p:cNvPr id="48" name="Google Shape;48;p13"/>
          <p:cNvSpPr txBox="1"/>
          <p:nvPr>
            <p:ph type="ctrTitle"/>
          </p:nvPr>
        </p:nvSpPr>
        <p:spPr>
          <a:xfrm>
            <a:off x="685800" y="2840038"/>
            <a:ext cx="7772400" cy="1960562"/>
          </a:xfrm>
          <a:prstGeom prst="rect">
            <a:avLst/>
          </a:prstGeom>
          <a:noFill/>
          <a:ln>
            <a:noFill/>
          </a:ln>
        </p:spPr>
        <p:txBody>
          <a:bodyPr anchorCtr="0" anchor="ctr" bIns="0" lIns="0" spcFirstLastPara="1" rIns="0" wrap="square" tIns="0">
            <a:noAutofit/>
          </a:bodyPr>
          <a:lstStyle>
            <a:lvl1pPr lvl="0" algn="ctr">
              <a:lnSpc>
                <a:spcPct val="93000"/>
              </a:lnSpc>
              <a:spcBef>
                <a:spcPts val="13"/>
              </a:spcBef>
              <a:spcAft>
                <a:spcPts val="0"/>
              </a:spcAft>
              <a:buSzPts val="1400"/>
              <a:buNone/>
              <a:defRPr/>
            </a:lvl1pPr>
            <a:lvl2pPr lvl="1" algn="ctr">
              <a:lnSpc>
                <a:spcPct val="93000"/>
              </a:lnSpc>
              <a:spcBef>
                <a:spcPts val="13"/>
              </a:spcBef>
              <a:spcAft>
                <a:spcPts val="0"/>
              </a:spcAft>
              <a:buSzPts val="1400"/>
              <a:buNone/>
              <a:defRPr/>
            </a:lvl2pPr>
            <a:lvl3pPr lvl="2" algn="ctr">
              <a:lnSpc>
                <a:spcPct val="93000"/>
              </a:lnSpc>
              <a:spcBef>
                <a:spcPts val="13"/>
              </a:spcBef>
              <a:spcAft>
                <a:spcPts val="0"/>
              </a:spcAft>
              <a:buSzPts val="1400"/>
              <a:buNone/>
              <a:defRPr/>
            </a:lvl3pPr>
            <a:lvl4pPr lvl="3" algn="ctr">
              <a:lnSpc>
                <a:spcPct val="93000"/>
              </a:lnSpc>
              <a:spcBef>
                <a:spcPts val="13"/>
              </a:spcBef>
              <a:spcAft>
                <a:spcPts val="0"/>
              </a:spcAft>
              <a:buSzPts val="1400"/>
              <a:buNone/>
              <a:defRPr/>
            </a:lvl4pPr>
            <a:lvl5pPr lvl="4" algn="ctr">
              <a:lnSpc>
                <a:spcPct val="93000"/>
              </a:lnSpc>
              <a:spcBef>
                <a:spcPts val="13"/>
              </a:spcBef>
              <a:spcAft>
                <a:spcPts val="0"/>
              </a:spcAft>
              <a:buSzPts val="1400"/>
              <a:buNone/>
              <a:defRPr/>
            </a:lvl5pPr>
            <a:lvl6pPr lvl="5" algn="ctr">
              <a:lnSpc>
                <a:spcPct val="93000"/>
              </a:lnSpc>
              <a:spcBef>
                <a:spcPts val="13"/>
              </a:spcBef>
              <a:spcAft>
                <a:spcPts val="0"/>
              </a:spcAft>
              <a:buSzPts val="1400"/>
              <a:buNone/>
              <a:defRPr/>
            </a:lvl6pPr>
            <a:lvl7pPr lvl="6" algn="ctr">
              <a:lnSpc>
                <a:spcPct val="93000"/>
              </a:lnSpc>
              <a:spcBef>
                <a:spcPts val="13"/>
              </a:spcBef>
              <a:spcAft>
                <a:spcPts val="0"/>
              </a:spcAft>
              <a:buSzPts val="1400"/>
              <a:buNone/>
              <a:defRPr/>
            </a:lvl7pPr>
            <a:lvl8pPr lvl="7" algn="ctr">
              <a:lnSpc>
                <a:spcPct val="93000"/>
              </a:lnSpc>
              <a:spcBef>
                <a:spcPts val="13"/>
              </a:spcBef>
              <a:spcAft>
                <a:spcPts val="0"/>
              </a:spcAft>
              <a:buSzPts val="1400"/>
              <a:buNone/>
              <a:defRPr/>
            </a:lvl8pPr>
            <a:lvl9pPr lvl="8" algn="ctr">
              <a:lnSpc>
                <a:spcPct val="93000"/>
              </a:lnSpc>
              <a:spcBef>
                <a:spcPts val="13"/>
              </a:spcBef>
              <a:spcAft>
                <a:spcPts val="13"/>
              </a:spcAft>
              <a:buSzPts val="1400"/>
              <a:buNone/>
              <a:defRPr/>
            </a:lvl9pPr>
          </a:lstStyle>
          <a:p/>
        </p:txBody>
      </p:sp>
      <p:sp>
        <p:nvSpPr>
          <p:cNvPr id="49" name="Google Shape;49;p13"/>
          <p:cNvSpPr txBox="1"/>
          <p:nvPr>
            <p:ph idx="1" type="subTitle"/>
          </p:nvPr>
        </p:nvSpPr>
        <p:spPr>
          <a:xfrm>
            <a:off x="1371600" y="5181600"/>
            <a:ext cx="6400800" cy="2336800"/>
          </a:xfrm>
          <a:prstGeom prst="rect">
            <a:avLst/>
          </a:prstGeom>
          <a:noFill/>
          <a:ln>
            <a:noFill/>
          </a:ln>
        </p:spPr>
        <p:txBody>
          <a:bodyPr anchorCtr="0" anchor="t" bIns="0" lIns="0" spcFirstLastPara="1" rIns="0" wrap="square" tIns="28425">
            <a:noAutofit/>
          </a:bodyPr>
          <a:lstStyle>
            <a:lvl1pPr lvl="0" algn="ctr">
              <a:lnSpc>
                <a:spcPct val="93000"/>
              </a:lnSpc>
              <a:spcBef>
                <a:spcPts val="1425"/>
              </a:spcBef>
              <a:spcAft>
                <a:spcPts val="0"/>
              </a:spcAft>
              <a:buSzPts val="3200"/>
              <a:buNone/>
              <a:defRPr/>
            </a:lvl1pPr>
            <a:lvl2pPr lvl="1" algn="ctr">
              <a:lnSpc>
                <a:spcPct val="93000"/>
              </a:lnSpc>
              <a:spcBef>
                <a:spcPts val="1138"/>
              </a:spcBef>
              <a:spcAft>
                <a:spcPts val="0"/>
              </a:spcAft>
              <a:buSzPts val="2800"/>
              <a:buNone/>
              <a:defRPr/>
            </a:lvl2pPr>
            <a:lvl3pPr lvl="2" algn="ctr">
              <a:lnSpc>
                <a:spcPct val="93000"/>
              </a:lnSpc>
              <a:spcBef>
                <a:spcPts val="863"/>
              </a:spcBef>
              <a:spcAft>
                <a:spcPts val="0"/>
              </a:spcAft>
              <a:buSzPts val="2400"/>
              <a:buNone/>
              <a:defRPr/>
            </a:lvl3pPr>
            <a:lvl4pPr lvl="3" algn="ctr">
              <a:lnSpc>
                <a:spcPct val="93000"/>
              </a:lnSpc>
              <a:spcBef>
                <a:spcPts val="575"/>
              </a:spcBef>
              <a:spcAft>
                <a:spcPts val="0"/>
              </a:spcAft>
              <a:buSzPts val="2000"/>
              <a:buNone/>
              <a:defRPr/>
            </a:lvl4pPr>
            <a:lvl5pPr lvl="4" algn="ctr">
              <a:lnSpc>
                <a:spcPct val="93000"/>
              </a:lnSpc>
              <a:spcBef>
                <a:spcPts val="288"/>
              </a:spcBef>
              <a:spcAft>
                <a:spcPts val="0"/>
              </a:spcAft>
              <a:buSzPts val="2000"/>
              <a:buNone/>
              <a:defRPr/>
            </a:lvl5pPr>
            <a:lvl6pPr lvl="5" algn="ctr">
              <a:lnSpc>
                <a:spcPct val="93000"/>
              </a:lnSpc>
              <a:spcBef>
                <a:spcPts val="288"/>
              </a:spcBef>
              <a:spcAft>
                <a:spcPts val="0"/>
              </a:spcAft>
              <a:buSzPts val="2000"/>
              <a:buNone/>
              <a:defRPr/>
            </a:lvl6pPr>
            <a:lvl7pPr lvl="6" algn="ctr">
              <a:lnSpc>
                <a:spcPct val="93000"/>
              </a:lnSpc>
              <a:spcBef>
                <a:spcPts val="288"/>
              </a:spcBef>
              <a:spcAft>
                <a:spcPts val="0"/>
              </a:spcAft>
              <a:buSzPts val="2000"/>
              <a:buNone/>
              <a:defRPr/>
            </a:lvl7pPr>
            <a:lvl8pPr lvl="7" algn="ctr">
              <a:lnSpc>
                <a:spcPct val="93000"/>
              </a:lnSpc>
              <a:spcBef>
                <a:spcPts val="288"/>
              </a:spcBef>
              <a:spcAft>
                <a:spcPts val="0"/>
              </a:spcAft>
              <a:buSzPts val="2000"/>
              <a:buNone/>
              <a:defRPr/>
            </a:lvl8pPr>
            <a:lvl9pPr lvl="8" algn="ctr">
              <a:lnSpc>
                <a:spcPct val="93000"/>
              </a:lnSpc>
              <a:spcBef>
                <a:spcPts val="288"/>
              </a:spcBef>
              <a:spcAft>
                <a:spcPts val="13"/>
              </a:spcAft>
              <a:buSzPts val="20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Пустой слайд" type="blank">
  <p:cSld name="BLANK">
    <p:spTree>
      <p:nvGrpSpPr>
        <p:cNvPr id="53" name="Shape 53"/>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Вертикальный заголовок и текст" type="vertTitleAndTx">
  <p:cSld name="VERTICAL_TITLE_AND_VERTICAL_TEXT">
    <p:spTree>
      <p:nvGrpSpPr>
        <p:cNvPr id="54" name="Shape 54"/>
        <p:cNvGrpSpPr/>
        <p:nvPr/>
      </p:nvGrpSpPr>
      <p:grpSpPr>
        <a:xfrm>
          <a:off x="0" y="0"/>
          <a:ext cx="0" cy="0"/>
          <a:chOff x="0" y="0"/>
          <a:chExt cx="0" cy="0"/>
        </a:xfrm>
      </p:grpSpPr>
      <p:sp>
        <p:nvSpPr>
          <p:cNvPr id="55" name="Google Shape;55;p16"/>
          <p:cNvSpPr txBox="1"/>
          <p:nvPr>
            <p:ph type="title"/>
          </p:nvPr>
        </p:nvSpPr>
        <p:spPr>
          <a:xfrm rot="5400000">
            <a:off x="4119563" y="2874963"/>
            <a:ext cx="7075488" cy="2055813"/>
          </a:xfrm>
          <a:prstGeom prst="rect">
            <a:avLst/>
          </a:prstGeom>
          <a:noFill/>
          <a:ln>
            <a:noFill/>
          </a:ln>
        </p:spPr>
        <p:txBody>
          <a:bodyPr anchorCtr="0" anchor="ctr" bIns="0" lIns="0" spcFirstLastPara="1" rIns="0" wrap="square" tIns="0">
            <a:noAutofit/>
          </a:bodyPr>
          <a:lstStyle>
            <a:lvl1pPr lvl="0" algn="ctr">
              <a:lnSpc>
                <a:spcPct val="93000"/>
              </a:lnSpc>
              <a:spcBef>
                <a:spcPts val="13"/>
              </a:spcBef>
              <a:spcAft>
                <a:spcPts val="0"/>
              </a:spcAft>
              <a:buSzPts val="1400"/>
              <a:buNone/>
              <a:defRPr/>
            </a:lvl1pPr>
            <a:lvl2pPr lvl="1" algn="ctr">
              <a:lnSpc>
                <a:spcPct val="93000"/>
              </a:lnSpc>
              <a:spcBef>
                <a:spcPts val="13"/>
              </a:spcBef>
              <a:spcAft>
                <a:spcPts val="0"/>
              </a:spcAft>
              <a:buSzPts val="1400"/>
              <a:buNone/>
              <a:defRPr/>
            </a:lvl2pPr>
            <a:lvl3pPr lvl="2" algn="ctr">
              <a:lnSpc>
                <a:spcPct val="93000"/>
              </a:lnSpc>
              <a:spcBef>
                <a:spcPts val="13"/>
              </a:spcBef>
              <a:spcAft>
                <a:spcPts val="0"/>
              </a:spcAft>
              <a:buSzPts val="1400"/>
              <a:buNone/>
              <a:defRPr/>
            </a:lvl3pPr>
            <a:lvl4pPr lvl="3" algn="ctr">
              <a:lnSpc>
                <a:spcPct val="93000"/>
              </a:lnSpc>
              <a:spcBef>
                <a:spcPts val="13"/>
              </a:spcBef>
              <a:spcAft>
                <a:spcPts val="0"/>
              </a:spcAft>
              <a:buSzPts val="1400"/>
              <a:buNone/>
              <a:defRPr/>
            </a:lvl4pPr>
            <a:lvl5pPr lvl="4" algn="ctr">
              <a:lnSpc>
                <a:spcPct val="93000"/>
              </a:lnSpc>
              <a:spcBef>
                <a:spcPts val="13"/>
              </a:spcBef>
              <a:spcAft>
                <a:spcPts val="0"/>
              </a:spcAft>
              <a:buSzPts val="1400"/>
              <a:buNone/>
              <a:defRPr/>
            </a:lvl5pPr>
            <a:lvl6pPr lvl="5" algn="ctr">
              <a:lnSpc>
                <a:spcPct val="93000"/>
              </a:lnSpc>
              <a:spcBef>
                <a:spcPts val="13"/>
              </a:spcBef>
              <a:spcAft>
                <a:spcPts val="0"/>
              </a:spcAft>
              <a:buSzPts val="1400"/>
              <a:buNone/>
              <a:defRPr/>
            </a:lvl6pPr>
            <a:lvl7pPr lvl="6" algn="ctr">
              <a:lnSpc>
                <a:spcPct val="93000"/>
              </a:lnSpc>
              <a:spcBef>
                <a:spcPts val="13"/>
              </a:spcBef>
              <a:spcAft>
                <a:spcPts val="0"/>
              </a:spcAft>
              <a:buSzPts val="1400"/>
              <a:buNone/>
              <a:defRPr/>
            </a:lvl7pPr>
            <a:lvl8pPr lvl="7" algn="ctr">
              <a:lnSpc>
                <a:spcPct val="93000"/>
              </a:lnSpc>
              <a:spcBef>
                <a:spcPts val="13"/>
              </a:spcBef>
              <a:spcAft>
                <a:spcPts val="0"/>
              </a:spcAft>
              <a:buSzPts val="1400"/>
              <a:buNone/>
              <a:defRPr/>
            </a:lvl8pPr>
            <a:lvl9pPr lvl="8" algn="ctr">
              <a:lnSpc>
                <a:spcPct val="93000"/>
              </a:lnSpc>
              <a:spcBef>
                <a:spcPts val="13"/>
              </a:spcBef>
              <a:spcAft>
                <a:spcPts val="13"/>
              </a:spcAft>
              <a:buSzPts val="1400"/>
              <a:buNone/>
              <a:defRPr/>
            </a:lvl9pPr>
          </a:lstStyle>
          <a:p/>
        </p:txBody>
      </p:sp>
      <p:sp>
        <p:nvSpPr>
          <p:cNvPr id="56" name="Google Shape;56;p16"/>
          <p:cNvSpPr txBox="1"/>
          <p:nvPr>
            <p:ph idx="1" type="body"/>
          </p:nvPr>
        </p:nvSpPr>
        <p:spPr>
          <a:xfrm rot="5400000">
            <a:off x="-70644" y="892969"/>
            <a:ext cx="7075488" cy="6019800"/>
          </a:xfrm>
          <a:prstGeom prst="rect">
            <a:avLst/>
          </a:prstGeom>
          <a:noFill/>
          <a:ln>
            <a:noFill/>
          </a:ln>
        </p:spPr>
        <p:txBody>
          <a:bodyPr anchorCtr="0" anchor="t" bIns="0" lIns="0" spcFirstLastPara="1" rIns="0" wrap="square" tIns="28425">
            <a:noAutofit/>
          </a:bodyPr>
          <a:lstStyle>
            <a:lvl1pPr indent="-228600" lvl="0" marL="457200" algn="l">
              <a:lnSpc>
                <a:spcPct val="93000"/>
              </a:lnSpc>
              <a:spcBef>
                <a:spcPts val="1425"/>
              </a:spcBef>
              <a:spcAft>
                <a:spcPts val="0"/>
              </a:spcAft>
              <a:buSzPts val="1400"/>
              <a:buNone/>
              <a:defRPr/>
            </a:lvl1pPr>
            <a:lvl2pPr indent="-228600" lvl="1" marL="914400" algn="l">
              <a:lnSpc>
                <a:spcPct val="93000"/>
              </a:lnSpc>
              <a:spcBef>
                <a:spcPts val="1138"/>
              </a:spcBef>
              <a:spcAft>
                <a:spcPts val="0"/>
              </a:spcAft>
              <a:buSzPts val="1400"/>
              <a:buNone/>
              <a:defRPr/>
            </a:lvl2pPr>
            <a:lvl3pPr indent="-228600" lvl="2" marL="1371600" algn="l">
              <a:lnSpc>
                <a:spcPct val="93000"/>
              </a:lnSpc>
              <a:spcBef>
                <a:spcPts val="863"/>
              </a:spcBef>
              <a:spcAft>
                <a:spcPts val="0"/>
              </a:spcAft>
              <a:buSzPts val="1400"/>
              <a:buNone/>
              <a:defRPr/>
            </a:lvl3pPr>
            <a:lvl4pPr indent="-228600" lvl="3" marL="1828800" algn="l">
              <a:lnSpc>
                <a:spcPct val="93000"/>
              </a:lnSpc>
              <a:spcBef>
                <a:spcPts val="575"/>
              </a:spcBef>
              <a:spcAft>
                <a:spcPts val="0"/>
              </a:spcAft>
              <a:buSzPts val="1400"/>
              <a:buNone/>
              <a:defRPr/>
            </a:lvl4pPr>
            <a:lvl5pPr indent="-228600" lvl="4" marL="2286000" algn="l">
              <a:lnSpc>
                <a:spcPct val="93000"/>
              </a:lnSpc>
              <a:spcBef>
                <a:spcPts val="288"/>
              </a:spcBef>
              <a:spcAft>
                <a:spcPts val="0"/>
              </a:spcAft>
              <a:buSzPts val="1400"/>
              <a:buNone/>
              <a:defRPr/>
            </a:lvl5pPr>
            <a:lvl6pPr indent="-228600" lvl="5" marL="2743200" algn="l">
              <a:lnSpc>
                <a:spcPct val="93000"/>
              </a:lnSpc>
              <a:spcBef>
                <a:spcPts val="288"/>
              </a:spcBef>
              <a:spcAft>
                <a:spcPts val="0"/>
              </a:spcAft>
              <a:buSzPts val="1400"/>
              <a:buNone/>
              <a:defRPr/>
            </a:lvl6pPr>
            <a:lvl7pPr indent="-228600" lvl="6" marL="3200400" algn="l">
              <a:lnSpc>
                <a:spcPct val="93000"/>
              </a:lnSpc>
              <a:spcBef>
                <a:spcPts val="288"/>
              </a:spcBef>
              <a:spcAft>
                <a:spcPts val="0"/>
              </a:spcAft>
              <a:buSzPts val="1400"/>
              <a:buNone/>
              <a:defRPr/>
            </a:lvl7pPr>
            <a:lvl8pPr indent="-228600" lvl="7" marL="3657600" algn="l">
              <a:lnSpc>
                <a:spcPct val="93000"/>
              </a:lnSpc>
              <a:spcBef>
                <a:spcPts val="288"/>
              </a:spcBef>
              <a:spcAft>
                <a:spcPts val="0"/>
              </a:spcAft>
              <a:buSzPts val="1400"/>
              <a:buNone/>
              <a:defRPr/>
            </a:lvl8pPr>
            <a:lvl9pPr indent="-228600" lvl="8" marL="4114800" algn="l">
              <a:lnSpc>
                <a:spcPct val="93000"/>
              </a:lnSpc>
              <a:spcBef>
                <a:spcPts val="288"/>
              </a:spcBef>
              <a:spcAft>
                <a:spcPts val="13"/>
              </a:spcAft>
              <a:buSzPts val="14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вертикальный текст" type="vertTx">
  <p:cSld name="VERTICAL_TEXT">
    <p:spTree>
      <p:nvGrpSpPr>
        <p:cNvPr id="57" name="Shape 57"/>
        <p:cNvGrpSpPr/>
        <p:nvPr/>
      </p:nvGrpSpPr>
      <p:grpSpPr>
        <a:xfrm>
          <a:off x="0" y="0"/>
          <a:ext cx="0" cy="0"/>
          <a:chOff x="0" y="0"/>
          <a:chExt cx="0" cy="0"/>
        </a:xfrm>
      </p:grpSpPr>
      <p:sp>
        <p:nvSpPr>
          <p:cNvPr id="58" name="Google Shape;58;p17"/>
          <p:cNvSpPr txBox="1"/>
          <p:nvPr>
            <p:ph type="title"/>
          </p:nvPr>
        </p:nvSpPr>
        <p:spPr>
          <a:xfrm>
            <a:off x="457200" y="365125"/>
            <a:ext cx="8228012" cy="1525587"/>
          </a:xfrm>
          <a:prstGeom prst="rect">
            <a:avLst/>
          </a:prstGeom>
          <a:noFill/>
          <a:ln>
            <a:noFill/>
          </a:ln>
        </p:spPr>
        <p:txBody>
          <a:bodyPr anchorCtr="0" anchor="ctr" bIns="0" lIns="0" spcFirstLastPara="1" rIns="0" wrap="square" tIns="0">
            <a:noAutofit/>
          </a:bodyPr>
          <a:lstStyle>
            <a:lvl1pPr lvl="0" algn="ctr">
              <a:lnSpc>
                <a:spcPct val="93000"/>
              </a:lnSpc>
              <a:spcBef>
                <a:spcPts val="13"/>
              </a:spcBef>
              <a:spcAft>
                <a:spcPts val="0"/>
              </a:spcAft>
              <a:buSzPts val="1400"/>
              <a:buNone/>
              <a:defRPr/>
            </a:lvl1pPr>
            <a:lvl2pPr lvl="1" algn="ctr">
              <a:lnSpc>
                <a:spcPct val="93000"/>
              </a:lnSpc>
              <a:spcBef>
                <a:spcPts val="13"/>
              </a:spcBef>
              <a:spcAft>
                <a:spcPts val="0"/>
              </a:spcAft>
              <a:buSzPts val="1400"/>
              <a:buNone/>
              <a:defRPr/>
            </a:lvl2pPr>
            <a:lvl3pPr lvl="2" algn="ctr">
              <a:lnSpc>
                <a:spcPct val="93000"/>
              </a:lnSpc>
              <a:spcBef>
                <a:spcPts val="13"/>
              </a:spcBef>
              <a:spcAft>
                <a:spcPts val="0"/>
              </a:spcAft>
              <a:buSzPts val="1400"/>
              <a:buNone/>
              <a:defRPr/>
            </a:lvl3pPr>
            <a:lvl4pPr lvl="3" algn="ctr">
              <a:lnSpc>
                <a:spcPct val="93000"/>
              </a:lnSpc>
              <a:spcBef>
                <a:spcPts val="13"/>
              </a:spcBef>
              <a:spcAft>
                <a:spcPts val="0"/>
              </a:spcAft>
              <a:buSzPts val="1400"/>
              <a:buNone/>
              <a:defRPr/>
            </a:lvl4pPr>
            <a:lvl5pPr lvl="4" algn="ctr">
              <a:lnSpc>
                <a:spcPct val="93000"/>
              </a:lnSpc>
              <a:spcBef>
                <a:spcPts val="13"/>
              </a:spcBef>
              <a:spcAft>
                <a:spcPts val="0"/>
              </a:spcAft>
              <a:buSzPts val="1400"/>
              <a:buNone/>
              <a:defRPr/>
            </a:lvl5pPr>
            <a:lvl6pPr lvl="5" algn="ctr">
              <a:lnSpc>
                <a:spcPct val="93000"/>
              </a:lnSpc>
              <a:spcBef>
                <a:spcPts val="13"/>
              </a:spcBef>
              <a:spcAft>
                <a:spcPts val="0"/>
              </a:spcAft>
              <a:buSzPts val="1400"/>
              <a:buNone/>
              <a:defRPr/>
            </a:lvl6pPr>
            <a:lvl7pPr lvl="6" algn="ctr">
              <a:lnSpc>
                <a:spcPct val="93000"/>
              </a:lnSpc>
              <a:spcBef>
                <a:spcPts val="13"/>
              </a:spcBef>
              <a:spcAft>
                <a:spcPts val="0"/>
              </a:spcAft>
              <a:buSzPts val="1400"/>
              <a:buNone/>
              <a:defRPr/>
            </a:lvl7pPr>
            <a:lvl8pPr lvl="7" algn="ctr">
              <a:lnSpc>
                <a:spcPct val="93000"/>
              </a:lnSpc>
              <a:spcBef>
                <a:spcPts val="13"/>
              </a:spcBef>
              <a:spcAft>
                <a:spcPts val="0"/>
              </a:spcAft>
              <a:buSzPts val="1400"/>
              <a:buNone/>
              <a:defRPr/>
            </a:lvl8pPr>
            <a:lvl9pPr lvl="8" algn="ctr">
              <a:lnSpc>
                <a:spcPct val="93000"/>
              </a:lnSpc>
              <a:spcBef>
                <a:spcPts val="13"/>
              </a:spcBef>
              <a:spcAft>
                <a:spcPts val="13"/>
              </a:spcAft>
              <a:buSzPts val="1400"/>
              <a:buNone/>
              <a:defRPr/>
            </a:lvl9pPr>
          </a:lstStyle>
          <a:p/>
        </p:txBody>
      </p:sp>
      <p:sp>
        <p:nvSpPr>
          <p:cNvPr id="59" name="Google Shape;59;p17"/>
          <p:cNvSpPr txBox="1"/>
          <p:nvPr>
            <p:ph idx="1" type="body"/>
          </p:nvPr>
        </p:nvSpPr>
        <p:spPr>
          <a:xfrm rot="5400000">
            <a:off x="1920875" y="676275"/>
            <a:ext cx="5300662" cy="8228012"/>
          </a:xfrm>
          <a:prstGeom prst="rect">
            <a:avLst/>
          </a:prstGeom>
          <a:noFill/>
          <a:ln>
            <a:noFill/>
          </a:ln>
        </p:spPr>
        <p:txBody>
          <a:bodyPr anchorCtr="0" anchor="t" bIns="0" lIns="0" spcFirstLastPara="1" rIns="0" wrap="square" tIns="28425">
            <a:noAutofit/>
          </a:bodyPr>
          <a:lstStyle>
            <a:lvl1pPr indent="-228600" lvl="0" marL="457200" algn="l">
              <a:lnSpc>
                <a:spcPct val="93000"/>
              </a:lnSpc>
              <a:spcBef>
                <a:spcPts val="1425"/>
              </a:spcBef>
              <a:spcAft>
                <a:spcPts val="0"/>
              </a:spcAft>
              <a:buSzPts val="1400"/>
              <a:buNone/>
              <a:defRPr/>
            </a:lvl1pPr>
            <a:lvl2pPr indent="-228600" lvl="1" marL="914400" algn="l">
              <a:lnSpc>
                <a:spcPct val="93000"/>
              </a:lnSpc>
              <a:spcBef>
                <a:spcPts val="1138"/>
              </a:spcBef>
              <a:spcAft>
                <a:spcPts val="0"/>
              </a:spcAft>
              <a:buSzPts val="1400"/>
              <a:buNone/>
              <a:defRPr/>
            </a:lvl2pPr>
            <a:lvl3pPr indent="-228600" lvl="2" marL="1371600" algn="l">
              <a:lnSpc>
                <a:spcPct val="93000"/>
              </a:lnSpc>
              <a:spcBef>
                <a:spcPts val="863"/>
              </a:spcBef>
              <a:spcAft>
                <a:spcPts val="0"/>
              </a:spcAft>
              <a:buSzPts val="1400"/>
              <a:buNone/>
              <a:defRPr/>
            </a:lvl3pPr>
            <a:lvl4pPr indent="-228600" lvl="3" marL="1828800" algn="l">
              <a:lnSpc>
                <a:spcPct val="93000"/>
              </a:lnSpc>
              <a:spcBef>
                <a:spcPts val="575"/>
              </a:spcBef>
              <a:spcAft>
                <a:spcPts val="0"/>
              </a:spcAft>
              <a:buSzPts val="1400"/>
              <a:buNone/>
              <a:defRPr/>
            </a:lvl4pPr>
            <a:lvl5pPr indent="-228600" lvl="4" marL="2286000" algn="l">
              <a:lnSpc>
                <a:spcPct val="93000"/>
              </a:lnSpc>
              <a:spcBef>
                <a:spcPts val="288"/>
              </a:spcBef>
              <a:spcAft>
                <a:spcPts val="0"/>
              </a:spcAft>
              <a:buSzPts val="1400"/>
              <a:buNone/>
              <a:defRPr/>
            </a:lvl5pPr>
            <a:lvl6pPr indent="-228600" lvl="5" marL="2743200" algn="l">
              <a:lnSpc>
                <a:spcPct val="93000"/>
              </a:lnSpc>
              <a:spcBef>
                <a:spcPts val="288"/>
              </a:spcBef>
              <a:spcAft>
                <a:spcPts val="0"/>
              </a:spcAft>
              <a:buSzPts val="1400"/>
              <a:buNone/>
              <a:defRPr/>
            </a:lvl6pPr>
            <a:lvl7pPr indent="-228600" lvl="6" marL="3200400" algn="l">
              <a:lnSpc>
                <a:spcPct val="93000"/>
              </a:lnSpc>
              <a:spcBef>
                <a:spcPts val="288"/>
              </a:spcBef>
              <a:spcAft>
                <a:spcPts val="0"/>
              </a:spcAft>
              <a:buSzPts val="1400"/>
              <a:buNone/>
              <a:defRPr/>
            </a:lvl7pPr>
            <a:lvl8pPr indent="-228600" lvl="7" marL="3657600" algn="l">
              <a:lnSpc>
                <a:spcPct val="93000"/>
              </a:lnSpc>
              <a:spcBef>
                <a:spcPts val="288"/>
              </a:spcBef>
              <a:spcAft>
                <a:spcPts val="0"/>
              </a:spcAft>
              <a:buSzPts val="1400"/>
              <a:buNone/>
              <a:defRPr/>
            </a:lvl8pPr>
            <a:lvl9pPr indent="-228600" lvl="8" marL="4114800" algn="l">
              <a:lnSpc>
                <a:spcPct val="93000"/>
              </a:lnSpc>
              <a:spcBef>
                <a:spcPts val="288"/>
              </a:spcBef>
              <a:spcAft>
                <a:spcPts val="13"/>
              </a:spcAft>
              <a:buSzPts val="14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Рисунок с подписью" type="picTx">
  <p:cSld name="PICTURE_WITH_CAPTION_TEXT">
    <p:spTree>
      <p:nvGrpSpPr>
        <p:cNvPr id="60" name="Shape 60"/>
        <p:cNvGrpSpPr/>
        <p:nvPr/>
      </p:nvGrpSpPr>
      <p:grpSpPr>
        <a:xfrm>
          <a:off x="0" y="0"/>
          <a:ext cx="0" cy="0"/>
          <a:chOff x="0" y="0"/>
          <a:chExt cx="0" cy="0"/>
        </a:xfrm>
      </p:grpSpPr>
      <p:sp>
        <p:nvSpPr>
          <p:cNvPr id="61" name="Google Shape;61;p18"/>
          <p:cNvSpPr txBox="1"/>
          <p:nvPr>
            <p:ph type="title"/>
          </p:nvPr>
        </p:nvSpPr>
        <p:spPr>
          <a:xfrm>
            <a:off x="1792288" y="6400800"/>
            <a:ext cx="5486400" cy="755650"/>
          </a:xfrm>
          <a:prstGeom prst="rect">
            <a:avLst/>
          </a:prstGeom>
          <a:noFill/>
          <a:ln>
            <a:noFill/>
          </a:ln>
        </p:spPr>
        <p:txBody>
          <a:bodyPr anchorCtr="0" anchor="b" bIns="0" lIns="0" spcFirstLastPara="1" rIns="0" wrap="square" tIns="0">
            <a:noAutofit/>
          </a:bodyPr>
          <a:lstStyle>
            <a:lvl1pPr lvl="0" algn="l">
              <a:lnSpc>
                <a:spcPct val="93000"/>
              </a:lnSpc>
              <a:spcBef>
                <a:spcPts val="13"/>
              </a:spcBef>
              <a:spcAft>
                <a:spcPts val="0"/>
              </a:spcAft>
              <a:buSzPts val="1400"/>
              <a:buNone/>
              <a:defRPr b="1" sz="2000"/>
            </a:lvl1pPr>
            <a:lvl2pPr lvl="1" algn="ctr">
              <a:lnSpc>
                <a:spcPct val="93000"/>
              </a:lnSpc>
              <a:spcBef>
                <a:spcPts val="13"/>
              </a:spcBef>
              <a:spcAft>
                <a:spcPts val="0"/>
              </a:spcAft>
              <a:buSzPts val="1400"/>
              <a:buNone/>
              <a:defRPr/>
            </a:lvl2pPr>
            <a:lvl3pPr lvl="2" algn="ctr">
              <a:lnSpc>
                <a:spcPct val="93000"/>
              </a:lnSpc>
              <a:spcBef>
                <a:spcPts val="13"/>
              </a:spcBef>
              <a:spcAft>
                <a:spcPts val="0"/>
              </a:spcAft>
              <a:buSzPts val="1400"/>
              <a:buNone/>
              <a:defRPr/>
            </a:lvl3pPr>
            <a:lvl4pPr lvl="3" algn="ctr">
              <a:lnSpc>
                <a:spcPct val="93000"/>
              </a:lnSpc>
              <a:spcBef>
                <a:spcPts val="13"/>
              </a:spcBef>
              <a:spcAft>
                <a:spcPts val="0"/>
              </a:spcAft>
              <a:buSzPts val="1400"/>
              <a:buNone/>
              <a:defRPr/>
            </a:lvl4pPr>
            <a:lvl5pPr lvl="4" algn="ctr">
              <a:lnSpc>
                <a:spcPct val="93000"/>
              </a:lnSpc>
              <a:spcBef>
                <a:spcPts val="13"/>
              </a:spcBef>
              <a:spcAft>
                <a:spcPts val="0"/>
              </a:spcAft>
              <a:buSzPts val="1400"/>
              <a:buNone/>
              <a:defRPr/>
            </a:lvl5pPr>
            <a:lvl6pPr lvl="5" algn="ctr">
              <a:lnSpc>
                <a:spcPct val="93000"/>
              </a:lnSpc>
              <a:spcBef>
                <a:spcPts val="13"/>
              </a:spcBef>
              <a:spcAft>
                <a:spcPts val="0"/>
              </a:spcAft>
              <a:buSzPts val="1400"/>
              <a:buNone/>
              <a:defRPr/>
            </a:lvl6pPr>
            <a:lvl7pPr lvl="6" algn="ctr">
              <a:lnSpc>
                <a:spcPct val="93000"/>
              </a:lnSpc>
              <a:spcBef>
                <a:spcPts val="13"/>
              </a:spcBef>
              <a:spcAft>
                <a:spcPts val="0"/>
              </a:spcAft>
              <a:buSzPts val="1400"/>
              <a:buNone/>
              <a:defRPr/>
            </a:lvl7pPr>
            <a:lvl8pPr lvl="7" algn="ctr">
              <a:lnSpc>
                <a:spcPct val="93000"/>
              </a:lnSpc>
              <a:spcBef>
                <a:spcPts val="13"/>
              </a:spcBef>
              <a:spcAft>
                <a:spcPts val="0"/>
              </a:spcAft>
              <a:buSzPts val="1400"/>
              <a:buNone/>
              <a:defRPr/>
            </a:lvl8pPr>
            <a:lvl9pPr lvl="8" algn="ctr">
              <a:lnSpc>
                <a:spcPct val="93000"/>
              </a:lnSpc>
              <a:spcBef>
                <a:spcPts val="13"/>
              </a:spcBef>
              <a:spcAft>
                <a:spcPts val="13"/>
              </a:spcAft>
              <a:buSzPts val="1400"/>
              <a:buNone/>
              <a:defRPr/>
            </a:lvl9pPr>
          </a:lstStyle>
          <a:p/>
        </p:txBody>
      </p:sp>
      <p:sp>
        <p:nvSpPr>
          <p:cNvPr id="62" name="Google Shape;62;p18"/>
          <p:cNvSpPr/>
          <p:nvPr>
            <p:ph idx="2" type="pic"/>
          </p:nvPr>
        </p:nvSpPr>
        <p:spPr>
          <a:xfrm>
            <a:off x="1792288" y="817563"/>
            <a:ext cx="5486400" cy="5486400"/>
          </a:xfrm>
          <a:prstGeom prst="rect">
            <a:avLst/>
          </a:prstGeom>
          <a:noFill/>
          <a:ln>
            <a:noFill/>
          </a:ln>
        </p:spPr>
      </p:sp>
      <p:sp>
        <p:nvSpPr>
          <p:cNvPr id="63" name="Google Shape;63;p18"/>
          <p:cNvSpPr txBox="1"/>
          <p:nvPr>
            <p:ph idx="1" type="body"/>
          </p:nvPr>
        </p:nvSpPr>
        <p:spPr>
          <a:xfrm>
            <a:off x="1792288" y="7156450"/>
            <a:ext cx="5486400" cy="1073150"/>
          </a:xfrm>
          <a:prstGeom prst="rect">
            <a:avLst/>
          </a:prstGeom>
          <a:noFill/>
          <a:ln>
            <a:noFill/>
          </a:ln>
        </p:spPr>
        <p:txBody>
          <a:bodyPr anchorCtr="0" anchor="t" bIns="0" lIns="0" spcFirstLastPara="1" rIns="0" wrap="square" tIns="28425">
            <a:noAutofit/>
          </a:bodyPr>
          <a:lstStyle>
            <a:lvl1pPr indent="-228600" lvl="0" marL="457200" algn="l">
              <a:lnSpc>
                <a:spcPct val="93000"/>
              </a:lnSpc>
              <a:spcBef>
                <a:spcPts val="1425"/>
              </a:spcBef>
              <a:spcAft>
                <a:spcPts val="0"/>
              </a:spcAft>
              <a:buSzPts val="1400"/>
              <a:buNone/>
              <a:defRPr sz="1400"/>
            </a:lvl1pPr>
            <a:lvl2pPr indent="-228600" lvl="1" marL="914400" algn="l">
              <a:lnSpc>
                <a:spcPct val="93000"/>
              </a:lnSpc>
              <a:spcBef>
                <a:spcPts val="1138"/>
              </a:spcBef>
              <a:spcAft>
                <a:spcPts val="0"/>
              </a:spcAft>
              <a:buSzPts val="1200"/>
              <a:buNone/>
              <a:defRPr sz="1200"/>
            </a:lvl2pPr>
            <a:lvl3pPr indent="-228600" lvl="2" marL="1371600" algn="l">
              <a:lnSpc>
                <a:spcPct val="93000"/>
              </a:lnSpc>
              <a:spcBef>
                <a:spcPts val="863"/>
              </a:spcBef>
              <a:spcAft>
                <a:spcPts val="0"/>
              </a:spcAft>
              <a:buSzPts val="1000"/>
              <a:buNone/>
              <a:defRPr sz="1000"/>
            </a:lvl3pPr>
            <a:lvl4pPr indent="-228600" lvl="3" marL="1828800" algn="l">
              <a:lnSpc>
                <a:spcPct val="93000"/>
              </a:lnSpc>
              <a:spcBef>
                <a:spcPts val="575"/>
              </a:spcBef>
              <a:spcAft>
                <a:spcPts val="0"/>
              </a:spcAft>
              <a:buSzPts val="900"/>
              <a:buNone/>
              <a:defRPr sz="900"/>
            </a:lvl4pPr>
            <a:lvl5pPr indent="-228600" lvl="4" marL="2286000" algn="l">
              <a:lnSpc>
                <a:spcPct val="93000"/>
              </a:lnSpc>
              <a:spcBef>
                <a:spcPts val="288"/>
              </a:spcBef>
              <a:spcAft>
                <a:spcPts val="0"/>
              </a:spcAft>
              <a:buSzPts val="900"/>
              <a:buNone/>
              <a:defRPr sz="900"/>
            </a:lvl5pPr>
            <a:lvl6pPr indent="-228600" lvl="5" marL="2743200" algn="l">
              <a:lnSpc>
                <a:spcPct val="93000"/>
              </a:lnSpc>
              <a:spcBef>
                <a:spcPts val="288"/>
              </a:spcBef>
              <a:spcAft>
                <a:spcPts val="0"/>
              </a:spcAft>
              <a:buSzPts val="900"/>
              <a:buNone/>
              <a:defRPr sz="900"/>
            </a:lvl6pPr>
            <a:lvl7pPr indent="-228600" lvl="6" marL="3200400" algn="l">
              <a:lnSpc>
                <a:spcPct val="93000"/>
              </a:lnSpc>
              <a:spcBef>
                <a:spcPts val="288"/>
              </a:spcBef>
              <a:spcAft>
                <a:spcPts val="0"/>
              </a:spcAft>
              <a:buSzPts val="900"/>
              <a:buNone/>
              <a:defRPr sz="900"/>
            </a:lvl7pPr>
            <a:lvl8pPr indent="-228600" lvl="7" marL="3657600" algn="l">
              <a:lnSpc>
                <a:spcPct val="93000"/>
              </a:lnSpc>
              <a:spcBef>
                <a:spcPts val="288"/>
              </a:spcBef>
              <a:spcAft>
                <a:spcPts val="0"/>
              </a:spcAft>
              <a:buSzPts val="900"/>
              <a:buNone/>
              <a:defRPr sz="900"/>
            </a:lvl8pPr>
            <a:lvl9pPr indent="-228600" lvl="8" marL="4114800" algn="l">
              <a:lnSpc>
                <a:spcPct val="93000"/>
              </a:lnSpc>
              <a:spcBef>
                <a:spcPts val="288"/>
              </a:spcBef>
              <a:spcAft>
                <a:spcPts val="13"/>
              </a:spcAft>
              <a:buSzPts val="900"/>
              <a:buNone/>
              <a:defRPr sz="900"/>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Объект с подписью" type="objTx">
  <p:cSld name="OBJECT_WITH_CAPTION_TEXT">
    <p:spTree>
      <p:nvGrpSpPr>
        <p:cNvPr id="64" name="Shape 64"/>
        <p:cNvGrpSpPr/>
        <p:nvPr/>
      </p:nvGrpSpPr>
      <p:grpSpPr>
        <a:xfrm>
          <a:off x="0" y="0"/>
          <a:ext cx="0" cy="0"/>
          <a:chOff x="0" y="0"/>
          <a:chExt cx="0" cy="0"/>
        </a:xfrm>
      </p:grpSpPr>
      <p:sp>
        <p:nvSpPr>
          <p:cNvPr id="65" name="Google Shape;65;p19"/>
          <p:cNvSpPr txBox="1"/>
          <p:nvPr>
            <p:ph type="title"/>
          </p:nvPr>
        </p:nvSpPr>
        <p:spPr>
          <a:xfrm>
            <a:off x="457200" y="363538"/>
            <a:ext cx="3008313" cy="1549400"/>
          </a:xfrm>
          <a:prstGeom prst="rect">
            <a:avLst/>
          </a:prstGeom>
          <a:noFill/>
          <a:ln>
            <a:noFill/>
          </a:ln>
        </p:spPr>
        <p:txBody>
          <a:bodyPr anchorCtr="0" anchor="b" bIns="0" lIns="0" spcFirstLastPara="1" rIns="0" wrap="square" tIns="0">
            <a:noAutofit/>
          </a:bodyPr>
          <a:lstStyle>
            <a:lvl1pPr lvl="0" algn="l">
              <a:lnSpc>
                <a:spcPct val="93000"/>
              </a:lnSpc>
              <a:spcBef>
                <a:spcPts val="13"/>
              </a:spcBef>
              <a:spcAft>
                <a:spcPts val="0"/>
              </a:spcAft>
              <a:buSzPts val="1400"/>
              <a:buNone/>
              <a:defRPr b="1" sz="2000"/>
            </a:lvl1pPr>
            <a:lvl2pPr lvl="1" algn="ctr">
              <a:lnSpc>
                <a:spcPct val="93000"/>
              </a:lnSpc>
              <a:spcBef>
                <a:spcPts val="13"/>
              </a:spcBef>
              <a:spcAft>
                <a:spcPts val="0"/>
              </a:spcAft>
              <a:buSzPts val="1400"/>
              <a:buNone/>
              <a:defRPr/>
            </a:lvl2pPr>
            <a:lvl3pPr lvl="2" algn="ctr">
              <a:lnSpc>
                <a:spcPct val="93000"/>
              </a:lnSpc>
              <a:spcBef>
                <a:spcPts val="13"/>
              </a:spcBef>
              <a:spcAft>
                <a:spcPts val="0"/>
              </a:spcAft>
              <a:buSzPts val="1400"/>
              <a:buNone/>
              <a:defRPr/>
            </a:lvl3pPr>
            <a:lvl4pPr lvl="3" algn="ctr">
              <a:lnSpc>
                <a:spcPct val="93000"/>
              </a:lnSpc>
              <a:spcBef>
                <a:spcPts val="13"/>
              </a:spcBef>
              <a:spcAft>
                <a:spcPts val="0"/>
              </a:spcAft>
              <a:buSzPts val="1400"/>
              <a:buNone/>
              <a:defRPr/>
            </a:lvl4pPr>
            <a:lvl5pPr lvl="4" algn="ctr">
              <a:lnSpc>
                <a:spcPct val="93000"/>
              </a:lnSpc>
              <a:spcBef>
                <a:spcPts val="13"/>
              </a:spcBef>
              <a:spcAft>
                <a:spcPts val="0"/>
              </a:spcAft>
              <a:buSzPts val="1400"/>
              <a:buNone/>
              <a:defRPr/>
            </a:lvl5pPr>
            <a:lvl6pPr lvl="5" algn="ctr">
              <a:lnSpc>
                <a:spcPct val="93000"/>
              </a:lnSpc>
              <a:spcBef>
                <a:spcPts val="13"/>
              </a:spcBef>
              <a:spcAft>
                <a:spcPts val="0"/>
              </a:spcAft>
              <a:buSzPts val="1400"/>
              <a:buNone/>
              <a:defRPr/>
            </a:lvl6pPr>
            <a:lvl7pPr lvl="6" algn="ctr">
              <a:lnSpc>
                <a:spcPct val="93000"/>
              </a:lnSpc>
              <a:spcBef>
                <a:spcPts val="13"/>
              </a:spcBef>
              <a:spcAft>
                <a:spcPts val="0"/>
              </a:spcAft>
              <a:buSzPts val="1400"/>
              <a:buNone/>
              <a:defRPr/>
            </a:lvl7pPr>
            <a:lvl8pPr lvl="7" algn="ctr">
              <a:lnSpc>
                <a:spcPct val="93000"/>
              </a:lnSpc>
              <a:spcBef>
                <a:spcPts val="13"/>
              </a:spcBef>
              <a:spcAft>
                <a:spcPts val="0"/>
              </a:spcAft>
              <a:buSzPts val="1400"/>
              <a:buNone/>
              <a:defRPr/>
            </a:lvl8pPr>
            <a:lvl9pPr lvl="8" algn="ctr">
              <a:lnSpc>
                <a:spcPct val="93000"/>
              </a:lnSpc>
              <a:spcBef>
                <a:spcPts val="13"/>
              </a:spcBef>
              <a:spcAft>
                <a:spcPts val="13"/>
              </a:spcAft>
              <a:buSzPts val="1400"/>
              <a:buNone/>
              <a:defRPr/>
            </a:lvl9pPr>
          </a:lstStyle>
          <a:p/>
        </p:txBody>
      </p:sp>
      <p:sp>
        <p:nvSpPr>
          <p:cNvPr id="66" name="Google Shape;66;p19"/>
          <p:cNvSpPr txBox="1"/>
          <p:nvPr>
            <p:ph idx="1" type="body"/>
          </p:nvPr>
        </p:nvSpPr>
        <p:spPr>
          <a:xfrm>
            <a:off x="3575050" y="363538"/>
            <a:ext cx="5111750" cy="7804150"/>
          </a:xfrm>
          <a:prstGeom prst="rect">
            <a:avLst/>
          </a:prstGeom>
          <a:noFill/>
          <a:ln>
            <a:noFill/>
          </a:ln>
        </p:spPr>
        <p:txBody>
          <a:bodyPr anchorCtr="0" anchor="t" bIns="0" lIns="0" spcFirstLastPara="1" rIns="0" wrap="square" tIns="28425">
            <a:noAutofit/>
          </a:bodyPr>
          <a:lstStyle>
            <a:lvl1pPr indent="-228600" lvl="0" marL="457200" algn="l">
              <a:lnSpc>
                <a:spcPct val="93000"/>
              </a:lnSpc>
              <a:spcBef>
                <a:spcPts val="1425"/>
              </a:spcBef>
              <a:spcAft>
                <a:spcPts val="0"/>
              </a:spcAft>
              <a:buSzPts val="1400"/>
              <a:buNone/>
              <a:defRPr sz="3200"/>
            </a:lvl1pPr>
            <a:lvl2pPr indent="-228600" lvl="1" marL="914400" algn="l">
              <a:lnSpc>
                <a:spcPct val="93000"/>
              </a:lnSpc>
              <a:spcBef>
                <a:spcPts val="1138"/>
              </a:spcBef>
              <a:spcAft>
                <a:spcPts val="0"/>
              </a:spcAft>
              <a:buSzPts val="1400"/>
              <a:buNone/>
              <a:defRPr sz="2800"/>
            </a:lvl2pPr>
            <a:lvl3pPr indent="-228600" lvl="2" marL="1371600" algn="l">
              <a:lnSpc>
                <a:spcPct val="93000"/>
              </a:lnSpc>
              <a:spcBef>
                <a:spcPts val="863"/>
              </a:spcBef>
              <a:spcAft>
                <a:spcPts val="0"/>
              </a:spcAft>
              <a:buSzPts val="1400"/>
              <a:buNone/>
              <a:defRPr sz="2400"/>
            </a:lvl3pPr>
            <a:lvl4pPr indent="-228600" lvl="3" marL="1828800" algn="l">
              <a:lnSpc>
                <a:spcPct val="93000"/>
              </a:lnSpc>
              <a:spcBef>
                <a:spcPts val="575"/>
              </a:spcBef>
              <a:spcAft>
                <a:spcPts val="0"/>
              </a:spcAft>
              <a:buSzPts val="1400"/>
              <a:buNone/>
              <a:defRPr sz="2000"/>
            </a:lvl4pPr>
            <a:lvl5pPr indent="-228600" lvl="4" marL="2286000" algn="l">
              <a:lnSpc>
                <a:spcPct val="93000"/>
              </a:lnSpc>
              <a:spcBef>
                <a:spcPts val="288"/>
              </a:spcBef>
              <a:spcAft>
                <a:spcPts val="0"/>
              </a:spcAft>
              <a:buSzPts val="1400"/>
              <a:buNone/>
              <a:defRPr sz="2000"/>
            </a:lvl5pPr>
            <a:lvl6pPr indent="-228600" lvl="5" marL="2743200" algn="l">
              <a:lnSpc>
                <a:spcPct val="93000"/>
              </a:lnSpc>
              <a:spcBef>
                <a:spcPts val="288"/>
              </a:spcBef>
              <a:spcAft>
                <a:spcPts val="0"/>
              </a:spcAft>
              <a:buSzPts val="1400"/>
              <a:buNone/>
              <a:defRPr sz="2000"/>
            </a:lvl6pPr>
            <a:lvl7pPr indent="-228600" lvl="6" marL="3200400" algn="l">
              <a:lnSpc>
                <a:spcPct val="93000"/>
              </a:lnSpc>
              <a:spcBef>
                <a:spcPts val="288"/>
              </a:spcBef>
              <a:spcAft>
                <a:spcPts val="0"/>
              </a:spcAft>
              <a:buSzPts val="1400"/>
              <a:buNone/>
              <a:defRPr sz="2000"/>
            </a:lvl7pPr>
            <a:lvl8pPr indent="-228600" lvl="7" marL="3657600" algn="l">
              <a:lnSpc>
                <a:spcPct val="93000"/>
              </a:lnSpc>
              <a:spcBef>
                <a:spcPts val="288"/>
              </a:spcBef>
              <a:spcAft>
                <a:spcPts val="0"/>
              </a:spcAft>
              <a:buSzPts val="1400"/>
              <a:buNone/>
              <a:defRPr sz="2000"/>
            </a:lvl8pPr>
            <a:lvl9pPr indent="-228600" lvl="8" marL="4114800" algn="l">
              <a:lnSpc>
                <a:spcPct val="93000"/>
              </a:lnSpc>
              <a:spcBef>
                <a:spcPts val="288"/>
              </a:spcBef>
              <a:spcAft>
                <a:spcPts val="13"/>
              </a:spcAft>
              <a:buSzPts val="1400"/>
              <a:buNone/>
              <a:defRPr sz="2000"/>
            </a:lvl9pPr>
          </a:lstStyle>
          <a:p/>
        </p:txBody>
      </p:sp>
      <p:sp>
        <p:nvSpPr>
          <p:cNvPr id="67" name="Google Shape;67;p19"/>
          <p:cNvSpPr txBox="1"/>
          <p:nvPr>
            <p:ph idx="2" type="body"/>
          </p:nvPr>
        </p:nvSpPr>
        <p:spPr>
          <a:xfrm>
            <a:off x="457200" y="1912938"/>
            <a:ext cx="3008313" cy="6254750"/>
          </a:xfrm>
          <a:prstGeom prst="rect">
            <a:avLst/>
          </a:prstGeom>
          <a:noFill/>
          <a:ln>
            <a:noFill/>
          </a:ln>
        </p:spPr>
        <p:txBody>
          <a:bodyPr anchorCtr="0" anchor="t" bIns="0" lIns="0" spcFirstLastPara="1" rIns="0" wrap="square" tIns="28425">
            <a:noAutofit/>
          </a:bodyPr>
          <a:lstStyle>
            <a:lvl1pPr indent="-228600" lvl="0" marL="457200" algn="l">
              <a:lnSpc>
                <a:spcPct val="93000"/>
              </a:lnSpc>
              <a:spcBef>
                <a:spcPts val="1425"/>
              </a:spcBef>
              <a:spcAft>
                <a:spcPts val="0"/>
              </a:spcAft>
              <a:buSzPts val="1400"/>
              <a:buNone/>
              <a:defRPr sz="1400"/>
            </a:lvl1pPr>
            <a:lvl2pPr indent="-228600" lvl="1" marL="914400" algn="l">
              <a:lnSpc>
                <a:spcPct val="93000"/>
              </a:lnSpc>
              <a:spcBef>
                <a:spcPts val="1138"/>
              </a:spcBef>
              <a:spcAft>
                <a:spcPts val="0"/>
              </a:spcAft>
              <a:buSzPts val="1200"/>
              <a:buNone/>
              <a:defRPr sz="1200"/>
            </a:lvl2pPr>
            <a:lvl3pPr indent="-228600" lvl="2" marL="1371600" algn="l">
              <a:lnSpc>
                <a:spcPct val="93000"/>
              </a:lnSpc>
              <a:spcBef>
                <a:spcPts val="863"/>
              </a:spcBef>
              <a:spcAft>
                <a:spcPts val="0"/>
              </a:spcAft>
              <a:buSzPts val="1000"/>
              <a:buNone/>
              <a:defRPr sz="1000"/>
            </a:lvl3pPr>
            <a:lvl4pPr indent="-228600" lvl="3" marL="1828800" algn="l">
              <a:lnSpc>
                <a:spcPct val="93000"/>
              </a:lnSpc>
              <a:spcBef>
                <a:spcPts val="575"/>
              </a:spcBef>
              <a:spcAft>
                <a:spcPts val="0"/>
              </a:spcAft>
              <a:buSzPts val="900"/>
              <a:buNone/>
              <a:defRPr sz="900"/>
            </a:lvl4pPr>
            <a:lvl5pPr indent="-228600" lvl="4" marL="2286000" algn="l">
              <a:lnSpc>
                <a:spcPct val="93000"/>
              </a:lnSpc>
              <a:spcBef>
                <a:spcPts val="288"/>
              </a:spcBef>
              <a:spcAft>
                <a:spcPts val="0"/>
              </a:spcAft>
              <a:buSzPts val="900"/>
              <a:buNone/>
              <a:defRPr sz="900"/>
            </a:lvl5pPr>
            <a:lvl6pPr indent="-228600" lvl="5" marL="2743200" algn="l">
              <a:lnSpc>
                <a:spcPct val="93000"/>
              </a:lnSpc>
              <a:spcBef>
                <a:spcPts val="288"/>
              </a:spcBef>
              <a:spcAft>
                <a:spcPts val="0"/>
              </a:spcAft>
              <a:buSzPts val="900"/>
              <a:buNone/>
              <a:defRPr sz="900"/>
            </a:lvl6pPr>
            <a:lvl7pPr indent="-228600" lvl="6" marL="3200400" algn="l">
              <a:lnSpc>
                <a:spcPct val="93000"/>
              </a:lnSpc>
              <a:spcBef>
                <a:spcPts val="288"/>
              </a:spcBef>
              <a:spcAft>
                <a:spcPts val="0"/>
              </a:spcAft>
              <a:buSzPts val="900"/>
              <a:buNone/>
              <a:defRPr sz="900"/>
            </a:lvl7pPr>
            <a:lvl8pPr indent="-228600" lvl="7" marL="3657600" algn="l">
              <a:lnSpc>
                <a:spcPct val="93000"/>
              </a:lnSpc>
              <a:spcBef>
                <a:spcPts val="288"/>
              </a:spcBef>
              <a:spcAft>
                <a:spcPts val="0"/>
              </a:spcAft>
              <a:buSzPts val="900"/>
              <a:buNone/>
              <a:defRPr sz="900"/>
            </a:lvl8pPr>
            <a:lvl9pPr indent="-228600" lvl="8" marL="4114800" algn="l">
              <a:lnSpc>
                <a:spcPct val="93000"/>
              </a:lnSpc>
              <a:spcBef>
                <a:spcPts val="288"/>
              </a:spcBef>
              <a:spcAft>
                <a:spcPts val="13"/>
              </a:spcAft>
              <a:buSzPts val="900"/>
              <a:buNone/>
              <a:defRPr sz="900"/>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олько заголовок" type="titleOnly">
  <p:cSld name="TITLE_ONLY">
    <p:spTree>
      <p:nvGrpSpPr>
        <p:cNvPr id="68" name="Shape 68"/>
        <p:cNvGrpSpPr/>
        <p:nvPr/>
      </p:nvGrpSpPr>
      <p:grpSpPr>
        <a:xfrm>
          <a:off x="0" y="0"/>
          <a:ext cx="0" cy="0"/>
          <a:chOff x="0" y="0"/>
          <a:chExt cx="0" cy="0"/>
        </a:xfrm>
      </p:grpSpPr>
      <p:sp>
        <p:nvSpPr>
          <p:cNvPr id="69" name="Google Shape;69;p20"/>
          <p:cNvSpPr txBox="1"/>
          <p:nvPr>
            <p:ph type="title"/>
          </p:nvPr>
        </p:nvSpPr>
        <p:spPr>
          <a:xfrm>
            <a:off x="457200" y="365125"/>
            <a:ext cx="8228012" cy="1525587"/>
          </a:xfrm>
          <a:prstGeom prst="rect">
            <a:avLst/>
          </a:prstGeom>
          <a:noFill/>
          <a:ln>
            <a:noFill/>
          </a:ln>
        </p:spPr>
        <p:txBody>
          <a:bodyPr anchorCtr="0" anchor="ctr" bIns="0" lIns="0" spcFirstLastPara="1" rIns="0" wrap="square" tIns="0">
            <a:noAutofit/>
          </a:bodyPr>
          <a:lstStyle>
            <a:lvl1pPr lvl="0" algn="ctr">
              <a:lnSpc>
                <a:spcPct val="93000"/>
              </a:lnSpc>
              <a:spcBef>
                <a:spcPts val="13"/>
              </a:spcBef>
              <a:spcAft>
                <a:spcPts val="0"/>
              </a:spcAft>
              <a:buSzPts val="1400"/>
              <a:buNone/>
              <a:defRPr/>
            </a:lvl1pPr>
            <a:lvl2pPr lvl="1" algn="ctr">
              <a:lnSpc>
                <a:spcPct val="93000"/>
              </a:lnSpc>
              <a:spcBef>
                <a:spcPts val="13"/>
              </a:spcBef>
              <a:spcAft>
                <a:spcPts val="0"/>
              </a:spcAft>
              <a:buSzPts val="1400"/>
              <a:buNone/>
              <a:defRPr/>
            </a:lvl2pPr>
            <a:lvl3pPr lvl="2" algn="ctr">
              <a:lnSpc>
                <a:spcPct val="93000"/>
              </a:lnSpc>
              <a:spcBef>
                <a:spcPts val="13"/>
              </a:spcBef>
              <a:spcAft>
                <a:spcPts val="0"/>
              </a:spcAft>
              <a:buSzPts val="1400"/>
              <a:buNone/>
              <a:defRPr/>
            </a:lvl3pPr>
            <a:lvl4pPr lvl="3" algn="ctr">
              <a:lnSpc>
                <a:spcPct val="93000"/>
              </a:lnSpc>
              <a:spcBef>
                <a:spcPts val="13"/>
              </a:spcBef>
              <a:spcAft>
                <a:spcPts val="0"/>
              </a:spcAft>
              <a:buSzPts val="1400"/>
              <a:buNone/>
              <a:defRPr/>
            </a:lvl4pPr>
            <a:lvl5pPr lvl="4" algn="ctr">
              <a:lnSpc>
                <a:spcPct val="93000"/>
              </a:lnSpc>
              <a:spcBef>
                <a:spcPts val="13"/>
              </a:spcBef>
              <a:spcAft>
                <a:spcPts val="0"/>
              </a:spcAft>
              <a:buSzPts val="1400"/>
              <a:buNone/>
              <a:defRPr/>
            </a:lvl5pPr>
            <a:lvl6pPr lvl="5" algn="ctr">
              <a:lnSpc>
                <a:spcPct val="93000"/>
              </a:lnSpc>
              <a:spcBef>
                <a:spcPts val="13"/>
              </a:spcBef>
              <a:spcAft>
                <a:spcPts val="0"/>
              </a:spcAft>
              <a:buSzPts val="1400"/>
              <a:buNone/>
              <a:defRPr/>
            </a:lvl6pPr>
            <a:lvl7pPr lvl="6" algn="ctr">
              <a:lnSpc>
                <a:spcPct val="93000"/>
              </a:lnSpc>
              <a:spcBef>
                <a:spcPts val="13"/>
              </a:spcBef>
              <a:spcAft>
                <a:spcPts val="0"/>
              </a:spcAft>
              <a:buSzPts val="1400"/>
              <a:buNone/>
              <a:defRPr/>
            </a:lvl7pPr>
            <a:lvl8pPr lvl="7" algn="ctr">
              <a:lnSpc>
                <a:spcPct val="93000"/>
              </a:lnSpc>
              <a:spcBef>
                <a:spcPts val="13"/>
              </a:spcBef>
              <a:spcAft>
                <a:spcPts val="0"/>
              </a:spcAft>
              <a:buSzPts val="1400"/>
              <a:buNone/>
              <a:defRPr/>
            </a:lvl8pPr>
            <a:lvl9pPr lvl="8" algn="ctr">
              <a:lnSpc>
                <a:spcPct val="93000"/>
              </a:lnSpc>
              <a:spcBef>
                <a:spcPts val="13"/>
              </a:spcBef>
              <a:spcAft>
                <a:spcPts val="13"/>
              </a:spcAft>
              <a:buSzPts val="14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Сравнение" type="twoTxTwoObj">
  <p:cSld name="TWO_OBJECTS_WITH_TEXT">
    <p:spTree>
      <p:nvGrpSpPr>
        <p:cNvPr id="70" name="Shape 70"/>
        <p:cNvGrpSpPr/>
        <p:nvPr/>
      </p:nvGrpSpPr>
      <p:grpSpPr>
        <a:xfrm>
          <a:off x="0" y="0"/>
          <a:ext cx="0" cy="0"/>
          <a:chOff x="0" y="0"/>
          <a:chExt cx="0" cy="0"/>
        </a:xfrm>
      </p:grpSpPr>
      <p:sp>
        <p:nvSpPr>
          <p:cNvPr id="71" name="Google Shape;71;p21"/>
          <p:cNvSpPr txBox="1"/>
          <p:nvPr>
            <p:ph type="title"/>
          </p:nvPr>
        </p:nvSpPr>
        <p:spPr>
          <a:xfrm>
            <a:off x="457200" y="366713"/>
            <a:ext cx="8229600" cy="1524000"/>
          </a:xfrm>
          <a:prstGeom prst="rect">
            <a:avLst/>
          </a:prstGeom>
          <a:noFill/>
          <a:ln>
            <a:noFill/>
          </a:ln>
        </p:spPr>
        <p:txBody>
          <a:bodyPr anchorCtr="0" anchor="ctr" bIns="0" lIns="0" spcFirstLastPara="1" rIns="0" wrap="square" tIns="0">
            <a:noAutofit/>
          </a:bodyPr>
          <a:lstStyle>
            <a:lvl1pPr lvl="0" algn="ctr">
              <a:lnSpc>
                <a:spcPct val="93000"/>
              </a:lnSpc>
              <a:spcBef>
                <a:spcPts val="13"/>
              </a:spcBef>
              <a:spcAft>
                <a:spcPts val="0"/>
              </a:spcAft>
              <a:buSzPts val="1400"/>
              <a:buNone/>
              <a:defRPr/>
            </a:lvl1pPr>
            <a:lvl2pPr lvl="1" algn="ctr">
              <a:lnSpc>
                <a:spcPct val="93000"/>
              </a:lnSpc>
              <a:spcBef>
                <a:spcPts val="13"/>
              </a:spcBef>
              <a:spcAft>
                <a:spcPts val="0"/>
              </a:spcAft>
              <a:buSzPts val="1400"/>
              <a:buNone/>
              <a:defRPr/>
            </a:lvl2pPr>
            <a:lvl3pPr lvl="2" algn="ctr">
              <a:lnSpc>
                <a:spcPct val="93000"/>
              </a:lnSpc>
              <a:spcBef>
                <a:spcPts val="13"/>
              </a:spcBef>
              <a:spcAft>
                <a:spcPts val="0"/>
              </a:spcAft>
              <a:buSzPts val="1400"/>
              <a:buNone/>
              <a:defRPr/>
            </a:lvl3pPr>
            <a:lvl4pPr lvl="3" algn="ctr">
              <a:lnSpc>
                <a:spcPct val="93000"/>
              </a:lnSpc>
              <a:spcBef>
                <a:spcPts val="13"/>
              </a:spcBef>
              <a:spcAft>
                <a:spcPts val="0"/>
              </a:spcAft>
              <a:buSzPts val="1400"/>
              <a:buNone/>
              <a:defRPr/>
            </a:lvl4pPr>
            <a:lvl5pPr lvl="4" algn="ctr">
              <a:lnSpc>
                <a:spcPct val="93000"/>
              </a:lnSpc>
              <a:spcBef>
                <a:spcPts val="13"/>
              </a:spcBef>
              <a:spcAft>
                <a:spcPts val="0"/>
              </a:spcAft>
              <a:buSzPts val="1400"/>
              <a:buNone/>
              <a:defRPr/>
            </a:lvl5pPr>
            <a:lvl6pPr lvl="5" algn="ctr">
              <a:lnSpc>
                <a:spcPct val="93000"/>
              </a:lnSpc>
              <a:spcBef>
                <a:spcPts val="13"/>
              </a:spcBef>
              <a:spcAft>
                <a:spcPts val="0"/>
              </a:spcAft>
              <a:buSzPts val="1400"/>
              <a:buNone/>
              <a:defRPr/>
            </a:lvl6pPr>
            <a:lvl7pPr lvl="6" algn="ctr">
              <a:lnSpc>
                <a:spcPct val="93000"/>
              </a:lnSpc>
              <a:spcBef>
                <a:spcPts val="13"/>
              </a:spcBef>
              <a:spcAft>
                <a:spcPts val="0"/>
              </a:spcAft>
              <a:buSzPts val="1400"/>
              <a:buNone/>
              <a:defRPr/>
            </a:lvl7pPr>
            <a:lvl8pPr lvl="7" algn="ctr">
              <a:lnSpc>
                <a:spcPct val="93000"/>
              </a:lnSpc>
              <a:spcBef>
                <a:spcPts val="13"/>
              </a:spcBef>
              <a:spcAft>
                <a:spcPts val="0"/>
              </a:spcAft>
              <a:buSzPts val="1400"/>
              <a:buNone/>
              <a:defRPr/>
            </a:lvl8pPr>
            <a:lvl9pPr lvl="8" algn="ctr">
              <a:lnSpc>
                <a:spcPct val="93000"/>
              </a:lnSpc>
              <a:spcBef>
                <a:spcPts val="13"/>
              </a:spcBef>
              <a:spcAft>
                <a:spcPts val="13"/>
              </a:spcAft>
              <a:buSzPts val="1400"/>
              <a:buNone/>
              <a:defRPr/>
            </a:lvl9pPr>
          </a:lstStyle>
          <a:p/>
        </p:txBody>
      </p:sp>
      <p:sp>
        <p:nvSpPr>
          <p:cNvPr id="72" name="Google Shape;72;p21"/>
          <p:cNvSpPr txBox="1"/>
          <p:nvPr>
            <p:ph idx="1" type="body"/>
          </p:nvPr>
        </p:nvSpPr>
        <p:spPr>
          <a:xfrm>
            <a:off x="457200" y="2046288"/>
            <a:ext cx="4040188" cy="854075"/>
          </a:xfrm>
          <a:prstGeom prst="rect">
            <a:avLst/>
          </a:prstGeom>
          <a:noFill/>
          <a:ln>
            <a:noFill/>
          </a:ln>
        </p:spPr>
        <p:txBody>
          <a:bodyPr anchorCtr="0" anchor="b" bIns="0" lIns="0" spcFirstLastPara="1" rIns="0" wrap="square" tIns="28425">
            <a:noAutofit/>
          </a:bodyPr>
          <a:lstStyle>
            <a:lvl1pPr indent="-228600" lvl="0" marL="457200" algn="l">
              <a:lnSpc>
                <a:spcPct val="93000"/>
              </a:lnSpc>
              <a:spcBef>
                <a:spcPts val="1425"/>
              </a:spcBef>
              <a:spcAft>
                <a:spcPts val="0"/>
              </a:spcAft>
              <a:buSzPts val="2400"/>
              <a:buNone/>
              <a:defRPr b="1" sz="2400"/>
            </a:lvl1pPr>
            <a:lvl2pPr indent="-228600" lvl="1" marL="914400" algn="l">
              <a:lnSpc>
                <a:spcPct val="93000"/>
              </a:lnSpc>
              <a:spcBef>
                <a:spcPts val="1138"/>
              </a:spcBef>
              <a:spcAft>
                <a:spcPts val="0"/>
              </a:spcAft>
              <a:buSzPts val="2000"/>
              <a:buNone/>
              <a:defRPr b="1" sz="2000"/>
            </a:lvl2pPr>
            <a:lvl3pPr indent="-228600" lvl="2" marL="1371600" algn="l">
              <a:lnSpc>
                <a:spcPct val="93000"/>
              </a:lnSpc>
              <a:spcBef>
                <a:spcPts val="863"/>
              </a:spcBef>
              <a:spcAft>
                <a:spcPts val="0"/>
              </a:spcAft>
              <a:buSzPts val="1800"/>
              <a:buNone/>
              <a:defRPr b="1" sz="1800"/>
            </a:lvl3pPr>
            <a:lvl4pPr indent="-228600" lvl="3" marL="1828800" algn="l">
              <a:lnSpc>
                <a:spcPct val="93000"/>
              </a:lnSpc>
              <a:spcBef>
                <a:spcPts val="575"/>
              </a:spcBef>
              <a:spcAft>
                <a:spcPts val="0"/>
              </a:spcAft>
              <a:buSzPts val="1600"/>
              <a:buNone/>
              <a:defRPr b="1" sz="1600"/>
            </a:lvl4pPr>
            <a:lvl5pPr indent="-228600" lvl="4" marL="2286000" algn="l">
              <a:lnSpc>
                <a:spcPct val="93000"/>
              </a:lnSpc>
              <a:spcBef>
                <a:spcPts val="288"/>
              </a:spcBef>
              <a:spcAft>
                <a:spcPts val="0"/>
              </a:spcAft>
              <a:buSzPts val="1600"/>
              <a:buNone/>
              <a:defRPr b="1" sz="1600"/>
            </a:lvl5pPr>
            <a:lvl6pPr indent="-228600" lvl="5" marL="2743200" algn="l">
              <a:lnSpc>
                <a:spcPct val="93000"/>
              </a:lnSpc>
              <a:spcBef>
                <a:spcPts val="288"/>
              </a:spcBef>
              <a:spcAft>
                <a:spcPts val="0"/>
              </a:spcAft>
              <a:buSzPts val="1600"/>
              <a:buNone/>
              <a:defRPr b="1" sz="1600"/>
            </a:lvl6pPr>
            <a:lvl7pPr indent="-228600" lvl="6" marL="3200400" algn="l">
              <a:lnSpc>
                <a:spcPct val="93000"/>
              </a:lnSpc>
              <a:spcBef>
                <a:spcPts val="288"/>
              </a:spcBef>
              <a:spcAft>
                <a:spcPts val="0"/>
              </a:spcAft>
              <a:buSzPts val="1600"/>
              <a:buNone/>
              <a:defRPr b="1" sz="1600"/>
            </a:lvl7pPr>
            <a:lvl8pPr indent="-228600" lvl="7" marL="3657600" algn="l">
              <a:lnSpc>
                <a:spcPct val="93000"/>
              </a:lnSpc>
              <a:spcBef>
                <a:spcPts val="288"/>
              </a:spcBef>
              <a:spcAft>
                <a:spcPts val="0"/>
              </a:spcAft>
              <a:buSzPts val="1600"/>
              <a:buNone/>
              <a:defRPr b="1" sz="1600"/>
            </a:lvl8pPr>
            <a:lvl9pPr indent="-228600" lvl="8" marL="4114800" algn="l">
              <a:lnSpc>
                <a:spcPct val="93000"/>
              </a:lnSpc>
              <a:spcBef>
                <a:spcPts val="288"/>
              </a:spcBef>
              <a:spcAft>
                <a:spcPts val="13"/>
              </a:spcAft>
              <a:buSzPts val="1600"/>
              <a:buNone/>
              <a:defRPr b="1" sz="1600"/>
            </a:lvl9pPr>
          </a:lstStyle>
          <a:p/>
        </p:txBody>
      </p:sp>
      <p:sp>
        <p:nvSpPr>
          <p:cNvPr id="73" name="Google Shape;73;p21"/>
          <p:cNvSpPr txBox="1"/>
          <p:nvPr>
            <p:ph idx="2" type="body"/>
          </p:nvPr>
        </p:nvSpPr>
        <p:spPr>
          <a:xfrm>
            <a:off x="457200" y="2900363"/>
            <a:ext cx="4040188" cy="5267325"/>
          </a:xfrm>
          <a:prstGeom prst="rect">
            <a:avLst/>
          </a:prstGeom>
          <a:noFill/>
          <a:ln>
            <a:noFill/>
          </a:ln>
        </p:spPr>
        <p:txBody>
          <a:bodyPr anchorCtr="0" anchor="t" bIns="0" lIns="0" spcFirstLastPara="1" rIns="0" wrap="square" tIns="28425">
            <a:noAutofit/>
          </a:bodyPr>
          <a:lstStyle>
            <a:lvl1pPr indent="-228600" lvl="0" marL="457200" algn="l">
              <a:lnSpc>
                <a:spcPct val="93000"/>
              </a:lnSpc>
              <a:spcBef>
                <a:spcPts val="1425"/>
              </a:spcBef>
              <a:spcAft>
                <a:spcPts val="0"/>
              </a:spcAft>
              <a:buSzPts val="1400"/>
              <a:buNone/>
              <a:defRPr sz="2400"/>
            </a:lvl1pPr>
            <a:lvl2pPr indent="-228600" lvl="1" marL="914400" algn="l">
              <a:lnSpc>
                <a:spcPct val="93000"/>
              </a:lnSpc>
              <a:spcBef>
                <a:spcPts val="1138"/>
              </a:spcBef>
              <a:spcAft>
                <a:spcPts val="0"/>
              </a:spcAft>
              <a:buSzPts val="1400"/>
              <a:buNone/>
              <a:defRPr sz="2000"/>
            </a:lvl2pPr>
            <a:lvl3pPr indent="-228600" lvl="2" marL="1371600" algn="l">
              <a:lnSpc>
                <a:spcPct val="93000"/>
              </a:lnSpc>
              <a:spcBef>
                <a:spcPts val="863"/>
              </a:spcBef>
              <a:spcAft>
                <a:spcPts val="0"/>
              </a:spcAft>
              <a:buSzPts val="1400"/>
              <a:buNone/>
              <a:defRPr sz="1800"/>
            </a:lvl3pPr>
            <a:lvl4pPr indent="-228600" lvl="3" marL="1828800" algn="l">
              <a:lnSpc>
                <a:spcPct val="93000"/>
              </a:lnSpc>
              <a:spcBef>
                <a:spcPts val="575"/>
              </a:spcBef>
              <a:spcAft>
                <a:spcPts val="0"/>
              </a:spcAft>
              <a:buSzPts val="1400"/>
              <a:buNone/>
              <a:defRPr sz="1600"/>
            </a:lvl4pPr>
            <a:lvl5pPr indent="-228600" lvl="4" marL="2286000" algn="l">
              <a:lnSpc>
                <a:spcPct val="93000"/>
              </a:lnSpc>
              <a:spcBef>
                <a:spcPts val="288"/>
              </a:spcBef>
              <a:spcAft>
                <a:spcPts val="0"/>
              </a:spcAft>
              <a:buSzPts val="1400"/>
              <a:buNone/>
              <a:defRPr sz="1600"/>
            </a:lvl5pPr>
            <a:lvl6pPr indent="-228600" lvl="5" marL="2743200" algn="l">
              <a:lnSpc>
                <a:spcPct val="93000"/>
              </a:lnSpc>
              <a:spcBef>
                <a:spcPts val="288"/>
              </a:spcBef>
              <a:spcAft>
                <a:spcPts val="0"/>
              </a:spcAft>
              <a:buSzPts val="1400"/>
              <a:buNone/>
              <a:defRPr sz="1600"/>
            </a:lvl6pPr>
            <a:lvl7pPr indent="-228600" lvl="6" marL="3200400" algn="l">
              <a:lnSpc>
                <a:spcPct val="93000"/>
              </a:lnSpc>
              <a:spcBef>
                <a:spcPts val="288"/>
              </a:spcBef>
              <a:spcAft>
                <a:spcPts val="0"/>
              </a:spcAft>
              <a:buSzPts val="1400"/>
              <a:buNone/>
              <a:defRPr sz="1600"/>
            </a:lvl7pPr>
            <a:lvl8pPr indent="-228600" lvl="7" marL="3657600" algn="l">
              <a:lnSpc>
                <a:spcPct val="93000"/>
              </a:lnSpc>
              <a:spcBef>
                <a:spcPts val="288"/>
              </a:spcBef>
              <a:spcAft>
                <a:spcPts val="0"/>
              </a:spcAft>
              <a:buSzPts val="1400"/>
              <a:buNone/>
              <a:defRPr sz="1600"/>
            </a:lvl8pPr>
            <a:lvl9pPr indent="-228600" lvl="8" marL="4114800" algn="l">
              <a:lnSpc>
                <a:spcPct val="93000"/>
              </a:lnSpc>
              <a:spcBef>
                <a:spcPts val="288"/>
              </a:spcBef>
              <a:spcAft>
                <a:spcPts val="13"/>
              </a:spcAft>
              <a:buSzPts val="1400"/>
              <a:buNone/>
              <a:defRPr sz="1600"/>
            </a:lvl9pPr>
          </a:lstStyle>
          <a:p/>
        </p:txBody>
      </p:sp>
      <p:sp>
        <p:nvSpPr>
          <p:cNvPr id="74" name="Google Shape;74;p21"/>
          <p:cNvSpPr txBox="1"/>
          <p:nvPr>
            <p:ph idx="3" type="body"/>
          </p:nvPr>
        </p:nvSpPr>
        <p:spPr>
          <a:xfrm>
            <a:off x="4645025" y="2046288"/>
            <a:ext cx="4041775" cy="854075"/>
          </a:xfrm>
          <a:prstGeom prst="rect">
            <a:avLst/>
          </a:prstGeom>
          <a:noFill/>
          <a:ln>
            <a:noFill/>
          </a:ln>
        </p:spPr>
        <p:txBody>
          <a:bodyPr anchorCtr="0" anchor="b" bIns="0" lIns="0" spcFirstLastPara="1" rIns="0" wrap="square" tIns="28425">
            <a:noAutofit/>
          </a:bodyPr>
          <a:lstStyle>
            <a:lvl1pPr indent="-228600" lvl="0" marL="457200" algn="l">
              <a:lnSpc>
                <a:spcPct val="93000"/>
              </a:lnSpc>
              <a:spcBef>
                <a:spcPts val="1425"/>
              </a:spcBef>
              <a:spcAft>
                <a:spcPts val="0"/>
              </a:spcAft>
              <a:buSzPts val="2400"/>
              <a:buNone/>
              <a:defRPr b="1" sz="2400"/>
            </a:lvl1pPr>
            <a:lvl2pPr indent="-228600" lvl="1" marL="914400" algn="l">
              <a:lnSpc>
                <a:spcPct val="93000"/>
              </a:lnSpc>
              <a:spcBef>
                <a:spcPts val="1138"/>
              </a:spcBef>
              <a:spcAft>
                <a:spcPts val="0"/>
              </a:spcAft>
              <a:buSzPts val="2000"/>
              <a:buNone/>
              <a:defRPr b="1" sz="2000"/>
            </a:lvl2pPr>
            <a:lvl3pPr indent="-228600" lvl="2" marL="1371600" algn="l">
              <a:lnSpc>
                <a:spcPct val="93000"/>
              </a:lnSpc>
              <a:spcBef>
                <a:spcPts val="863"/>
              </a:spcBef>
              <a:spcAft>
                <a:spcPts val="0"/>
              </a:spcAft>
              <a:buSzPts val="1800"/>
              <a:buNone/>
              <a:defRPr b="1" sz="1800"/>
            </a:lvl3pPr>
            <a:lvl4pPr indent="-228600" lvl="3" marL="1828800" algn="l">
              <a:lnSpc>
                <a:spcPct val="93000"/>
              </a:lnSpc>
              <a:spcBef>
                <a:spcPts val="575"/>
              </a:spcBef>
              <a:spcAft>
                <a:spcPts val="0"/>
              </a:spcAft>
              <a:buSzPts val="1600"/>
              <a:buNone/>
              <a:defRPr b="1" sz="1600"/>
            </a:lvl4pPr>
            <a:lvl5pPr indent="-228600" lvl="4" marL="2286000" algn="l">
              <a:lnSpc>
                <a:spcPct val="93000"/>
              </a:lnSpc>
              <a:spcBef>
                <a:spcPts val="288"/>
              </a:spcBef>
              <a:spcAft>
                <a:spcPts val="0"/>
              </a:spcAft>
              <a:buSzPts val="1600"/>
              <a:buNone/>
              <a:defRPr b="1" sz="1600"/>
            </a:lvl5pPr>
            <a:lvl6pPr indent="-228600" lvl="5" marL="2743200" algn="l">
              <a:lnSpc>
                <a:spcPct val="93000"/>
              </a:lnSpc>
              <a:spcBef>
                <a:spcPts val="288"/>
              </a:spcBef>
              <a:spcAft>
                <a:spcPts val="0"/>
              </a:spcAft>
              <a:buSzPts val="1600"/>
              <a:buNone/>
              <a:defRPr b="1" sz="1600"/>
            </a:lvl6pPr>
            <a:lvl7pPr indent="-228600" lvl="6" marL="3200400" algn="l">
              <a:lnSpc>
                <a:spcPct val="93000"/>
              </a:lnSpc>
              <a:spcBef>
                <a:spcPts val="288"/>
              </a:spcBef>
              <a:spcAft>
                <a:spcPts val="0"/>
              </a:spcAft>
              <a:buSzPts val="1600"/>
              <a:buNone/>
              <a:defRPr b="1" sz="1600"/>
            </a:lvl7pPr>
            <a:lvl8pPr indent="-228600" lvl="7" marL="3657600" algn="l">
              <a:lnSpc>
                <a:spcPct val="93000"/>
              </a:lnSpc>
              <a:spcBef>
                <a:spcPts val="288"/>
              </a:spcBef>
              <a:spcAft>
                <a:spcPts val="0"/>
              </a:spcAft>
              <a:buSzPts val="1600"/>
              <a:buNone/>
              <a:defRPr b="1" sz="1600"/>
            </a:lvl8pPr>
            <a:lvl9pPr indent="-228600" lvl="8" marL="4114800" algn="l">
              <a:lnSpc>
                <a:spcPct val="93000"/>
              </a:lnSpc>
              <a:spcBef>
                <a:spcPts val="288"/>
              </a:spcBef>
              <a:spcAft>
                <a:spcPts val="13"/>
              </a:spcAft>
              <a:buSzPts val="1600"/>
              <a:buNone/>
              <a:defRPr b="1" sz="1600"/>
            </a:lvl9pPr>
          </a:lstStyle>
          <a:p/>
        </p:txBody>
      </p:sp>
      <p:sp>
        <p:nvSpPr>
          <p:cNvPr id="75" name="Google Shape;75;p21"/>
          <p:cNvSpPr txBox="1"/>
          <p:nvPr>
            <p:ph idx="4" type="body"/>
          </p:nvPr>
        </p:nvSpPr>
        <p:spPr>
          <a:xfrm>
            <a:off x="4645025" y="2900363"/>
            <a:ext cx="4041775" cy="5267325"/>
          </a:xfrm>
          <a:prstGeom prst="rect">
            <a:avLst/>
          </a:prstGeom>
          <a:noFill/>
          <a:ln>
            <a:noFill/>
          </a:ln>
        </p:spPr>
        <p:txBody>
          <a:bodyPr anchorCtr="0" anchor="t" bIns="0" lIns="0" spcFirstLastPara="1" rIns="0" wrap="square" tIns="28425">
            <a:noAutofit/>
          </a:bodyPr>
          <a:lstStyle>
            <a:lvl1pPr indent="-228600" lvl="0" marL="457200" algn="l">
              <a:lnSpc>
                <a:spcPct val="93000"/>
              </a:lnSpc>
              <a:spcBef>
                <a:spcPts val="1425"/>
              </a:spcBef>
              <a:spcAft>
                <a:spcPts val="0"/>
              </a:spcAft>
              <a:buSzPts val="1400"/>
              <a:buNone/>
              <a:defRPr sz="2400"/>
            </a:lvl1pPr>
            <a:lvl2pPr indent="-228600" lvl="1" marL="914400" algn="l">
              <a:lnSpc>
                <a:spcPct val="93000"/>
              </a:lnSpc>
              <a:spcBef>
                <a:spcPts val="1138"/>
              </a:spcBef>
              <a:spcAft>
                <a:spcPts val="0"/>
              </a:spcAft>
              <a:buSzPts val="1400"/>
              <a:buNone/>
              <a:defRPr sz="2000"/>
            </a:lvl2pPr>
            <a:lvl3pPr indent="-228600" lvl="2" marL="1371600" algn="l">
              <a:lnSpc>
                <a:spcPct val="93000"/>
              </a:lnSpc>
              <a:spcBef>
                <a:spcPts val="863"/>
              </a:spcBef>
              <a:spcAft>
                <a:spcPts val="0"/>
              </a:spcAft>
              <a:buSzPts val="1400"/>
              <a:buNone/>
              <a:defRPr sz="1800"/>
            </a:lvl3pPr>
            <a:lvl4pPr indent="-228600" lvl="3" marL="1828800" algn="l">
              <a:lnSpc>
                <a:spcPct val="93000"/>
              </a:lnSpc>
              <a:spcBef>
                <a:spcPts val="575"/>
              </a:spcBef>
              <a:spcAft>
                <a:spcPts val="0"/>
              </a:spcAft>
              <a:buSzPts val="1400"/>
              <a:buNone/>
              <a:defRPr sz="1600"/>
            </a:lvl4pPr>
            <a:lvl5pPr indent="-228600" lvl="4" marL="2286000" algn="l">
              <a:lnSpc>
                <a:spcPct val="93000"/>
              </a:lnSpc>
              <a:spcBef>
                <a:spcPts val="288"/>
              </a:spcBef>
              <a:spcAft>
                <a:spcPts val="0"/>
              </a:spcAft>
              <a:buSzPts val="1400"/>
              <a:buNone/>
              <a:defRPr sz="1600"/>
            </a:lvl5pPr>
            <a:lvl6pPr indent="-228600" lvl="5" marL="2743200" algn="l">
              <a:lnSpc>
                <a:spcPct val="93000"/>
              </a:lnSpc>
              <a:spcBef>
                <a:spcPts val="288"/>
              </a:spcBef>
              <a:spcAft>
                <a:spcPts val="0"/>
              </a:spcAft>
              <a:buSzPts val="1400"/>
              <a:buNone/>
              <a:defRPr sz="1600"/>
            </a:lvl6pPr>
            <a:lvl7pPr indent="-228600" lvl="6" marL="3200400" algn="l">
              <a:lnSpc>
                <a:spcPct val="93000"/>
              </a:lnSpc>
              <a:spcBef>
                <a:spcPts val="288"/>
              </a:spcBef>
              <a:spcAft>
                <a:spcPts val="0"/>
              </a:spcAft>
              <a:buSzPts val="1400"/>
              <a:buNone/>
              <a:defRPr sz="1600"/>
            </a:lvl7pPr>
            <a:lvl8pPr indent="-228600" lvl="7" marL="3657600" algn="l">
              <a:lnSpc>
                <a:spcPct val="93000"/>
              </a:lnSpc>
              <a:spcBef>
                <a:spcPts val="288"/>
              </a:spcBef>
              <a:spcAft>
                <a:spcPts val="0"/>
              </a:spcAft>
              <a:buSzPts val="1400"/>
              <a:buNone/>
              <a:defRPr sz="1600"/>
            </a:lvl8pPr>
            <a:lvl9pPr indent="-228600" lvl="8" marL="4114800" algn="l">
              <a:lnSpc>
                <a:spcPct val="93000"/>
              </a:lnSpc>
              <a:spcBef>
                <a:spcPts val="288"/>
              </a:spcBef>
              <a:spcAft>
                <a:spcPts val="13"/>
              </a:spcAft>
              <a:buSzPts val="1400"/>
              <a:buNone/>
              <a:defRPr sz="16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Вертикальный заголовок и текст" type="vertTitleAndTx">
  <p:cSld name="VERTICAL_TITLE_AND_VERTICAL_TEXT">
    <p:spTree>
      <p:nvGrpSpPr>
        <p:cNvPr id="14" name="Shape 14"/>
        <p:cNvGrpSpPr/>
        <p:nvPr/>
      </p:nvGrpSpPr>
      <p:grpSpPr>
        <a:xfrm>
          <a:off x="0" y="0"/>
          <a:ext cx="0" cy="0"/>
          <a:chOff x="0" y="0"/>
          <a:chExt cx="0" cy="0"/>
        </a:xfrm>
      </p:grpSpPr>
      <p:sp>
        <p:nvSpPr>
          <p:cNvPr id="15" name="Google Shape;15;p3"/>
          <p:cNvSpPr txBox="1"/>
          <p:nvPr>
            <p:ph type="title"/>
          </p:nvPr>
        </p:nvSpPr>
        <p:spPr>
          <a:xfrm rot="5400000">
            <a:off x="4119563" y="2874963"/>
            <a:ext cx="7075488" cy="2055813"/>
          </a:xfrm>
          <a:prstGeom prst="rect">
            <a:avLst/>
          </a:prstGeom>
          <a:noFill/>
          <a:ln>
            <a:noFill/>
          </a:ln>
        </p:spPr>
        <p:txBody>
          <a:bodyPr anchorCtr="0" anchor="ctr" bIns="0" lIns="0" spcFirstLastPara="1" rIns="0" wrap="square" tIns="0">
            <a:noAutofit/>
          </a:bodyPr>
          <a:lstStyle>
            <a:lvl1pPr lvl="0" algn="ctr">
              <a:lnSpc>
                <a:spcPct val="93000"/>
              </a:lnSpc>
              <a:spcBef>
                <a:spcPts val="13"/>
              </a:spcBef>
              <a:spcAft>
                <a:spcPts val="0"/>
              </a:spcAft>
              <a:buSzPts val="1400"/>
              <a:buNone/>
              <a:defRPr/>
            </a:lvl1pPr>
            <a:lvl2pPr lvl="1" algn="ctr">
              <a:lnSpc>
                <a:spcPct val="93000"/>
              </a:lnSpc>
              <a:spcBef>
                <a:spcPts val="13"/>
              </a:spcBef>
              <a:spcAft>
                <a:spcPts val="0"/>
              </a:spcAft>
              <a:buSzPts val="1400"/>
              <a:buNone/>
              <a:defRPr/>
            </a:lvl2pPr>
            <a:lvl3pPr lvl="2" algn="ctr">
              <a:lnSpc>
                <a:spcPct val="93000"/>
              </a:lnSpc>
              <a:spcBef>
                <a:spcPts val="13"/>
              </a:spcBef>
              <a:spcAft>
                <a:spcPts val="0"/>
              </a:spcAft>
              <a:buSzPts val="1400"/>
              <a:buNone/>
              <a:defRPr/>
            </a:lvl3pPr>
            <a:lvl4pPr lvl="3" algn="ctr">
              <a:lnSpc>
                <a:spcPct val="93000"/>
              </a:lnSpc>
              <a:spcBef>
                <a:spcPts val="13"/>
              </a:spcBef>
              <a:spcAft>
                <a:spcPts val="0"/>
              </a:spcAft>
              <a:buSzPts val="1400"/>
              <a:buNone/>
              <a:defRPr/>
            </a:lvl4pPr>
            <a:lvl5pPr lvl="4" algn="ctr">
              <a:lnSpc>
                <a:spcPct val="93000"/>
              </a:lnSpc>
              <a:spcBef>
                <a:spcPts val="13"/>
              </a:spcBef>
              <a:spcAft>
                <a:spcPts val="0"/>
              </a:spcAft>
              <a:buSzPts val="1400"/>
              <a:buNone/>
              <a:defRPr/>
            </a:lvl5pPr>
            <a:lvl6pPr lvl="5" algn="ctr">
              <a:lnSpc>
                <a:spcPct val="93000"/>
              </a:lnSpc>
              <a:spcBef>
                <a:spcPts val="13"/>
              </a:spcBef>
              <a:spcAft>
                <a:spcPts val="0"/>
              </a:spcAft>
              <a:buSzPts val="1400"/>
              <a:buNone/>
              <a:defRPr/>
            </a:lvl6pPr>
            <a:lvl7pPr lvl="6" algn="ctr">
              <a:lnSpc>
                <a:spcPct val="93000"/>
              </a:lnSpc>
              <a:spcBef>
                <a:spcPts val="13"/>
              </a:spcBef>
              <a:spcAft>
                <a:spcPts val="0"/>
              </a:spcAft>
              <a:buSzPts val="1400"/>
              <a:buNone/>
              <a:defRPr/>
            </a:lvl7pPr>
            <a:lvl8pPr lvl="7" algn="ctr">
              <a:lnSpc>
                <a:spcPct val="93000"/>
              </a:lnSpc>
              <a:spcBef>
                <a:spcPts val="13"/>
              </a:spcBef>
              <a:spcAft>
                <a:spcPts val="0"/>
              </a:spcAft>
              <a:buSzPts val="1400"/>
              <a:buNone/>
              <a:defRPr/>
            </a:lvl8pPr>
            <a:lvl9pPr lvl="8" algn="ctr">
              <a:lnSpc>
                <a:spcPct val="93000"/>
              </a:lnSpc>
              <a:spcBef>
                <a:spcPts val="13"/>
              </a:spcBef>
              <a:spcAft>
                <a:spcPts val="13"/>
              </a:spcAft>
              <a:buSzPts val="1400"/>
              <a:buNone/>
              <a:defRPr/>
            </a:lvl9pPr>
          </a:lstStyle>
          <a:p/>
        </p:txBody>
      </p:sp>
      <p:sp>
        <p:nvSpPr>
          <p:cNvPr id="16" name="Google Shape;16;p3"/>
          <p:cNvSpPr txBox="1"/>
          <p:nvPr>
            <p:ph idx="1" type="body"/>
          </p:nvPr>
        </p:nvSpPr>
        <p:spPr>
          <a:xfrm rot="5400000">
            <a:off x="-70644" y="892969"/>
            <a:ext cx="7075488" cy="6019800"/>
          </a:xfrm>
          <a:prstGeom prst="rect">
            <a:avLst/>
          </a:prstGeom>
          <a:noFill/>
          <a:ln>
            <a:noFill/>
          </a:ln>
        </p:spPr>
        <p:txBody>
          <a:bodyPr anchorCtr="0" anchor="t" bIns="0" lIns="0" spcFirstLastPara="1" rIns="0" wrap="square" tIns="28425">
            <a:noAutofit/>
          </a:bodyPr>
          <a:lstStyle>
            <a:lvl1pPr indent="-228600" lvl="0" marL="457200" algn="l">
              <a:lnSpc>
                <a:spcPct val="93000"/>
              </a:lnSpc>
              <a:spcBef>
                <a:spcPts val="1425"/>
              </a:spcBef>
              <a:spcAft>
                <a:spcPts val="0"/>
              </a:spcAft>
              <a:buSzPts val="1400"/>
              <a:buNone/>
              <a:defRPr/>
            </a:lvl1pPr>
            <a:lvl2pPr indent="-228600" lvl="1" marL="914400" algn="l">
              <a:lnSpc>
                <a:spcPct val="93000"/>
              </a:lnSpc>
              <a:spcBef>
                <a:spcPts val="1138"/>
              </a:spcBef>
              <a:spcAft>
                <a:spcPts val="0"/>
              </a:spcAft>
              <a:buSzPts val="1400"/>
              <a:buNone/>
              <a:defRPr/>
            </a:lvl2pPr>
            <a:lvl3pPr indent="-228600" lvl="2" marL="1371600" algn="l">
              <a:lnSpc>
                <a:spcPct val="93000"/>
              </a:lnSpc>
              <a:spcBef>
                <a:spcPts val="863"/>
              </a:spcBef>
              <a:spcAft>
                <a:spcPts val="0"/>
              </a:spcAft>
              <a:buSzPts val="1400"/>
              <a:buNone/>
              <a:defRPr/>
            </a:lvl3pPr>
            <a:lvl4pPr indent="-228600" lvl="3" marL="1828800" algn="l">
              <a:lnSpc>
                <a:spcPct val="93000"/>
              </a:lnSpc>
              <a:spcBef>
                <a:spcPts val="575"/>
              </a:spcBef>
              <a:spcAft>
                <a:spcPts val="0"/>
              </a:spcAft>
              <a:buSzPts val="1400"/>
              <a:buNone/>
              <a:defRPr/>
            </a:lvl4pPr>
            <a:lvl5pPr indent="-228600" lvl="4" marL="2286000" algn="l">
              <a:lnSpc>
                <a:spcPct val="93000"/>
              </a:lnSpc>
              <a:spcBef>
                <a:spcPts val="288"/>
              </a:spcBef>
              <a:spcAft>
                <a:spcPts val="0"/>
              </a:spcAft>
              <a:buSzPts val="1400"/>
              <a:buNone/>
              <a:defRPr/>
            </a:lvl5pPr>
            <a:lvl6pPr indent="-228600" lvl="5" marL="2743200" algn="l">
              <a:lnSpc>
                <a:spcPct val="93000"/>
              </a:lnSpc>
              <a:spcBef>
                <a:spcPts val="288"/>
              </a:spcBef>
              <a:spcAft>
                <a:spcPts val="0"/>
              </a:spcAft>
              <a:buSzPts val="1400"/>
              <a:buNone/>
              <a:defRPr/>
            </a:lvl6pPr>
            <a:lvl7pPr indent="-228600" lvl="6" marL="3200400" algn="l">
              <a:lnSpc>
                <a:spcPct val="93000"/>
              </a:lnSpc>
              <a:spcBef>
                <a:spcPts val="288"/>
              </a:spcBef>
              <a:spcAft>
                <a:spcPts val="0"/>
              </a:spcAft>
              <a:buSzPts val="1400"/>
              <a:buNone/>
              <a:defRPr/>
            </a:lvl7pPr>
            <a:lvl8pPr indent="-228600" lvl="7" marL="3657600" algn="l">
              <a:lnSpc>
                <a:spcPct val="93000"/>
              </a:lnSpc>
              <a:spcBef>
                <a:spcPts val="288"/>
              </a:spcBef>
              <a:spcAft>
                <a:spcPts val="0"/>
              </a:spcAft>
              <a:buSzPts val="1400"/>
              <a:buNone/>
              <a:defRPr/>
            </a:lvl8pPr>
            <a:lvl9pPr indent="-228600" lvl="8" marL="4114800" algn="l">
              <a:lnSpc>
                <a:spcPct val="93000"/>
              </a:lnSpc>
              <a:spcBef>
                <a:spcPts val="288"/>
              </a:spcBef>
              <a:spcAft>
                <a:spcPts val="13"/>
              </a:spcAft>
              <a:buSzPts val="14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Два объекта" type="twoObj">
  <p:cSld name="TWO_OBJECTS">
    <p:spTree>
      <p:nvGrpSpPr>
        <p:cNvPr id="76" name="Shape 76"/>
        <p:cNvGrpSpPr/>
        <p:nvPr/>
      </p:nvGrpSpPr>
      <p:grpSpPr>
        <a:xfrm>
          <a:off x="0" y="0"/>
          <a:ext cx="0" cy="0"/>
          <a:chOff x="0" y="0"/>
          <a:chExt cx="0" cy="0"/>
        </a:xfrm>
      </p:grpSpPr>
      <p:sp>
        <p:nvSpPr>
          <p:cNvPr id="77" name="Google Shape;77;p22"/>
          <p:cNvSpPr txBox="1"/>
          <p:nvPr>
            <p:ph type="title"/>
          </p:nvPr>
        </p:nvSpPr>
        <p:spPr>
          <a:xfrm>
            <a:off x="457200" y="365125"/>
            <a:ext cx="8228012" cy="1525587"/>
          </a:xfrm>
          <a:prstGeom prst="rect">
            <a:avLst/>
          </a:prstGeom>
          <a:noFill/>
          <a:ln>
            <a:noFill/>
          </a:ln>
        </p:spPr>
        <p:txBody>
          <a:bodyPr anchorCtr="0" anchor="ctr" bIns="0" lIns="0" spcFirstLastPara="1" rIns="0" wrap="square" tIns="0">
            <a:noAutofit/>
          </a:bodyPr>
          <a:lstStyle>
            <a:lvl1pPr lvl="0" algn="ctr">
              <a:lnSpc>
                <a:spcPct val="93000"/>
              </a:lnSpc>
              <a:spcBef>
                <a:spcPts val="13"/>
              </a:spcBef>
              <a:spcAft>
                <a:spcPts val="0"/>
              </a:spcAft>
              <a:buSzPts val="1400"/>
              <a:buNone/>
              <a:defRPr/>
            </a:lvl1pPr>
            <a:lvl2pPr lvl="1" algn="ctr">
              <a:lnSpc>
                <a:spcPct val="93000"/>
              </a:lnSpc>
              <a:spcBef>
                <a:spcPts val="13"/>
              </a:spcBef>
              <a:spcAft>
                <a:spcPts val="0"/>
              </a:spcAft>
              <a:buSzPts val="1400"/>
              <a:buNone/>
              <a:defRPr/>
            </a:lvl2pPr>
            <a:lvl3pPr lvl="2" algn="ctr">
              <a:lnSpc>
                <a:spcPct val="93000"/>
              </a:lnSpc>
              <a:spcBef>
                <a:spcPts val="13"/>
              </a:spcBef>
              <a:spcAft>
                <a:spcPts val="0"/>
              </a:spcAft>
              <a:buSzPts val="1400"/>
              <a:buNone/>
              <a:defRPr/>
            </a:lvl3pPr>
            <a:lvl4pPr lvl="3" algn="ctr">
              <a:lnSpc>
                <a:spcPct val="93000"/>
              </a:lnSpc>
              <a:spcBef>
                <a:spcPts val="13"/>
              </a:spcBef>
              <a:spcAft>
                <a:spcPts val="0"/>
              </a:spcAft>
              <a:buSzPts val="1400"/>
              <a:buNone/>
              <a:defRPr/>
            </a:lvl4pPr>
            <a:lvl5pPr lvl="4" algn="ctr">
              <a:lnSpc>
                <a:spcPct val="93000"/>
              </a:lnSpc>
              <a:spcBef>
                <a:spcPts val="13"/>
              </a:spcBef>
              <a:spcAft>
                <a:spcPts val="0"/>
              </a:spcAft>
              <a:buSzPts val="1400"/>
              <a:buNone/>
              <a:defRPr/>
            </a:lvl5pPr>
            <a:lvl6pPr lvl="5" algn="ctr">
              <a:lnSpc>
                <a:spcPct val="93000"/>
              </a:lnSpc>
              <a:spcBef>
                <a:spcPts val="13"/>
              </a:spcBef>
              <a:spcAft>
                <a:spcPts val="0"/>
              </a:spcAft>
              <a:buSzPts val="1400"/>
              <a:buNone/>
              <a:defRPr/>
            </a:lvl6pPr>
            <a:lvl7pPr lvl="6" algn="ctr">
              <a:lnSpc>
                <a:spcPct val="93000"/>
              </a:lnSpc>
              <a:spcBef>
                <a:spcPts val="13"/>
              </a:spcBef>
              <a:spcAft>
                <a:spcPts val="0"/>
              </a:spcAft>
              <a:buSzPts val="1400"/>
              <a:buNone/>
              <a:defRPr/>
            </a:lvl7pPr>
            <a:lvl8pPr lvl="7" algn="ctr">
              <a:lnSpc>
                <a:spcPct val="93000"/>
              </a:lnSpc>
              <a:spcBef>
                <a:spcPts val="13"/>
              </a:spcBef>
              <a:spcAft>
                <a:spcPts val="0"/>
              </a:spcAft>
              <a:buSzPts val="1400"/>
              <a:buNone/>
              <a:defRPr/>
            </a:lvl8pPr>
            <a:lvl9pPr lvl="8" algn="ctr">
              <a:lnSpc>
                <a:spcPct val="93000"/>
              </a:lnSpc>
              <a:spcBef>
                <a:spcPts val="13"/>
              </a:spcBef>
              <a:spcAft>
                <a:spcPts val="13"/>
              </a:spcAft>
              <a:buSzPts val="1400"/>
              <a:buNone/>
              <a:defRPr/>
            </a:lvl9pPr>
          </a:lstStyle>
          <a:p/>
        </p:txBody>
      </p:sp>
      <p:sp>
        <p:nvSpPr>
          <p:cNvPr id="78" name="Google Shape;78;p22"/>
          <p:cNvSpPr txBox="1"/>
          <p:nvPr>
            <p:ph idx="1" type="body"/>
          </p:nvPr>
        </p:nvSpPr>
        <p:spPr>
          <a:xfrm>
            <a:off x="457200" y="2139950"/>
            <a:ext cx="4037013" cy="5300663"/>
          </a:xfrm>
          <a:prstGeom prst="rect">
            <a:avLst/>
          </a:prstGeom>
          <a:noFill/>
          <a:ln>
            <a:noFill/>
          </a:ln>
        </p:spPr>
        <p:txBody>
          <a:bodyPr anchorCtr="0" anchor="t" bIns="0" lIns="0" spcFirstLastPara="1" rIns="0" wrap="square" tIns="28425">
            <a:noAutofit/>
          </a:bodyPr>
          <a:lstStyle>
            <a:lvl1pPr indent="-228600" lvl="0" marL="457200" algn="l">
              <a:lnSpc>
                <a:spcPct val="93000"/>
              </a:lnSpc>
              <a:spcBef>
                <a:spcPts val="1425"/>
              </a:spcBef>
              <a:spcAft>
                <a:spcPts val="0"/>
              </a:spcAft>
              <a:buSzPts val="1400"/>
              <a:buNone/>
              <a:defRPr sz="2800"/>
            </a:lvl1pPr>
            <a:lvl2pPr indent="-228600" lvl="1" marL="914400" algn="l">
              <a:lnSpc>
                <a:spcPct val="93000"/>
              </a:lnSpc>
              <a:spcBef>
                <a:spcPts val="1138"/>
              </a:spcBef>
              <a:spcAft>
                <a:spcPts val="0"/>
              </a:spcAft>
              <a:buSzPts val="1400"/>
              <a:buNone/>
              <a:defRPr sz="2400"/>
            </a:lvl2pPr>
            <a:lvl3pPr indent="-228600" lvl="2" marL="1371600" algn="l">
              <a:lnSpc>
                <a:spcPct val="93000"/>
              </a:lnSpc>
              <a:spcBef>
                <a:spcPts val="863"/>
              </a:spcBef>
              <a:spcAft>
                <a:spcPts val="0"/>
              </a:spcAft>
              <a:buSzPts val="1400"/>
              <a:buNone/>
              <a:defRPr sz="2000"/>
            </a:lvl3pPr>
            <a:lvl4pPr indent="-228600" lvl="3" marL="1828800" algn="l">
              <a:lnSpc>
                <a:spcPct val="93000"/>
              </a:lnSpc>
              <a:spcBef>
                <a:spcPts val="575"/>
              </a:spcBef>
              <a:spcAft>
                <a:spcPts val="0"/>
              </a:spcAft>
              <a:buSzPts val="1400"/>
              <a:buNone/>
              <a:defRPr sz="1800"/>
            </a:lvl4pPr>
            <a:lvl5pPr indent="-228600" lvl="4" marL="2286000" algn="l">
              <a:lnSpc>
                <a:spcPct val="93000"/>
              </a:lnSpc>
              <a:spcBef>
                <a:spcPts val="288"/>
              </a:spcBef>
              <a:spcAft>
                <a:spcPts val="0"/>
              </a:spcAft>
              <a:buSzPts val="1400"/>
              <a:buNone/>
              <a:defRPr sz="1800"/>
            </a:lvl5pPr>
            <a:lvl6pPr indent="-228600" lvl="5" marL="2743200" algn="l">
              <a:lnSpc>
                <a:spcPct val="93000"/>
              </a:lnSpc>
              <a:spcBef>
                <a:spcPts val="288"/>
              </a:spcBef>
              <a:spcAft>
                <a:spcPts val="0"/>
              </a:spcAft>
              <a:buSzPts val="1400"/>
              <a:buNone/>
              <a:defRPr sz="1800"/>
            </a:lvl6pPr>
            <a:lvl7pPr indent="-228600" lvl="6" marL="3200400" algn="l">
              <a:lnSpc>
                <a:spcPct val="93000"/>
              </a:lnSpc>
              <a:spcBef>
                <a:spcPts val="288"/>
              </a:spcBef>
              <a:spcAft>
                <a:spcPts val="0"/>
              </a:spcAft>
              <a:buSzPts val="1400"/>
              <a:buNone/>
              <a:defRPr sz="1800"/>
            </a:lvl7pPr>
            <a:lvl8pPr indent="-228600" lvl="7" marL="3657600" algn="l">
              <a:lnSpc>
                <a:spcPct val="93000"/>
              </a:lnSpc>
              <a:spcBef>
                <a:spcPts val="288"/>
              </a:spcBef>
              <a:spcAft>
                <a:spcPts val="0"/>
              </a:spcAft>
              <a:buSzPts val="1400"/>
              <a:buNone/>
              <a:defRPr sz="1800"/>
            </a:lvl8pPr>
            <a:lvl9pPr indent="-228600" lvl="8" marL="4114800" algn="l">
              <a:lnSpc>
                <a:spcPct val="93000"/>
              </a:lnSpc>
              <a:spcBef>
                <a:spcPts val="288"/>
              </a:spcBef>
              <a:spcAft>
                <a:spcPts val="13"/>
              </a:spcAft>
              <a:buSzPts val="1400"/>
              <a:buNone/>
              <a:defRPr sz="1800"/>
            </a:lvl9pPr>
          </a:lstStyle>
          <a:p/>
        </p:txBody>
      </p:sp>
      <p:sp>
        <p:nvSpPr>
          <p:cNvPr id="79" name="Google Shape;79;p22"/>
          <p:cNvSpPr txBox="1"/>
          <p:nvPr>
            <p:ph idx="2" type="body"/>
          </p:nvPr>
        </p:nvSpPr>
        <p:spPr>
          <a:xfrm>
            <a:off x="4646613" y="2139950"/>
            <a:ext cx="4038600" cy="5300663"/>
          </a:xfrm>
          <a:prstGeom prst="rect">
            <a:avLst/>
          </a:prstGeom>
          <a:noFill/>
          <a:ln>
            <a:noFill/>
          </a:ln>
        </p:spPr>
        <p:txBody>
          <a:bodyPr anchorCtr="0" anchor="t" bIns="0" lIns="0" spcFirstLastPara="1" rIns="0" wrap="square" tIns="28425">
            <a:noAutofit/>
          </a:bodyPr>
          <a:lstStyle>
            <a:lvl1pPr indent="-228600" lvl="0" marL="457200" algn="l">
              <a:lnSpc>
                <a:spcPct val="93000"/>
              </a:lnSpc>
              <a:spcBef>
                <a:spcPts val="1425"/>
              </a:spcBef>
              <a:spcAft>
                <a:spcPts val="0"/>
              </a:spcAft>
              <a:buSzPts val="1400"/>
              <a:buNone/>
              <a:defRPr sz="2800"/>
            </a:lvl1pPr>
            <a:lvl2pPr indent="-228600" lvl="1" marL="914400" algn="l">
              <a:lnSpc>
                <a:spcPct val="93000"/>
              </a:lnSpc>
              <a:spcBef>
                <a:spcPts val="1138"/>
              </a:spcBef>
              <a:spcAft>
                <a:spcPts val="0"/>
              </a:spcAft>
              <a:buSzPts val="1400"/>
              <a:buNone/>
              <a:defRPr sz="2400"/>
            </a:lvl2pPr>
            <a:lvl3pPr indent="-228600" lvl="2" marL="1371600" algn="l">
              <a:lnSpc>
                <a:spcPct val="93000"/>
              </a:lnSpc>
              <a:spcBef>
                <a:spcPts val="863"/>
              </a:spcBef>
              <a:spcAft>
                <a:spcPts val="0"/>
              </a:spcAft>
              <a:buSzPts val="1400"/>
              <a:buNone/>
              <a:defRPr sz="2000"/>
            </a:lvl3pPr>
            <a:lvl4pPr indent="-228600" lvl="3" marL="1828800" algn="l">
              <a:lnSpc>
                <a:spcPct val="93000"/>
              </a:lnSpc>
              <a:spcBef>
                <a:spcPts val="575"/>
              </a:spcBef>
              <a:spcAft>
                <a:spcPts val="0"/>
              </a:spcAft>
              <a:buSzPts val="1400"/>
              <a:buNone/>
              <a:defRPr sz="1800"/>
            </a:lvl4pPr>
            <a:lvl5pPr indent="-228600" lvl="4" marL="2286000" algn="l">
              <a:lnSpc>
                <a:spcPct val="93000"/>
              </a:lnSpc>
              <a:spcBef>
                <a:spcPts val="288"/>
              </a:spcBef>
              <a:spcAft>
                <a:spcPts val="0"/>
              </a:spcAft>
              <a:buSzPts val="1400"/>
              <a:buNone/>
              <a:defRPr sz="1800"/>
            </a:lvl5pPr>
            <a:lvl6pPr indent="-228600" lvl="5" marL="2743200" algn="l">
              <a:lnSpc>
                <a:spcPct val="93000"/>
              </a:lnSpc>
              <a:spcBef>
                <a:spcPts val="288"/>
              </a:spcBef>
              <a:spcAft>
                <a:spcPts val="0"/>
              </a:spcAft>
              <a:buSzPts val="1400"/>
              <a:buNone/>
              <a:defRPr sz="1800"/>
            </a:lvl6pPr>
            <a:lvl7pPr indent="-228600" lvl="6" marL="3200400" algn="l">
              <a:lnSpc>
                <a:spcPct val="93000"/>
              </a:lnSpc>
              <a:spcBef>
                <a:spcPts val="288"/>
              </a:spcBef>
              <a:spcAft>
                <a:spcPts val="0"/>
              </a:spcAft>
              <a:buSzPts val="1400"/>
              <a:buNone/>
              <a:defRPr sz="1800"/>
            </a:lvl7pPr>
            <a:lvl8pPr indent="-228600" lvl="7" marL="3657600" algn="l">
              <a:lnSpc>
                <a:spcPct val="93000"/>
              </a:lnSpc>
              <a:spcBef>
                <a:spcPts val="288"/>
              </a:spcBef>
              <a:spcAft>
                <a:spcPts val="0"/>
              </a:spcAft>
              <a:buSzPts val="1400"/>
              <a:buNone/>
              <a:defRPr sz="1800"/>
            </a:lvl8pPr>
            <a:lvl9pPr indent="-228600" lvl="8" marL="4114800" algn="l">
              <a:lnSpc>
                <a:spcPct val="93000"/>
              </a:lnSpc>
              <a:spcBef>
                <a:spcPts val="288"/>
              </a:spcBef>
              <a:spcAft>
                <a:spcPts val="13"/>
              </a:spcAft>
              <a:buSzPts val="1400"/>
              <a:buNone/>
              <a:defRPr sz="1800"/>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раздела" type="secHead">
  <p:cSld name="SECTION_HEADER">
    <p:spTree>
      <p:nvGrpSpPr>
        <p:cNvPr id="80" name="Shape 80"/>
        <p:cNvGrpSpPr/>
        <p:nvPr/>
      </p:nvGrpSpPr>
      <p:grpSpPr>
        <a:xfrm>
          <a:off x="0" y="0"/>
          <a:ext cx="0" cy="0"/>
          <a:chOff x="0" y="0"/>
          <a:chExt cx="0" cy="0"/>
        </a:xfrm>
      </p:grpSpPr>
      <p:sp>
        <p:nvSpPr>
          <p:cNvPr id="81" name="Google Shape;81;p23"/>
          <p:cNvSpPr txBox="1"/>
          <p:nvPr>
            <p:ph type="title"/>
          </p:nvPr>
        </p:nvSpPr>
        <p:spPr>
          <a:xfrm>
            <a:off x="722313" y="5875338"/>
            <a:ext cx="7772400" cy="1816100"/>
          </a:xfrm>
          <a:prstGeom prst="rect">
            <a:avLst/>
          </a:prstGeom>
          <a:noFill/>
          <a:ln>
            <a:noFill/>
          </a:ln>
        </p:spPr>
        <p:txBody>
          <a:bodyPr anchorCtr="0" anchor="t" bIns="0" lIns="0" spcFirstLastPara="1" rIns="0" wrap="square" tIns="0">
            <a:noAutofit/>
          </a:bodyPr>
          <a:lstStyle>
            <a:lvl1pPr lvl="0" algn="l">
              <a:lnSpc>
                <a:spcPct val="93000"/>
              </a:lnSpc>
              <a:spcBef>
                <a:spcPts val="13"/>
              </a:spcBef>
              <a:spcAft>
                <a:spcPts val="0"/>
              </a:spcAft>
              <a:buSzPts val="1400"/>
              <a:buNone/>
              <a:defRPr b="1" sz="4000" cap="none"/>
            </a:lvl1pPr>
            <a:lvl2pPr lvl="1" algn="ctr">
              <a:lnSpc>
                <a:spcPct val="93000"/>
              </a:lnSpc>
              <a:spcBef>
                <a:spcPts val="13"/>
              </a:spcBef>
              <a:spcAft>
                <a:spcPts val="0"/>
              </a:spcAft>
              <a:buSzPts val="1400"/>
              <a:buNone/>
              <a:defRPr/>
            </a:lvl2pPr>
            <a:lvl3pPr lvl="2" algn="ctr">
              <a:lnSpc>
                <a:spcPct val="93000"/>
              </a:lnSpc>
              <a:spcBef>
                <a:spcPts val="13"/>
              </a:spcBef>
              <a:spcAft>
                <a:spcPts val="0"/>
              </a:spcAft>
              <a:buSzPts val="1400"/>
              <a:buNone/>
              <a:defRPr/>
            </a:lvl3pPr>
            <a:lvl4pPr lvl="3" algn="ctr">
              <a:lnSpc>
                <a:spcPct val="93000"/>
              </a:lnSpc>
              <a:spcBef>
                <a:spcPts val="13"/>
              </a:spcBef>
              <a:spcAft>
                <a:spcPts val="0"/>
              </a:spcAft>
              <a:buSzPts val="1400"/>
              <a:buNone/>
              <a:defRPr/>
            </a:lvl4pPr>
            <a:lvl5pPr lvl="4" algn="ctr">
              <a:lnSpc>
                <a:spcPct val="93000"/>
              </a:lnSpc>
              <a:spcBef>
                <a:spcPts val="13"/>
              </a:spcBef>
              <a:spcAft>
                <a:spcPts val="0"/>
              </a:spcAft>
              <a:buSzPts val="1400"/>
              <a:buNone/>
              <a:defRPr/>
            </a:lvl5pPr>
            <a:lvl6pPr lvl="5" algn="ctr">
              <a:lnSpc>
                <a:spcPct val="93000"/>
              </a:lnSpc>
              <a:spcBef>
                <a:spcPts val="13"/>
              </a:spcBef>
              <a:spcAft>
                <a:spcPts val="0"/>
              </a:spcAft>
              <a:buSzPts val="1400"/>
              <a:buNone/>
              <a:defRPr/>
            </a:lvl6pPr>
            <a:lvl7pPr lvl="6" algn="ctr">
              <a:lnSpc>
                <a:spcPct val="93000"/>
              </a:lnSpc>
              <a:spcBef>
                <a:spcPts val="13"/>
              </a:spcBef>
              <a:spcAft>
                <a:spcPts val="0"/>
              </a:spcAft>
              <a:buSzPts val="1400"/>
              <a:buNone/>
              <a:defRPr/>
            </a:lvl7pPr>
            <a:lvl8pPr lvl="7" algn="ctr">
              <a:lnSpc>
                <a:spcPct val="93000"/>
              </a:lnSpc>
              <a:spcBef>
                <a:spcPts val="13"/>
              </a:spcBef>
              <a:spcAft>
                <a:spcPts val="0"/>
              </a:spcAft>
              <a:buSzPts val="1400"/>
              <a:buNone/>
              <a:defRPr/>
            </a:lvl8pPr>
            <a:lvl9pPr lvl="8" algn="ctr">
              <a:lnSpc>
                <a:spcPct val="93000"/>
              </a:lnSpc>
              <a:spcBef>
                <a:spcPts val="13"/>
              </a:spcBef>
              <a:spcAft>
                <a:spcPts val="13"/>
              </a:spcAft>
              <a:buSzPts val="1400"/>
              <a:buNone/>
              <a:defRPr/>
            </a:lvl9pPr>
          </a:lstStyle>
          <a:p/>
        </p:txBody>
      </p:sp>
      <p:sp>
        <p:nvSpPr>
          <p:cNvPr id="82" name="Google Shape;82;p23"/>
          <p:cNvSpPr txBox="1"/>
          <p:nvPr>
            <p:ph idx="1" type="body"/>
          </p:nvPr>
        </p:nvSpPr>
        <p:spPr>
          <a:xfrm>
            <a:off x="722313" y="3875088"/>
            <a:ext cx="7772400" cy="2000250"/>
          </a:xfrm>
          <a:prstGeom prst="rect">
            <a:avLst/>
          </a:prstGeom>
          <a:noFill/>
          <a:ln>
            <a:noFill/>
          </a:ln>
        </p:spPr>
        <p:txBody>
          <a:bodyPr anchorCtr="0" anchor="b" bIns="0" lIns="0" spcFirstLastPara="1" rIns="0" wrap="square" tIns="28425">
            <a:noAutofit/>
          </a:bodyPr>
          <a:lstStyle>
            <a:lvl1pPr indent="-228600" lvl="0" marL="457200" algn="l">
              <a:lnSpc>
                <a:spcPct val="93000"/>
              </a:lnSpc>
              <a:spcBef>
                <a:spcPts val="1425"/>
              </a:spcBef>
              <a:spcAft>
                <a:spcPts val="0"/>
              </a:spcAft>
              <a:buSzPts val="2000"/>
              <a:buNone/>
              <a:defRPr sz="2000"/>
            </a:lvl1pPr>
            <a:lvl2pPr indent="-228600" lvl="1" marL="914400" algn="l">
              <a:lnSpc>
                <a:spcPct val="93000"/>
              </a:lnSpc>
              <a:spcBef>
                <a:spcPts val="1138"/>
              </a:spcBef>
              <a:spcAft>
                <a:spcPts val="0"/>
              </a:spcAft>
              <a:buSzPts val="1800"/>
              <a:buNone/>
              <a:defRPr sz="1800"/>
            </a:lvl2pPr>
            <a:lvl3pPr indent="-228600" lvl="2" marL="1371600" algn="l">
              <a:lnSpc>
                <a:spcPct val="93000"/>
              </a:lnSpc>
              <a:spcBef>
                <a:spcPts val="863"/>
              </a:spcBef>
              <a:spcAft>
                <a:spcPts val="0"/>
              </a:spcAft>
              <a:buSzPts val="1600"/>
              <a:buNone/>
              <a:defRPr sz="1600"/>
            </a:lvl3pPr>
            <a:lvl4pPr indent="-228600" lvl="3" marL="1828800" algn="l">
              <a:lnSpc>
                <a:spcPct val="93000"/>
              </a:lnSpc>
              <a:spcBef>
                <a:spcPts val="575"/>
              </a:spcBef>
              <a:spcAft>
                <a:spcPts val="0"/>
              </a:spcAft>
              <a:buSzPts val="1400"/>
              <a:buNone/>
              <a:defRPr sz="1400"/>
            </a:lvl4pPr>
            <a:lvl5pPr indent="-228600" lvl="4" marL="2286000" algn="l">
              <a:lnSpc>
                <a:spcPct val="93000"/>
              </a:lnSpc>
              <a:spcBef>
                <a:spcPts val="288"/>
              </a:spcBef>
              <a:spcAft>
                <a:spcPts val="0"/>
              </a:spcAft>
              <a:buSzPts val="1400"/>
              <a:buNone/>
              <a:defRPr sz="1400"/>
            </a:lvl5pPr>
            <a:lvl6pPr indent="-228600" lvl="5" marL="2743200" algn="l">
              <a:lnSpc>
                <a:spcPct val="93000"/>
              </a:lnSpc>
              <a:spcBef>
                <a:spcPts val="288"/>
              </a:spcBef>
              <a:spcAft>
                <a:spcPts val="0"/>
              </a:spcAft>
              <a:buSzPts val="1400"/>
              <a:buNone/>
              <a:defRPr sz="1400"/>
            </a:lvl6pPr>
            <a:lvl7pPr indent="-228600" lvl="6" marL="3200400" algn="l">
              <a:lnSpc>
                <a:spcPct val="93000"/>
              </a:lnSpc>
              <a:spcBef>
                <a:spcPts val="288"/>
              </a:spcBef>
              <a:spcAft>
                <a:spcPts val="0"/>
              </a:spcAft>
              <a:buSzPts val="1400"/>
              <a:buNone/>
              <a:defRPr sz="1400"/>
            </a:lvl7pPr>
            <a:lvl8pPr indent="-228600" lvl="7" marL="3657600" algn="l">
              <a:lnSpc>
                <a:spcPct val="93000"/>
              </a:lnSpc>
              <a:spcBef>
                <a:spcPts val="288"/>
              </a:spcBef>
              <a:spcAft>
                <a:spcPts val="0"/>
              </a:spcAft>
              <a:buSzPts val="1400"/>
              <a:buNone/>
              <a:defRPr sz="1400"/>
            </a:lvl8pPr>
            <a:lvl9pPr indent="-228600" lvl="8" marL="4114800" algn="l">
              <a:lnSpc>
                <a:spcPct val="93000"/>
              </a:lnSpc>
              <a:spcBef>
                <a:spcPts val="288"/>
              </a:spcBef>
              <a:spcAft>
                <a:spcPts val="13"/>
              </a:spcAft>
              <a:buSzPts val="1400"/>
              <a:buNone/>
              <a:defRPr sz="1400"/>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объект" type="obj">
  <p:cSld name="OBJECT">
    <p:spTree>
      <p:nvGrpSpPr>
        <p:cNvPr id="83" name="Shape 83"/>
        <p:cNvGrpSpPr/>
        <p:nvPr/>
      </p:nvGrpSpPr>
      <p:grpSpPr>
        <a:xfrm>
          <a:off x="0" y="0"/>
          <a:ext cx="0" cy="0"/>
          <a:chOff x="0" y="0"/>
          <a:chExt cx="0" cy="0"/>
        </a:xfrm>
      </p:grpSpPr>
      <p:sp>
        <p:nvSpPr>
          <p:cNvPr id="84" name="Google Shape;84;p24"/>
          <p:cNvSpPr txBox="1"/>
          <p:nvPr>
            <p:ph type="title"/>
          </p:nvPr>
        </p:nvSpPr>
        <p:spPr>
          <a:xfrm>
            <a:off x="457200" y="365125"/>
            <a:ext cx="8228012" cy="1525587"/>
          </a:xfrm>
          <a:prstGeom prst="rect">
            <a:avLst/>
          </a:prstGeom>
          <a:noFill/>
          <a:ln>
            <a:noFill/>
          </a:ln>
        </p:spPr>
        <p:txBody>
          <a:bodyPr anchorCtr="0" anchor="ctr" bIns="0" lIns="0" spcFirstLastPara="1" rIns="0" wrap="square" tIns="0">
            <a:noAutofit/>
          </a:bodyPr>
          <a:lstStyle>
            <a:lvl1pPr lvl="0" algn="ctr">
              <a:lnSpc>
                <a:spcPct val="93000"/>
              </a:lnSpc>
              <a:spcBef>
                <a:spcPts val="13"/>
              </a:spcBef>
              <a:spcAft>
                <a:spcPts val="0"/>
              </a:spcAft>
              <a:buSzPts val="1400"/>
              <a:buNone/>
              <a:defRPr/>
            </a:lvl1pPr>
            <a:lvl2pPr lvl="1" algn="ctr">
              <a:lnSpc>
                <a:spcPct val="93000"/>
              </a:lnSpc>
              <a:spcBef>
                <a:spcPts val="13"/>
              </a:spcBef>
              <a:spcAft>
                <a:spcPts val="0"/>
              </a:spcAft>
              <a:buSzPts val="1400"/>
              <a:buNone/>
              <a:defRPr/>
            </a:lvl2pPr>
            <a:lvl3pPr lvl="2" algn="ctr">
              <a:lnSpc>
                <a:spcPct val="93000"/>
              </a:lnSpc>
              <a:spcBef>
                <a:spcPts val="13"/>
              </a:spcBef>
              <a:spcAft>
                <a:spcPts val="0"/>
              </a:spcAft>
              <a:buSzPts val="1400"/>
              <a:buNone/>
              <a:defRPr/>
            </a:lvl3pPr>
            <a:lvl4pPr lvl="3" algn="ctr">
              <a:lnSpc>
                <a:spcPct val="93000"/>
              </a:lnSpc>
              <a:spcBef>
                <a:spcPts val="13"/>
              </a:spcBef>
              <a:spcAft>
                <a:spcPts val="0"/>
              </a:spcAft>
              <a:buSzPts val="1400"/>
              <a:buNone/>
              <a:defRPr/>
            </a:lvl4pPr>
            <a:lvl5pPr lvl="4" algn="ctr">
              <a:lnSpc>
                <a:spcPct val="93000"/>
              </a:lnSpc>
              <a:spcBef>
                <a:spcPts val="13"/>
              </a:spcBef>
              <a:spcAft>
                <a:spcPts val="0"/>
              </a:spcAft>
              <a:buSzPts val="1400"/>
              <a:buNone/>
              <a:defRPr/>
            </a:lvl5pPr>
            <a:lvl6pPr lvl="5" algn="ctr">
              <a:lnSpc>
                <a:spcPct val="93000"/>
              </a:lnSpc>
              <a:spcBef>
                <a:spcPts val="13"/>
              </a:spcBef>
              <a:spcAft>
                <a:spcPts val="0"/>
              </a:spcAft>
              <a:buSzPts val="1400"/>
              <a:buNone/>
              <a:defRPr/>
            </a:lvl6pPr>
            <a:lvl7pPr lvl="6" algn="ctr">
              <a:lnSpc>
                <a:spcPct val="93000"/>
              </a:lnSpc>
              <a:spcBef>
                <a:spcPts val="13"/>
              </a:spcBef>
              <a:spcAft>
                <a:spcPts val="0"/>
              </a:spcAft>
              <a:buSzPts val="1400"/>
              <a:buNone/>
              <a:defRPr/>
            </a:lvl7pPr>
            <a:lvl8pPr lvl="7" algn="ctr">
              <a:lnSpc>
                <a:spcPct val="93000"/>
              </a:lnSpc>
              <a:spcBef>
                <a:spcPts val="13"/>
              </a:spcBef>
              <a:spcAft>
                <a:spcPts val="0"/>
              </a:spcAft>
              <a:buSzPts val="1400"/>
              <a:buNone/>
              <a:defRPr/>
            </a:lvl8pPr>
            <a:lvl9pPr lvl="8" algn="ctr">
              <a:lnSpc>
                <a:spcPct val="93000"/>
              </a:lnSpc>
              <a:spcBef>
                <a:spcPts val="13"/>
              </a:spcBef>
              <a:spcAft>
                <a:spcPts val="13"/>
              </a:spcAft>
              <a:buSzPts val="1400"/>
              <a:buNone/>
              <a:defRPr/>
            </a:lvl9pPr>
          </a:lstStyle>
          <a:p/>
        </p:txBody>
      </p:sp>
      <p:sp>
        <p:nvSpPr>
          <p:cNvPr id="85" name="Google Shape;85;p24"/>
          <p:cNvSpPr txBox="1"/>
          <p:nvPr>
            <p:ph idx="1" type="body"/>
          </p:nvPr>
        </p:nvSpPr>
        <p:spPr>
          <a:xfrm>
            <a:off x="457200" y="2139950"/>
            <a:ext cx="8228012" cy="5300662"/>
          </a:xfrm>
          <a:prstGeom prst="rect">
            <a:avLst/>
          </a:prstGeom>
          <a:noFill/>
          <a:ln>
            <a:noFill/>
          </a:ln>
        </p:spPr>
        <p:txBody>
          <a:bodyPr anchorCtr="0" anchor="t" bIns="0" lIns="0" spcFirstLastPara="1" rIns="0" wrap="square" tIns="28425">
            <a:noAutofit/>
          </a:bodyPr>
          <a:lstStyle>
            <a:lvl1pPr indent="-228600" lvl="0" marL="457200" algn="l">
              <a:lnSpc>
                <a:spcPct val="93000"/>
              </a:lnSpc>
              <a:spcBef>
                <a:spcPts val="1425"/>
              </a:spcBef>
              <a:spcAft>
                <a:spcPts val="0"/>
              </a:spcAft>
              <a:buSzPts val="1400"/>
              <a:buNone/>
              <a:defRPr/>
            </a:lvl1pPr>
            <a:lvl2pPr indent="-228600" lvl="1" marL="914400" algn="l">
              <a:lnSpc>
                <a:spcPct val="93000"/>
              </a:lnSpc>
              <a:spcBef>
                <a:spcPts val="1138"/>
              </a:spcBef>
              <a:spcAft>
                <a:spcPts val="0"/>
              </a:spcAft>
              <a:buSzPts val="1400"/>
              <a:buNone/>
              <a:defRPr/>
            </a:lvl2pPr>
            <a:lvl3pPr indent="-228600" lvl="2" marL="1371600" algn="l">
              <a:lnSpc>
                <a:spcPct val="93000"/>
              </a:lnSpc>
              <a:spcBef>
                <a:spcPts val="863"/>
              </a:spcBef>
              <a:spcAft>
                <a:spcPts val="0"/>
              </a:spcAft>
              <a:buSzPts val="1400"/>
              <a:buNone/>
              <a:defRPr/>
            </a:lvl3pPr>
            <a:lvl4pPr indent="-228600" lvl="3" marL="1828800" algn="l">
              <a:lnSpc>
                <a:spcPct val="93000"/>
              </a:lnSpc>
              <a:spcBef>
                <a:spcPts val="575"/>
              </a:spcBef>
              <a:spcAft>
                <a:spcPts val="0"/>
              </a:spcAft>
              <a:buSzPts val="1400"/>
              <a:buNone/>
              <a:defRPr/>
            </a:lvl4pPr>
            <a:lvl5pPr indent="-228600" lvl="4" marL="2286000" algn="l">
              <a:lnSpc>
                <a:spcPct val="93000"/>
              </a:lnSpc>
              <a:spcBef>
                <a:spcPts val="288"/>
              </a:spcBef>
              <a:spcAft>
                <a:spcPts val="0"/>
              </a:spcAft>
              <a:buSzPts val="1400"/>
              <a:buNone/>
              <a:defRPr/>
            </a:lvl5pPr>
            <a:lvl6pPr indent="-228600" lvl="5" marL="2743200" algn="l">
              <a:lnSpc>
                <a:spcPct val="93000"/>
              </a:lnSpc>
              <a:spcBef>
                <a:spcPts val="288"/>
              </a:spcBef>
              <a:spcAft>
                <a:spcPts val="0"/>
              </a:spcAft>
              <a:buSzPts val="1400"/>
              <a:buNone/>
              <a:defRPr/>
            </a:lvl6pPr>
            <a:lvl7pPr indent="-228600" lvl="6" marL="3200400" algn="l">
              <a:lnSpc>
                <a:spcPct val="93000"/>
              </a:lnSpc>
              <a:spcBef>
                <a:spcPts val="288"/>
              </a:spcBef>
              <a:spcAft>
                <a:spcPts val="0"/>
              </a:spcAft>
              <a:buSzPts val="1400"/>
              <a:buNone/>
              <a:defRPr/>
            </a:lvl7pPr>
            <a:lvl8pPr indent="-228600" lvl="7" marL="3657600" algn="l">
              <a:lnSpc>
                <a:spcPct val="93000"/>
              </a:lnSpc>
              <a:spcBef>
                <a:spcPts val="288"/>
              </a:spcBef>
              <a:spcAft>
                <a:spcPts val="0"/>
              </a:spcAft>
              <a:buSzPts val="1400"/>
              <a:buNone/>
              <a:defRPr/>
            </a:lvl8pPr>
            <a:lvl9pPr indent="-228600" lvl="8" marL="4114800" algn="l">
              <a:lnSpc>
                <a:spcPct val="93000"/>
              </a:lnSpc>
              <a:spcBef>
                <a:spcPts val="288"/>
              </a:spcBef>
              <a:spcAft>
                <a:spcPts val="13"/>
              </a:spcAft>
              <a:buSzPts val="1400"/>
              <a:buNon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итульный слайд" type="title">
  <p:cSld name="TITLE">
    <p:spTree>
      <p:nvGrpSpPr>
        <p:cNvPr id="86" name="Shape 86"/>
        <p:cNvGrpSpPr/>
        <p:nvPr/>
      </p:nvGrpSpPr>
      <p:grpSpPr>
        <a:xfrm>
          <a:off x="0" y="0"/>
          <a:ext cx="0" cy="0"/>
          <a:chOff x="0" y="0"/>
          <a:chExt cx="0" cy="0"/>
        </a:xfrm>
      </p:grpSpPr>
      <p:sp>
        <p:nvSpPr>
          <p:cNvPr id="87" name="Google Shape;87;p25"/>
          <p:cNvSpPr txBox="1"/>
          <p:nvPr>
            <p:ph type="ctrTitle"/>
          </p:nvPr>
        </p:nvSpPr>
        <p:spPr>
          <a:xfrm>
            <a:off x="685800" y="2840038"/>
            <a:ext cx="7772400" cy="1960562"/>
          </a:xfrm>
          <a:prstGeom prst="rect">
            <a:avLst/>
          </a:prstGeom>
          <a:noFill/>
          <a:ln>
            <a:noFill/>
          </a:ln>
        </p:spPr>
        <p:txBody>
          <a:bodyPr anchorCtr="0" anchor="ctr" bIns="0" lIns="0" spcFirstLastPara="1" rIns="0" wrap="square" tIns="0">
            <a:noAutofit/>
          </a:bodyPr>
          <a:lstStyle>
            <a:lvl1pPr lvl="0" algn="ctr">
              <a:lnSpc>
                <a:spcPct val="93000"/>
              </a:lnSpc>
              <a:spcBef>
                <a:spcPts val="13"/>
              </a:spcBef>
              <a:spcAft>
                <a:spcPts val="0"/>
              </a:spcAft>
              <a:buSzPts val="1400"/>
              <a:buNone/>
              <a:defRPr/>
            </a:lvl1pPr>
            <a:lvl2pPr lvl="1" algn="ctr">
              <a:lnSpc>
                <a:spcPct val="93000"/>
              </a:lnSpc>
              <a:spcBef>
                <a:spcPts val="13"/>
              </a:spcBef>
              <a:spcAft>
                <a:spcPts val="0"/>
              </a:spcAft>
              <a:buSzPts val="1400"/>
              <a:buNone/>
              <a:defRPr/>
            </a:lvl2pPr>
            <a:lvl3pPr lvl="2" algn="ctr">
              <a:lnSpc>
                <a:spcPct val="93000"/>
              </a:lnSpc>
              <a:spcBef>
                <a:spcPts val="13"/>
              </a:spcBef>
              <a:spcAft>
                <a:spcPts val="0"/>
              </a:spcAft>
              <a:buSzPts val="1400"/>
              <a:buNone/>
              <a:defRPr/>
            </a:lvl3pPr>
            <a:lvl4pPr lvl="3" algn="ctr">
              <a:lnSpc>
                <a:spcPct val="93000"/>
              </a:lnSpc>
              <a:spcBef>
                <a:spcPts val="13"/>
              </a:spcBef>
              <a:spcAft>
                <a:spcPts val="0"/>
              </a:spcAft>
              <a:buSzPts val="1400"/>
              <a:buNone/>
              <a:defRPr/>
            </a:lvl4pPr>
            <a:lvl5pPr lvl="4" algn="ctr">
              <a:lnSpc>
                <a:spcPct val="93000"/>
              </a:lnSpc>
              <a:spcBef>
                <a:spcPts val="13"/>
              </a:spcBef>
              <a:spcAft>
                <a:spcPts val="0"/>
              </a:spcAft>
              <a:buSzPts val="1400"/>
              <a:buNone/>
              <a:defRPr/>
            </a:lvl5pPr>
            <a:lvl6pPr lvl="5" algn="ctr">
              <a:lnSpc>
                <a:spcPct val="93000"/>
              </a:lnSpc>
              <a:spcBef>
                <a:spcPts val="13"/>
              </a:spcBef>
              <a:spcAft>
                <a:spcPts val="0"/>
              </a:spcAft>
              <a:buSzPts val="1400"/>
              <a:buNone/>
              <a:defRPr/>
            </a:lvl6pPr>
            <a:lvl7pPr lvl="6" algn="ctr">
              <a:lnSpc>
                <a:spcPct val="93000"/>
              </a:lnSpc>
              <a:spcBef>
                <a:spcPts val="13"/>
              </a:spcBef>
              <a:spcAft>
                <a:spcPts val="0"/>
              </a:spcAft>
              <a:buSzPts val="1400"/>
              <a:buNone/>
              <a:defRPr/>
            </a:lvl7pPr>
            <a:lvl8pPr lvl="7" algn="ctr">
              <a:lnSpc>
                <a:spcPct val="93000"/>
              </a:lnSpc>
              <a:spcBef>
                <a:spcPts val="13"/>
              </a:spcBef>
              <a:spcAft>
                <a:spcPts val="0"/>
              </a:spcAft>
              <a:buSzPts val="1400"/>
              <a:buNone/>
              <a:defRPr/>
            </a:lvl8pPr>
            <a:lvl9pPr lvl="8" algn="ctr">
              <a:lnSpc>
                <a:spcPct val="93000"/>
              </a:lnSpc>
              <a:spcBef>
                <a:spcPts val="13"/>
              </a:spcBef>
              <a:spcAft>
                <a:spcPts val="13"/>
              </a:spcAft>
              <a:buSzPts val="1400"/>
              <a:buNone/>
              <a:defRPr/>
            </a:lvl9pPr>
          </a:lstStyle>
          <a:p/>
        </p:txBody>
      </p:sp>
      <p:sp>
        <p:nvSpPr>
          <p:cNvPr id="88" name="Google Shape;88;p25"/>
          <p:cNvSpPr txBox="1"/>
          <p:nvPr>
            <p:ph idx="1" type="subTitle"/>
          </p:nvPr>
        </p:nvSpPr>
        <p:spPr>
          <a:xfrm>
            <a:off x="1371600" y="5181600"/>
            <a:ext cx="6400800" cy="2336800"/>
          </a:xfrm>
          <a:prstGeom prst="rect">
            <a:avLst/>
          </a:prstGeom>
          <a:noFill/>
          <a:ln>
            <a:noFill/>
          </a:ln>
        </p:spPr>
        <p:txBody>
          <a:bodyPr anchorCtr="0" anchor="t" bIns="0" lIns="0" spcFirstLastPara="1" rIns="0" wrap="square" tIns="28425">
            <a:noAutofit/>
          </a:bodyPr>
          <a:lstStyle>
            <a:lvl1pPr lvl="0" algn="ctr">
              <a:lnSpc>
                <a:spcPct val="93000"/>
              </a:lnSpc>
              <a:spcBef>
                <a:spcPts val="1425"/>
              </a:spcBef>
              <a:spcAft>
                <a:spcPts val="0"/>
              </a:spcAft>
              <a:buSzPts val="3200"/>
              <a:buNone/>
              <a:defRPr/>
            </a:lvl1pPr>
            <a:lvl2pPr lvl="1" algn="ctr">
              <a:lnSpc>
                <a:spcPct val="93000"/>
              </a:lnSpc>
              <a:spcBef>
                <a:spcPts val="1138"/>
              </a:spcBef>
              <a:spcAft>
                <a:spcPts val="0"/>
              </a:spcAft>
              <a:buSzPts val="2800"/>
              <a:buNone/>
              <a:defRPr/>
            </a:lvl2pPr>
            <a:lvl3pPr lvl="2" algn="ctr">
              <a:lnSpc>
                <a:spcPct val="93000"/>
              </a:lnSpc>
              <a:spcBef>
                <a:spcPts val="863"/>
              </a:spcBef>
              <a:spcAft>
                <a:spcPts val="0"/>
              </a:spcAft>
              <a:buSzPts val="2400"/>
              <a:buNone/>
              <a:defRPr/>
            </a:lvl3pPr>
            <a:lvl4pPr lvl="3" algn="ctr">
              <a:lnSpc>
                <a:spcPct val="93000"/>
              </a:lnSpc>
              <a:spcBef>
                <a:spcPts val="575"/>
              </a:spcBef>
              <a:spcAft>
                <a:spcPts val="0"/>
              </a:spcAft>
              <a:buSzPts val="2000"/>
              <a:buNone/>
              <a:defRPr/>
            </a:lvl4pPr>
            <a:lvl5pPr lvl="4" algn="ctr">
              <a:lnSpc>
                <a:spcPct val="93000"/>
              </a:lnSpc>
              <a:spcBef>
                <a:spcPts val="288"/>
              </a:spcBef>
              <a:spcAft>
                <a:spcPts val="0"/>
              </a:spcAft>
              <a:buSzPts val="2000"/>
              <a:buNone/>
              <a:defRPr/>
            </a:lvl5pPr>
            <a:lvl6pPr lvl="5" algn="ctr">
              <a:lnSpc>
                <a:spcPct val="93000"/>
              </a:lnSpc>
              <a:spcBef>
                <a:spcPts val="288"/>
              </a:spcBef>
              <a:spcAft>
                <a:spcPts val="0"/>
              </a:spcAft>
              <a:buSzPts val="2000"/>
              <a:buNone/>
              <a:defRPr/>
            </a:lvl6pPr>
            <a:lvl7pPr lvl="6" algn="ctr">
              <a:lnSpc>
                <a:spcPct val="93000"/>
              </a:lnSpc>
              <a:spcBef>
                <a:spcPts val="288"/>
              </a:spcBef>
              <a:spcAft>
                <a:spcPts val="0"/>
              </a:spcAft>
              <a:buSzPts val="2000"/>
              <a:buNone/>
              <a:defRPr/>
            </a:lvl7pPr>
            <a:lvl8pPr lvl="7" algn="ctr">
              <a:lnSpc>
                <a:spcPct val="93000"/>
              </a:lnSpc>
              <a:spcBef>
                <a:spcPts val="288"/>
              </a:spcBef>
              <a:spcAft>
                <a:spcPts val="0"/>
              </a:spcAft>
              <a:buSzPts val="2000"/>
              <a:buNone/>
              <a:defRPr/>
            </a:lvl8pPr>
            <a:lvl9pPr lvl="8" algn="ctr">
              <a:lnSpc>
                <a:spcPct val="93000"/>
              </a:lnSpc>
              <a:spcBef>
                <a:spcPts val="288"/>
              </a:spcBef>
              <a:spcAft>
                <a:spcPts val="13"/>
              </a:spcAft>
              <a:buSzPts val="20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вертикальный текст" type="vertTx">
  <p:cSld name="VERTICAL_TEXT">
    <p:spTree>
      <p:nvGrpSpPr>
        <p:cNvPr id="17" name="Shape 17"/>
        <p:cNvGrpSpPr/>
        <p:nvPr/>
      </p:nvGrpSpPr>
      <p:grpSpPr>
        <a:xfrm>
          <a:off x="0" y="0"/>
          <a:ext cx="0" cy="0"/>
          <a:chOff x="0" y="0"/>
          <a:chExt cx="0" cy="0"/>
        </a:xfrm>
      </p:grpSpPr>
      <p:sp>
        <p:nvSpPr>
          <p:cNvPr id="18" name="Google Shape;18;p4"/>
          <p:cNvSpPr txBox="1"/>
          <p:nvPr>
            <p:ph type="title"/>
          </p:nvPr>
        </p:nvSpPr>
        <p:spPr>
          <a:xfrm>
            <a:off x="457200" y="365125"/>
            <a:ext cx="8228012" cy="1525587"/>
          </a:xfrm>
          <a:prstGeom prst="rect">
            <a:avLst/>
          </a:prstGeom>
          <a:noFill/>
          <a:ln>
            <a:noFill/>
          </a:ln>
        </p:spPr>
        <p:txBody>
          <a:bodyPr anchorCtr="0" anchor="ctr" bIns="0" lIns="0" spcFirstLastPara="1" rIns="0" wrap="square" tIns="0">
            <a:noAutofit/>
          </a:bodyPr>
          <a:lstStyle>
            <a:lvl1pPr lvl="0" algn="ctr">
              <a:lnSpc>
                <a:spcPct val="93000"/>
              </a:lnSpc>
              <a:spcBef>
                <a:spcPts val="13"/>
              </a:spcBef>
              <a:spcAft>
                <a:spcPts val="0"/>
              </a:spcAft>
              <a:buSzPts val="1400"/>
              <a:buNone/>
              <a:defRPr/>
            </a:lvl1pPr>
            <a:lvl2pPr lvl="1" algn="ctr">
              <a:lnSpc>
                <a:spcPct val="93000"/>
              </a:lnSpc>
              <a:spcBef>
                <a:spcPts val="13"/>
              </a:spcBef>
              <a:spcAft>
                <a:spcPts val="0"/>
              </a:spcAft>
              <a:buSzPts val="1400"/>
              <a:buNone/>
              <a:defRPr/>
            </a:lvl2pPr>
            <a:lvl3pPr lvl="2" algn="ctr">
              <a:lnSpc>
                <a:spcPct val="93000"/>
              </a:lnSpc>
              <a:spcBef>
                <a:spcPts val="13"/>
              </a:spcBef>
              <a:spcAft>
                <a:spcPts val="0"/>
              </a:spcAft>
              <a:buSzPts val="1400"/>
              <a:buNone/>
              <a:defRPr/>
            </a:lvl3pPr>
            <a:lvl4pPr lvl="3" algn="ctr">
              <a:lnSpc>
                <a:spcPct val="93000"/>
              </a:lnSpc>
              <a:spcBef>
                <a:spcPts val="13"/>
              </a:spcBef>
              <a:spcAft>
                <a:spcPts val="0"/>
              </a:spcAft>
              <a:buSzPts val="1400"/>
              <a:buNone/>
              <a:defRPr/>
            </a:lvl4pPr>
            <a:lvl5pPr lvl="4" algn="ctr">
              <a:lnSpc>
                <a:spcPct val="93000"/>
              </a:lnSpc>
              <a:spcBef>
                <a:spcPts val="13"/>
              </a:spcBef>
              <a:spcAft>
                <a:spcPts val="0"/>
              </a:spcAft>
              <a:buSzPts val="1400"/>
              <a:buNone/>
              <a:defRPr/>
            </a:lvl5pPr>
            <a:lvl6pPr lvl="5" algn="ctr">
              <a:lnSpc>
                <a:spcPct val="93000"/>
              </a:lnSpc>
              <a:spcBef>
                <a:spcPts val="13"/>
              </a:spcBef>
              <a:spcAft>
                <a:spcPts val="0"/>
              </a:spcAft>
              <a:buSzPts val="1400"/>
              <a:buNone/>
              <a:defRPr/>
            </a:lvl6pPr>
            <a:lvl7pPr lvl="6" algn="ctr">
              <a:lnSpc>
                <a:spcPct val="93000"/>
              </a:lnSpc>
              <a:spcBef>
                <a:spcPts val="13"/>
              </a:spcBef>
              <a:spcAft>
                <a:spcPts val="0"/>
              </a:spcAft>
              <a:buSzPts val="1400"/>
              <a:buNone/>
              <a:defRPr/>
            </a:lvl7pPr>
            <a:lvl8pPr lvl="7" algn="ctr">
              <a:lnSpc>
                <a:spcPct val="93000"/>
              </a:lnSpc>
              <a:spcBef>
                <a:spcPts val="13"/>
              </a:spcBef>
              <a:spcAft>
                <a:spcPts val="0"/>
              </a:spcAft>
              <a:buSzPts val="1400"/>
              <a:buNone/>
              <a:defRPr/>
            </a:lvl8pPr>
            <a:lvl9pPr lvl="8" algn="ctr">
              <a:lnSpc>
                <a:spcPct val="93000"/>
              </a:lnSpc>
              <a:spcBef>
                <a:spcPts val="13"/>
              </a:spcBef>
              <a:spcAft>
                <a:spcPts val="13"/>
              </a:spcAft>
              <a:buSzPts val="1400"/>
              <a:buNone/>
              <a:defRPr/>
            </a:lvl9pPr>
          </a:lstStyle>
          <a:p/>
        </p:txBody>
      </p:sp>
      <p:sp>
        <p:nvSpPr>
          <p:cNvPr id="19" name="Google Shape;19;p4"/>
          <p:cNvSpPr txBox="1"/>
          <p:nvPr>
            <p:ph idx="1" type="body"/>
          </p:nvPr>
        </p:nvSpPr>
        <p:spPr>
          <a:xfrm rot="5400000">
            <a:off x="1920875" y="676275"/>
            <a:ext cx="5300662" cy="8228012"/>
          </a:xfrm>
          <a:prstGeom prst="rect">
            <a:avLst/>
          </a:prstGeom>
          <a:noFill/>
          <a:ln>
            <a:noFill/>
          </a:ln>
        </p:spPr>
        <p:txBody>
          <a:bodyPr anchorCtr="0" anchor="t" bIns="0" lIns="0" spcFirstLastPara="1" rIns="0" wrap="square" tIns="28425">
            <a:noAutofit/>
          </a:bodyPr>
          <a:lstStyle>
            <a:lvl1pPr indent="-228600" lvl="0" marL="457200" algn="l">
              <a:lnSpc>
                <a:spcPct val="93000"/>
              </a:lnSpc>
              <a:spcBef>
                <a:spcPts val="1425"/>
              </a:spcBef>
              <a:spcAft>
                <a:spcPts val="0"/>
              </a:spcAft>
              <a:buSzPts val="1400"/>
              <a:buNone/>
              <a:defRPr/>
            </a:lvl1pPr>
            <a:lvl2pPr indent="-228600" lvl="1" marL="914400" algn="l">
              <a:lnSpc>
                <a:spcPct val="93000"/>
              </a:lnSpc>
              <a:spcBef>
                <a:spcPts val="1138"/>
              </a:spcBef>
              <a:spcAft>
                <a:spcPts val="0"/>
              </a:spcAft>
              <a:buSzPts val="1400"/>
              <a:buNone/>
              <a:defRPr/>
            </a:lvl2pPr>
            <a:lvl3pPr indent="-228600" lvl="2" marL="1371600" algn="l">
              <a:lnSpc>
                <a:spcPct val="93000"/>
              </a:lnSpc>
              <a:spcBef>
                <a:spcPts val="863"/>
              </a:spcBef>
              <a:spcAft>
                <a:spcPts val="0"/>
              </a:spcAft>
              <a:buSzPts val="1400"/>
              <a:buNone/>
              <a:defRPr/>
            </a:lvl3pPr>
            <a:lvl4pPr indent="-228600" lvl="3" marL="1828800" algn="l">
              <a:lnSpc>
                <a:spcPct val="93000"/>
              </a:lnSpc>
              <a:spcBef>
                <a:spcPts val="575"/>
              </a:spcBef>
              <a:spcAft>
                <a:spcPts val="0"/>
              </a:spcAft>
              <a:buSzPts val="1400"/>
              <a:buNone/>
              <a:defRPr/>
            </a:lvl4pPr>
            <a:lvl5pPr indent="-228600" lvl="4" marL="2286000" algn="l">
              <a:lnSpc>
                <a:spcPct val="93000"/>
              </a:lnSpc>
              <a:spcBef>
                <a:spcPts val="288"/>
              </a:spcBef>
              <a:spcAft>
                <a:spcPts val="0"/>
              </a:spcAft>
              <a:buSzPts val="1400"/>
              <a:buNone/>
              <a:defRPr/>
            </a:lvl5pPr>
            <a:lvl6pPr indent="-228600" lvl="5" marL="2743200" algn="l">
              <a:lnSpc>
                <a:spcPct val="93000"/>
              </a:lnSpc>
              <a:spcBef>
                <a:spcPts val="288"/>
              </a:spcBef>
              <a:spcAft>
                <a:spcPts val="0"/>
              </a:spcAft>
              <a:buSzPts val="1400"/>
              <a:buNone/>
              <a:defRPr/>
            </a:lvl6pPr>
            <a:lvl7pPr indent="-228600" lvl="6" marL="3200400" algn="l">
              <a:lnSpc>
                <a:spcPct val="93000"/>
              </a:lnSpc>
              <a:spcBef>
                <a:spcPts val="288"/>
              </a:spcBef>
              <a:spcAft>
                <a:spcPts val="0"/>
              </a:spcAft>
              <a:buSzPts val="1400"/>
              <a:buNone/>
              <a:defRPr/>
            </a:lvl7pPr>
            <a:lvl8pPr indent="-228600" lvl="7" marL="3657600" algn="l">
              <a:lnSpc>
                <a:spcPct val="93000"/>
              </a:lnSpc>
              <a:spcBef>
                <a:spcPts val="288"/>
              </a:spcBef>
              <a:spcAft>
                <a:spcPts val="0"/>
              </a:spcAft>
              <a:buSzPts val="1400"/>
              <a:buNone/>
              <a:defRPr/>
            </a:lvl8pPr>
            <a:lvl9pPr indent="-228600" lvl="8" marL="4114800" algn="l">
              <a:lnSpc>
                <a:spcPct val="93000"/>
              </a:lnSpc>
              <a:spcBef>
                <a:spcPts val="288"/>
              </a:spcBef>
              <a:spcAft>
                <a:spcPts val="13"/>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Рисунок с подписью" type="picTx">
  <p:cSld name="PICTURE_WITH_CAPTION_TEXT">
    <p:spTree>
      <p:nvGrpSpPr>
        <p:cNvPr id="20" name="Shape 20"/>
        <p:cNvGrpSpPr/>
        <p:nvPr/>
      </p:nvGrpSpPr>
      <p:grpSpPr>
        <a:xfrm>
          <a:off x="0" y="0"/>
          <a:ext cx="0" cy="0"/>
          <a:chOff x="0" y="0"/>
          <a:chExt cx="0" cy="0"/>
        </a:xfrm>
      </p:grpSpPr>
      <p:sp>
        <p:nvSpPr>
          <p:cNvPr id="21" name="Google Shape;21;p5"/>
          <p:cNvSpPr txBox="1"/>
          <p:nvPr>
            <p:ph type="title"/>
          </p:nvPr>
        </p:nvSpPr>
        <p:spPr>
          <a:xfrm>
            <a:off x="1792288" y="6400800"/>
            <a:ext cx="5486400" cy="755650"/>
          </a:xfrm>
          <a:prstGeom prst="rect">
            <a:avLst/>
          </a:prstGeom>
          <a:noFill/>
          <a:ln>
            <a:noFill/>
          </a:ln>
        </p:spPr>
        <p:txBody>
          <a:bodyPr anchorCtr="0" anchor="b" bIns="0" lIns="0" spcFirstLastPara="1" rIns="0" wrap="square" tIns="0">
            <a:noAutofit/>
          </a:bodyPr>
          <a:lstStyle>
            <a:lvl1pPr lvl="0" algn="l">
              <a:lnSpc>
                <a:spcPct val="93000"/>
              </a:lnSpc>
              <a:spcBef>
                <a:spcPts val="13"/>
              </a:spcBef>
              <a:spcAft>
                <a:spcPts val="0"/>
              </a:spcAft>
              <a:buSzPts val="1400"/>
              <a:buNone/>
              <a:defRPr b="1" sz="2000"/>
            </a:lvl1pPr>
            <a:lvl2pPr lvl="1" algn="ctr">
              <a:lnSpc>
                <a:spcPct val="93000"/>
              </a:lnSpc>
              <a:spcBef>
                <a:spcPts val="13"/>
              </a:spcBef>
              <a:spcAft>
                <a:spcPts val="0"/>
              </a:spcAft>
              <a:buSzPts val="1400"/>
              <a:buNone/>
              <a:defRPr/>
            </a:lvl2pPr>
            <a:lvl3pPr lvl="2" algn="ctr">
              <a:lnSpc>
                <a:spcPct val="93000"/>
              </a:lnSpc>
              <a:spcBef>
                <a:spcPts val="13"/>
              </a:spcBef>
              <a:spcAft>
                <a:spcPts val="0"/>
              </a:spcAft>
              <a:buSzPts val="1400"/>
              <a:buNone/>
              <a:defRPr/>
            </a:lvl3pPr>
            <a:lvl4pPr lvl="3" algn="ctr">
              <a:lnSpc>
                <a:spcPct val="93000"/>
              </a:lnSpc>
              <a:spcBef>
                <a:spcPts val="13"/>
              </a:spcBef>
              <a:spcAft>
                <a:spcPts val="0"/>
              </a:spcAft>
              <a:buSzPts val="1400"/>
              <a:buNone/>
              <a:defRPr/>
            </a:lvl4pPr>
            <a:lvl5pPr lvl="4" algn="ctr">
              <a:lnSpc>
                <a:spcPct val="93000"/>
              </a:lnSpc>
              <a:spcBef>
                <a:spcPts val="13"/>
              </a:spcBef>
              <a:spcAft>
                <a:spcPts val="0"/>
              </a:spcAft>
              <a:buSzPts val="1400"/>
              <a:buNone/>
              <a:defRPr/>
            </a:lvl5pPr>
            <a:lvl6pPr lvl="5" algn="ctr">
              <a:lnSpc>
                <a:spcPct val="93000"/>
              </a:lnSpc>
              <a:spcBef>
                <a:spcPts val="13"/>
              </a:spcBef>
              <a:spcAft>
                <a:spcPts val="0"/>
              </a:spcAft>
              <a:buSzPts val="1400"/>
              <a:buNone/>
              <a:defRPr/>
            </a:lvl6pPr>
            <a:lvl7pPr lvl="6" algn="ctr">
              <a:lnSpc>
                <a:spcPct val="93000"/>
              </a:lnSpc>
              <a:spcBef>
                <a:spcPts val="13"/>
              </a:spcBef>
              <a:spcAft>
                <a:spcPts val="0"/>
              </a:spcAft>
              <a:buSzPts val="1400"/>
              <a:buNone/>
              <a:defRPr/>
            </a:lvl7pPr>
            <a:lvl8pPr lvl="7" algn="ctr">
              <a:lnSpc>
                <a:spcPct val="93000"/>
              </a:lnSpc>
              <a:spcBef>
                <a:spcPts val="13"/>
              </a:spcBef>
              <a:spcAft>
                <a:spcPts val="0"/>
              </a:spcAft>
              <a:buSzPts val="1400"/>
              <a:buNone/>
              <a:defRPr/>
            </a:lvl8pPr>
            <a:lvl9pPr lvl="8" algn="ctr">
              <a:lnSpc>
                <a:spcPct val="93000"/>
              </a:lnSpc>
              <a:spcBef>
                <a:spcPts val="13"/>
              </a:spcBef>
              <a:spcAft>
                <a:spcPts val="13"/>
              </a:spcAft>
              <a:buSzPts val="1400"/>
              <a:buNone/>
              <a:defRPr/>
            </a:lvl9pPr>
          </a:lstStyle>
          <a:p/>
        </p:txBody>
      </p:sp>
      <p:sp>
        <p:nvSpPr>
          <p:cNvPr id="22" name="Google Shape;22;p5"/>
          <p:cNvSpPr/>
          <p:nvPr>
            <p:ph idx="2" type="pic"/>
          </p:nvPr>
        </p:nvSpPr>
        <p:spPr>
          <a:xfrm>
            <a:off x="1792288" y="817563"/>
            <a:ext cx="5486400" cy="5486400"/>
          </a:xfrm>
          <a:prstGeom prst="rect">
            <a:avLst/>
          </a:prstGeom>
          <a:noFill/>
          <a:ln>
            <a:noFill/>
          </a:ln>
        </p:spPr>
      </p:sp>
      <p:sp>
        <p:nvSpPr>
          <p:cNvPr id="23" name="Google Shape;23;p5"/>
          <p:cNvSpPr txBox="1"/>
          <p:nvPr>
            <p:ph idx="1" type="body"/>
          </p:nvPr>
        </p:nvSpPr>
        <p:spPr>
          <a:xfrm>
            <a:off x="1792288" y="7156450"/>
            <a:ext cx="5486400" cy="1073150"/>
          </a:xfrm>
          <a:prstGeom prst="rect">
            <a:avLst/>
          </a:prstGeom>
          <a:noFill/>
          <a:ln>
            <a:noFill/>
          </a:ln>
        </p:spPr>
        <p:txBody>
          <a:bodyPr anchorCtr="0" anchor="t" bIns="0" lIns="0" spcFirstLastPara="1" rIns="0" wrap="square" tIns="28425">
            <a:noAutofit/>
          </a:bodyPr>
          <a:lstStyle>
            <a:lvl1pPr indent="-228600" lvl="0" marL="457200" algn="l">
              <a:lnSpc>
                <a:spcPct val="93000"/>
              </a:lnSpc>
              <a:spcBef>
                <a:spcPts val="1425"/>
              </a:spcBef>
              <a:spcAft>
                <a:spcPts val="0"/>
              </a:spcAft>
              <a:buSzPts val="1400"/>
              <a:buNone/>
              <a:defRPr sz="1400"/>
            </a:lvl1pPr>
            <a:lvl2pPr indent="-228600" lvl="1" marL="914400" algn="l">
              <a:lnSpc>
                <a:spcPct val="93000"/>
              </a:lnSpc>
              <a:spcBef>
                <a:spcPts val="1138"/>
              </a:spcBef>
              <a:spcAft>
                <a:spcPts val="0"/>
              </a:spcAft>
              <a:buSzPts val="1200"/>
              <a:buNone/>
              <a:defRPr sz="1200"/>
            </a:lvl2pPr>
            <a:lvl3pPr indent="-228600" lvl="2" marL="1371600" algn="l">
              <a:lnSpc>
                <a:spcPct val="93000"/>
              </a:lnSpc>
              <a:spcBef>
                <a:spcPts val="863"/>
              </a:spcBef>
              <a:spcAft>
                <a:spcPts val="0"/>
              </a:spcAft>
              <a:buSzPts val="1000"/>
              <a:buNone/>
              <a:defRPr sz="1000"/>
            </a:lvl3pPr>
            <a:lvl4pPr indent="-228600" lvl="3" marL="1828800" algn="l">
              <a:lnSpc>
                <a:spcPct val="93000"/>
              </a:lnSpc>
              <a:spcBef>
                <a:spcPts val="575"/>
              </a:spcBef>
              <a:spcAft>
                <a:spcPts val="0"/>
              </a:spcAft>
              <a:buSzPts val="900"/>
              <a:buNone/>
              <a:defRPr sz="900"/>
            </a:lvl4pPr>
            <a:lvl5pPr indent="-228600" lvl="4" marL="2286000" algn="l">
              <a:lnSpc>
                <a:spcPct val="93000"/>
              </a:lnSpc>
              <a:spcBef>
                <a:spcPts val="288"/>
              </a:spcBef>
              <a:spcAft>
                <a:spcPts val="0"/>
              </a:spcAft>
              <a:buSzPts val="900"/>
              <a:buNone/>
              <a:defRPr sz="900"/>
            </a:lvl5pPr>
            <a:lvl6pPr indent="-228600" lvl="5" marL="2743200" algn="l">
              <a:lnSpc>
                <a:spcPct val="93000"/>
              </a:lnSpc>
              <a:spcBef>
                <a:spcPts val="288"/>
              </a:spcBef>
              <a:spcAft>
                <a:spcPts val="0"/>
              </a:spcAft>
              <a:buSzPts val="900"/>
              <a:buNone/>
              <a:defRPr sz="900"/>
            </a:lvl6pPr>
            <a:lvl7pPr indent="-228600" lvl="6" marL="3200400" algn="l">
              <a:lnSpc>
                <a:spcPct val="93000"/>
              </a:lnSpc>
              <a:spcBef>
                <a:spcPts val="288"/>
              </a:spcBef>
              <a:spcAft>
                <a:spcPts val="0"/>
              </a:spcAft>
              <a:buSzPts val="900"/>
              <a:buNone/>
              <a:defRPr sz="900"/>
            </a:lvl7pPr>
            <a:lvl8pPr indent="-228600" lvl="7" marL="3657600" algn="l">
              <a:lnSpc>
                <a:spcPct val="93000"/>
              </a:lnSpc>
              <a:spcBef>
                <a:spcPts val="288"/>
              </a:spcBef>
              <a:spcAft>
                <a:spcPts val="0"/>
              </a:spcAft>
              <a:buSzPts val="900"/>
              <a:buNone/>
              <a:defRPr sz="900"/>
            </a:lvl8pPr>
            <a:lvl9pPr indent="-228600" lvl="8" marL="4114800" algn="l">
              <a:lnSpc>
                <a:spcPct val="93000"/>
              </a:lnSpc>
              <a:spcBef>
                <a:spcPts val="288"/>
              </a:spcBef>
              <a:spcAft>
                <a:spcPts val="13"/>
              </a:spcAft>
              <a:buSzPts val="900"/>
              <a:buNone/>
              <a:defRPr sz="900"/>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Объект с подписью" type="objTx">
  <p:cSld name="OBJECT_WITH_CAPTION_TEXT">
    <p:spTree>
      <p:nvGrpSpPr>
        <p:cNvPr id="24" name="Shape 24"/>
        <p:cNvGrpSpPr/>
        <p:nvPr/>
      </p:nvGrpSpPr>
      <p:grpSpPr>
        <a:xfrm>
          <a:off x="0" y="0"/>
          <a:ext cx="0" cy="0"/>
          <a:chOff x="0" y="0"/>
          <a:chExt cx="0" cy="0"/>
        </a:xfrm>
      </p:grpSpPr>
      <p:sp>
        <p:nvSpPr>
          <p:cNvPr id="25" name="Google Shape;25;p6"/>
          <p:cNvSpPr txBox="1"/>
          <p:nvPr>
            <p:ph type="title"/>
          </p:nvPr>
        </p:nvSpPr>
        <p:spPr>
          <a:xfrm>
            <a:off x="457200" y="363538"/>
            <a:ext cx="3008313" cy="1549400"/>
          </a:xfrm>
          <a:prstGeom prst="rect">
            <a:avLst/>
          </a:prstGeom>
          <a:noFill/>
          <a:ln>
            <a:noFill/>
          </a:ln>
        </p:spPr>
        <p:txBody>
          <a:bodyPr anchorCtr="0" anchor="b" bIns="0" lIns="0" spcFirstLastPara="1" rIns="0" wrap="square" tIns="0">
            <a:noAutofit/>
          </a:bodyPr>
          <a:lstStyle>
            <a:lvl1pPr lvl="0" algn="l">
              <a:lnSpc>
                <a:spcPct val="93000"/>
              </a:lnSpc>
              <a:spcBef>
                <a:spcPts val="13"/>
              </a:spcBef>
              <a:spcAft>
                <a:spcPts val="0"/>
              </a:spcAft>
              <a:buSzPts val="1400"/>
              <a:buNone/>
              <a:defRPr b="1" sz="2000"/>
            </a:lvl1pPr>
            <a:lvl2pPr lvl="1" algn="ctr">
              <a:lnSpc>
                <a:spcPct val="93000"/>
              </a:lnSpc>
              <a:spcBef>
                <a:spcPts val="13"/>
              </a:spcBef>
              <a:spcAft>
                <a:spcPts val="0"/>
              </a:spcAft>
              <a:buSzPts val="1400"/>
              <a:buNone/>
              <a:defRPr/>
            </a:lvl2pPr>
            <a:lvl3pPr lvl="2" algn="ctr">
              <a:lnSpc>
                <a:spcPct val="93000"/>
              </a:lnSpc>
              <a:spcBef>
                <a:spcPts val="13"/>
              </a:spcBef>
              <a:spcAft>
                <a:spcPts val="0"/>
              </a:spcAft>
              <a:buSzPts val="1400"/>
              <a:buNone/>
              <a:defRPr/>
            </a:lvl3pPr>
            <a:lvl4pPr lvl="3" algn="ctr">
              <a:lnSpc>
                <a:spcPct val="93000"/>
              </a:lnSpc>
              <a:spcBef>
                <a:spcPts val="13"/>
              </a:spcBef>
              <a:spcAft>
                <a:spcPts val="0"/>
              </a:spcAft>
              <a:buSzPts val="1400"/>
              <a:buNone/>
              <a:defRPr/>
            </a:lvl4pPr>
            <a:lvl5pPr lvl="4" algn="ctr">
              <a:lnSpc>
                <a:spcPct val="93000"/>
              </a:lnSpc>
              <a:spcBef>
                <a:spcPts val="13"/>
              </a:spcBef>
              <a:spcAft>
                <a:spcPts val="0"/>
              </a:spcAft>
              <a:buSzPts val="1400"/>
              <a:buNone/>
              <a:defRPr/>
            </a:lvl5pPr>
            <a:lvl6pPr lvl="5" algn="ctr">
              <a:lnSpc>
                <a:spcPct val="93000"/>
              </a:lnSpc>
              <a:spcBef>
                <a:spcPts val="13"/>
              </a:spcBef>
              <a:spcAft>
                <a:spcPts val="0"/>
              </a:spcAft>
              <a:buSzPts val="1400"/>
              <a:buNone/>
              <a:defRPr/>
            </a:lvl6pPr>
            <a:lvl7pPr lvl="6" algn="ctr">
              <a:lnSpc>
                <a:spcPct val="93000"/>
              </a:lnSpc>
              <a:spcBef>
                <a:spcPts val="13"/>
              </a:spcBef>
              <a:spcAft>
                <a:spcPts val="0"/>
              </a:spcAft>
              <a:buSzPts val="1400"/>
              <a:buNone/>
              <a:defRPr/>
            </a:lvl7pPr>
            <a:lvl8pPr lvl="7" algn="ctr">
              <a:lnSpc>
                <a:spcPct val="93000"/>
              </a:lnSpc>
              <a:spcBef>
                <a:spcPts val="13"/>
              </a:spcBef>
              <a:spcAft>
                <a:spcPts val="0"/>
              </a:spcAft>
              <a:buSzPts val="1400"/>
              <a:buNone/>
              <a:defRPr/>
            </a:lvl8pPr>
            <a:lvl9pPr lvl="8" algn="ctr">
              <a:lnSpc>
                <a:spcPct val="93000"/>
              </a:lnSpc>
              <a:spcBef>
                <a:spcPts val="13"/>
              </a:spcBef>
              <a:spcAft>
                <a:spcPts val="13"/>
              </a:spcAft>
              <a:buSzPts val="1400"/>
              <a:buNone/>
              <a:defRPr/>
            </a:lvl9pPr>
          </a:lstStyle>
          <a:p/>
        </p:txBody>
      </p:sp>
      <p:sp>
        <p:nvSpPr>
          <p:cNvPr id="26" name="Google Shape;26;p6"/>
          <p:cNvSpPr txBox="1"/>
          <p:nvPr>
            <p:ph idx="1" type="body"/>
          </p:nvPr>
        </p:nvSpPr>
        <p:spPr>
          <a:xfrm>
            <a:off x="3575050" y="363538"/>
            <a:ext cx="5111750" cy="7804150"/>
          </a:xfrm>
          <a:prstGeom prst="rect">
            <a:avLst/>
          </a:prstGeom>
          <a:noFill/>
          <a:ln>
            <a:noFill/>
          </a:ln>
        </p:spPr>
        <p:txBody>
          <a:bodyPr anchorCtr="0" anchor="t" bIns="0" lIns="0" spcFirstLastPara="1" rIns="0" wrap="square" tIns="28425">
            <a:noAutofit/>
          </a:bodyPr>
          <a:lstStyle>
            <a:lvl1pPr indent="-228600" lvl="0" marL="457200" algn="l">
              <a:lnSpc>
                <a:spcPct val="93000"/>
              </a:lnSpc>
              <a:spcBef>
                <a:spcPts val="1425"/>
              </a:spcBef>
              <a:spcAft>
                <a:spcPts val="0"/>
              </a:spcAft>
              <a:buSzPts val="1400"/>
              <a:buNone/>
              <a:defRPr sz="3200"/>
            </a:lvl1pPr>
            <a:lvl2pPr indent="-228600" lvl="1" marL="914400" algn="l">
              <a:lnSpc>
                <a:spcPct val="93000"/>
              </a:lnSpc>
              <a:spcBef>
                <a:spcPts val="1138"/>
              </a:spcBef>
              <a:spcAft>
                <a:spcPts val="0"/>
              </a:spcAft>
              <a:buSzPts val="1400"/>
              <a:buNone/>
              <a:defRPr sz="2800"/>
            </a:lvl2pPr>
            <a:lvl3pPr indent="-228600" lvl="2" marL="1371600" algn="l">
              <a:lnSpc>
                <a:spcPct val="93000"/>
              </a:lnSpc>
              <a:spcBef>
                <a:spcPts val="863"/>
              </a:spcBef>
              <a:spcAft>
                <a:spcPts val="0"/>
              </a:spcAft>
              <a:buSzPts val="1400"/>
              <a:buNone/>
              <a:defRPr sz="2400"/>
            </a:lvl3pPr>
            <a:lvl4pPr indent="-228600" lvl="3" marL="1828800" algn="l">
              <a:lnSpc>
                <a:spcPct val="93000"/>
              </a:lnSpc>
              <a:spcBef>
                <a:spcPts val="575"/>
              </a:spcBef>
              <a:spcAft>
                <a:spcPts val="0"/>
              </a:spcAft>
              <a:buSzPts val="1400"/>
              <a:buNone/>
              <a:defRPr sz="2000"/>
            </a:lvl4pPr>
            <a:lvl5pPr indent="-228600" lvl="4" marL="2286000" algn="l">
              <a:lnSpc>
                <a:spcPct val="93000"/>
              </a:lnSpc>
              <a:spcBef>
                <a:spcPts val="288"/>
              </a:spcBef>
              <a:spcAft>
                <a:spcPts val="0"/>
              </a:spcAft>
              <a:buSzPts val="1400"/>
              <a:buNone/>
              <a:defRPr sz="2000"/>
            </a:lvl5pPr>
            <a:lvl6pPr indent="-228600" lvl="5" marL="2743200" algn="l">
              <a:lnSpc>
                <a:spcPct val="93000"/>
              </a:lnSpc>
              <a:spcBef>
                <a:spcPts val="288"/>
              </a:spcBef>
              <a:spcAft>
                <a:spcPts val="0"/>
              </a:spcAft>
              <a:buSzPts val="1400"/>
              <a:buNone/>
              <a:defRPr sz="2000"/>
            </a:lvl6pPr>
            <a:lvl7pPr indent="-228600" lvl="6" marL="3200400" algn="l">
              <a:lnSpc>
                <a:spcPct val="93000"/>
              </a:lnSpc>
              <a:spcBef>
                <a:spcPts val="288"/>
              </a:spcBef>
              <a:spcAft>
                <a:spcPts val="0"/>
              </a:spcAft>
              <a:buSzPts val="1400"/>
              <a:buNone/>
              <a:defRPr sz="2000"/>
            </a:lvl7pPr>
            <a:lvl8pPr indent="-228600" lvl="7" marL="3657600" algn="l">
              <a:lnSpc>
                <a:spcPct val="93000"/>
              </a:lnSpc>
              <a:spcBef>
                <a:spcPts val="288"/>
              </a:spcBef>
              <a:spcAft>
                <a:spcPts val="0"/>
              </a:spcAft>
              <a:buSzPts val="1400"/>
              <a:buNone/>
              <a:defRPr sz="2000"/>
            </a:lvl8pPr>
            <a:lvl9pPr indent="-228600" lvl="8" marL="4114800" algn="l">
              <a:lnSpc>
                <a:spcPct val="93000"/>
              </a:lnSpc>
              <a:spcBef>
                <a:spcPts val="288"/>
              </a:spcBef>
              <a:spcAft>
                <a:spcPts val="13"/>
              </a:spcAft>
              <a:buSzPts val="1400"/>
              <a:buNone/>
              <a:defRPr sz="2000"/>
            </a:lvl9pPr>
          </a:lstStyle>
          <a:p/>
        </p:txBody>
      </p:sp>
      <p:sp>
        <p:nvSpPr>
          <p:cNvPr id="27" name="Google Shape;27;p6"/>
          <p:cNvSpPr txBox="1"/>
          <p:nvPr>
            <p:ph idx="2" type="body"/>
          </p:nvPr>
        </p:nvSpPr>
        <p:spPr>
          <a:xfrm>
            <a:off x="457200" y="1912938"/>
            <a:ext cx="3008313" cy="6254750"/>
          </a:xfrm>
          <a:prstGeom prst="rect">
            <a:avLst/>
          </a:prstGeom>
          <a:noFill/>
          <a:ln>
            <a:noFill/>
          </a:ln>
        </p:spPr>
        <p:txBody>
          <a:bodyPr anchorCtr="0" anchor="t" bIns="0" lIns="0" spcFirstLastPara="1" rIns="0" wrap="square" tIns="28425">
            <a:noAutofit/>
          </a:bodyPr>
          <a:lstStyle>
            <a:lvl1pPr indent="-228600" lvl="0" marL="457200" algn="l">
              <a:lnSpc>
                <a:spcPct val="93000"/>
              </a:lnSpc>
              <a:spcBef>
                <a:spcPts val="1425"/>
              </a:spcBef>
              <a:spcAft>
                <a:spcPts val="0"/>
              </a:spcAft>
              <a:buSzPts val="1400"/>
              <a:buNone/>
              <a:defRPr sz="1400"/>
            </a:lvl1pPr>
            <a:lvl2pPr indent="-228600" lvl="1" marL="914400" algn="l">
              <a:lnSpc>
                <a:spcPct val="93000"/>
              </a:lnSpc>
              <a:spcBef>
                <a:spcPts val="1138"/>
              </a:spcBef>
              <a:spcAft>
                <a:spcPts val="0"/>
              </a:spcAft>
              <a:buSzPts val="1200"/>
              <a:buNone/>
              <a:defRPr sz="1200"/>
            </a:lvl2pPr>
            <a:lvl3pPr indent="-228600" lvl="2" marL="1371600" algn="l">
              <a:lnSpc>
                <a:spcPct val="93000"/>
              </a:lnSpc>
              <a:spcBef>
                <a:spcPts val="863"/>
              </a:spcBef>
              <a:spcAft>
                <a:spcPts val="0"/>
              </a:spcAft>
              <a:buSzPts val="1000"/>
              <a:buNone/>
              <a:defRPr sz="1000"/>
            </a:lvl3pPr>
            <a:lvl4pPr indent="-228600" lvl="3" marL="1828800" algn="l">
              <a:lnSpc>
                <a:spcPct val="93000"/>
              </a:lnSpc>
              <a:spcBef>
                <a:spcPts val="575"/>
              </a:spcBef>
              <a:spcAft>
                <a:spcPts val="0"/>
              </a:spcAft>
              <a:buSzPts val="900"/>
              <a:buNone/>
              <a:defRPr sz="900"/>
            </a:lvl4pPr>
            <a:lvl5pPr indent="-228600" lvl="4" marL="2286000" algn="l">
              <a:lnSpc>
                <a:spcPct val="93000"/>
              </a:lnSpc>
              <a:spcBef>
                <a:spcPts val="288"/>
              </a:spcBef>
              <a:spcAft>
                <a:spcPts val="0"/>
              </a:spcAft>
              <a:buSzPts val="900"/>
              <a:buNone/>
              <a:defRPr sz="900"/>
            </a:lvl5pPr>
            <a:lvl6pPr indent="-228600" lvl="5" marL="2743200" algn="l">
              <a:lnSpc>
                <a:spcPct val="93000"/>
              </a:lnSpc>
              <a:spcBef>
                <a:spcPts val="288"/>
              </a:spcBef>
              <a:spcAft>
                <a:spcPts val="0"/>
              </a:spcAft>
              <a:buSzPts val="900"/>
              <a:buNone/>
              <a:defRPr sz="900"/>
            </a:lvl6pPr>
            <a:lvl7pPr indent="-228600" lvl="6" marL="3200400" algn="l">
              <a:lnSpc>
                <a:spcPct val="93000"/>
              </a:lnSpc>
              <a:spcBef>
                <a:spcPts val="288"/>
              </a:spcBef>
              <a:spcAft>
                <a:spcPts val="0"/>
              </a:spcAft>
              <a:buSzPts val="900"/>
              <a:buNone/>
              <a:defRPr sz="900"/>
            </a:lvl7pPr>
            <a:lvl8pPr indent="-228600" lvl="7" marL="3657600" algn="l">
              <a:lnSpc>
                <a:spcPct val="93000"/>
              </a:lnSpc>
              <a:spcBef>
                <a:spcPts val="288"/>
              </a:spcBef>
              <a:spcAft>
                <a:spcPts val="0"/>
              </a:spcAft>
              <a:buSzPts val="900"/>
              <a:buNone/>
              <a:defRPr sz="900"/>
            </a:lvl8pPr>
            <a:lvl9pPr indent="-228600" lvl="8" marL="4114800" algn="l">
              <a:lnSpc>
                <a:spcPct val="93000"/>
              </a:lnSpc>
              <a:spcBef>
                <a:spcPts val="288"/>
              </a:spcBef>
              <a:spcAft>
                <a:spcPts val="13"/>
              </a:spcAft>
              <a:buSzPts val="900"/>
              <a:buNone/>
              <a:defRPr sz="9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Пустой слайд" type="blank">
  <p:cSld name="BLANK">
    <p:spTree>
      <p:nvGrpSpPr>
        <p:cNvPr id="28" name="Shape 28"/>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олько заголовок" type="titleOnly">
  <p:cSld name="TITLE_ONLY">
    <p:spTree>
      <p:nvGrpSpPr>
        <p:cNvPr id="29" name="Shape 29"/>
        <p:cNvGrpSpPr/>
        <p:nvPr/>
      </p:nvGrpSpPr>
      <p:grpSpPr>
        <a:xfrm>
          <a:off x="0" y="0"/>
          <a:ext cx="0" cy="0"/>
          <a:chOff x="0" y="0"/>
          <a:chExt cx="0" cy="0"/>
        </a:xfrm>
      </p:grpSpPr>
      <p:sp>
        <p:nvSpPr>
          <p:cNvPr id="30" name="Google Shape;30;p8"/>
          <p:cNvSpPr txBox="1"/>
          <p:nvPr>
            <p:ph type="title"/>
          </p:nvPr>
        </p:nvSpPr>
        <p:spPr>
          <a:xfrm>
            <a:off x="457200" y="365125"/>
            <a:ext cx="8228012" cy="1525587"/>
          </a:xfrm>
          <a:prstGeom prst="rect">
            <a:avLst/>
          </a:prstGeom>
          <a:noFill/>
          <a:ln>
            <a:noFill/>
          </a:ln>
        </p:spPr>
        <p:txBody>
          <a:bodyPr anchorCtr="0" anchor="ctr" bIns="0" lIns="0" spcFirstLastPara="1" rIns="0" wrap="square" tIns="0">
            <a:noAutofit/>
          </a:bodyPr>
          <a:lstStyle>
            <a:lvl1pPr lvl="0" algn="ctr">
              <a:lnSpc>
                <a:spcPct val="93000"/>
              </a:lnSpc>
              <a:spcBef>
                <a:spcPts val="13"/>
              </a:spcBef>
              <a:spcAft>
                <a:spcPts val="0"/>
              </a:spcAft>
              <a:buSzPts val="1400"/>
              <a:buNone/>
              <a:defRPr/>
            </a:lvl1pPr>
            <a:lvl2pPr lvl="1" algn="ctr">
              <a:lnSpc>
                <a:spcPct val="93000"/>
              </a:lnSpc>
              <a:spcBef>
                <a:spcPts val="13"/>
              </a:spcBef>
              <a:spcAft>
                <a:spcPts val="0"/>
              </a:spcAft>
              <a:buSzPts val="1400"/>
              <a:buNone/>
              <a:defRPr/>
            </a:lvl2pPr>
            <a:lvl3pPr lvl="2" algn="ctr">
              <a:lnSpc>
                <a:spcPct val="93000"/>
              </a:lnSpc>
              <a:spcBef>
                <a:spcPts val="13"/>
              </a:spcBef>
              <a:spcAft>
                <a:spcPts val="0"/>
              </a:spcAft>
              <a:buSzPts val="1400"/>
              <a:buNone/>
              <a:defRPr/>
            </a:lvl3pPr>
            <a:lvl4pPr lvl="3" algn="ctr">
              <a:lnSpc>
                <a:spcPct val="93000"/>
              </a:lnSpc>
              <a:spcBef>
                <a:spcPts val="13"/>
              </a:spcBef>
              <a:spcAft>
                <a:spcPts val="0"/>
              </a:spcAft>
              <a:buSzPts val="1400"/>
              <a:buNone/>
              <a:defRPr/>
            </a:lvl4pPr>
            <a:lvl5pPr lvl="4" algn="ctr">
              <a:lnSpc>
                <a:spcPct val="93000"/>
              </a:lnSpc>
              <a:spcBef>
                <a:spcPts val="13"/>
              </a:spcBef>
              <a:spcAft>
                <a:spcPts val="0"/>
              </a:spcAft>
              <a:buSzPts val="1400"/>
              <a:buNone/>
              <a:defRPr/>
            </a:lvl5pPr>
            <a:lvl6pPr lvl="5" algn="ctr">
              <a:lnSpc>
                <a:spcPct val="93000"/>
              </a:lnSpc>
              <a:spcBef>
                <a:spcPts val="13"/>
              </a:spcBef>
              <a:spcAft>
                <a:spcPts val="0"/>
              </a:spcAft>
              <a:buSzPts val="1400"/>
              <a:buNone/>
              <a:defRPr/>
            </a:lvl6pPr>
            <a:lvl7pPr lvl="6" algn="ctr">
              <a:lnSpc>
                <a:spcPct val="93000"/>
              </a:lnSpc>
              <a:spcBef>
                <a:spcPts val="13"/>
              </a:spcBef>
              <a:spcAft>
                <a:spcPts val="0"/>
              </a:spcAft>
              <a:buSzPts val="1400"/>
              <a:buNone/>
              <a:defRPr/>
            </a:lvl7pPr>
            <a:lvl8pPr lvl="7" algn="ctr">
              <a:lnSpc>
                <a:spcPct val="93000"/>
              </a:lnSpc>
              <a:spcBef>
                <a:spcPts val="13"/>
              </a:spcBef>
              <a:spcAft>
                <a:spcPts val="0"/>
              </a:spcAft>
              <a:buSzPts val="1400"/>
              <a:buNone/>
              <a:defRPr/>
            </a:lvl8pPr>
            <a:lvl9pPr lvl="8" algn="ctr">
              <a:lnSpc>
                <a:spcPct val="93000"/>
              </a:lnSpc>
              <a:spcBef>
                <a:spcPts val="13"/>
              </a:spcBef>
              <a:spcAft>
                <a:spcPts val="13"/>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Сравнение" type="twoTxTwoObj">
  <p:cSld name="TWO_OBJECTS_WITH_TEXT">
    <p:spTree>
      <p:nvGrpSpPr>
        <p:cNvPr id="31" name="Shape 31"/>
        <p:cNvGrpSpPr/>
        <p:nvPr/>
      </p:nvGrpSpPr>
      <p:grpSpPr>
        <a:xfrm>
          <a:off x="0" y="0"/>
          <a:ext cx="0" cy="0"/>
          <a:chOff x="0" y="0"/>
          <a:chExt cx="0" cy="0"/>
        </a:xfrm>
      </p:grpSpPr>
      <p:sp>
        <p:nvSpPr>
          <p:cNvPr id="32" name="Google Shape;32;p9"/>
          <p:cNvSpPr txBox="1"/>
          <p:nvPr>
            <p:ph type="title"/>
          </p:nvPr>
        </p:nvSpPr>
        <p:spPr>
          <a:xfrm>
            <a:off x="457200" y="366713"/>
            <a:ext cx="8229600" cy="1524000"/>
          </a:xfrm>
          <a:prstGeom prst="rect">
            <a:avLst/>
          </a:prstGeom>
          <a:noFill/>
          <a:ln>
            <a:noFill/>
          </a:ln>
        </p:spPr>
        <p:txBody>
          <a:bodyPr anchorCtr="0" anchor="ctr" bIns="0" lIns="0" spcFirstLastPara="1" rIns="0" wrap="square" tIns="0">
            <a:noAutofit/>
          </a:bodyPr>
          <a:lstStyle>
            <a:lvl1pPr lvl="0" algn="ctr">
              <a:lnSpc>
                <a:spcPct val="93000"/>
              </a:lnSpc>
              <a:spcBef>
                <a:spcPts val="13"/>
              </a:spcBef>
              <a:spcAft>
                <a:spcPts val="0"/>
              </a:spcAft>
              <a:buSzPts val="1400"/>
              <a:buNone/>
              <a:defRPr/>
            </a:lvl1pPr>
            <a:lvl2pPr lvl="1" algn="ctr">
              <a:lnSpc>
                <a:spcPct val="93000"/>
              </a:lnSpc>
              <a:spcBef>
                <a:spcPts val="13"/>
              </a:spcBef>
              <a:spcAft>
                <a:spcPts val="0"/>
              </a:spcAft>
              <a:buSzPts val="1400"/>
              <a:buNone/>
              <a:defRPr/>
            </a:lvl2pPr>
            <a:lvl3pPr lvl="2" algn="ctr">
              <a:lnSpc>
                <a:spcPct val="93000"/>
              </a:lnSpc>
              <a:spcBef>
                <a:spcPts val="13"/>
              </a:spcBef>
              <a:spcAft>
                <a:spcPts val="0"/>
              </a:spcAft>
              <a:buSzPts val="1400"/>
              <a:buNone/>
              <a:defRPr/>
            </a:lvl3pPr>
            <a:lvl4pPr lvl="3" algn="ctr">
              <a:lnSpc>
                <a:spcPct val="93000"/>
              </a:lnSpc>
              <a:spcBef>
                <a:spcPts val="13"/>
              </a:spcBef>
              <a:spcAft>
                <a:spcPts val="0"/>
              </a:spcAft>
              <a:buSzPts val="1400"/>
              <a:buNone/>
              <a:defRPr/>
            </a:lvl4pPr>
            <a:lvl5pPr lvl="4" algn="ctr">
              <a:lnSpc>
                <a:spcPct val="93000"/>
              </a:lnSpc>
              <a:spcBef>
                <a:spcPts val="13"/>
              </a:spcBef>
              <a:spcAft>
                <a:spcPts val="0"/>
              </a:spcAft>
              <a:buSzPts val="1400"/>
              <a:buNone/>
              <a:defRPr/>
            </a:lvl5pPr>
            <a:lvl6pPr lvl="5" algn="ctr">
              <a:lnSpc>
                <a:spcPct val="93000"/>
              </a:lnSpc>
              <a:spcBef>
                <a:spcPts val="13"/>
              </a:spcBef>
              <a:spcAft>
                <a:spcPts val="0"/>
              </a:spcAft>
              <a:buSzPts val="1400"/>
              <a:buNone/>
              <a:defRPr/>
            </a:lvl6pPr>
            <a:lvl7pPr lvl="6" algn="ctr">
              <a:lnSpc>
                <a:spcPct val="93000"/>
              </a:lnSpc>
              <a:spcBef>
                <a:spcPts val="13"/>
              </a:spcBef>
              <a:spcAft>
                <a:spcPts val="0"/>
              </a:spcAft>
              <a:buSzPts val="1400"/>
              <a:buNone/>
              <a:defRPr/>
            </a:lvl7pPr>
            <a:lvl8pPr lvl="7" algn="ctr">
              <a:lnSpc>
                <a:spcPct val="93000"/>
              </a:lnSpc>
              <a:spcBef>
                <a:spcPts val="13"/>
              </a:spcBef>
              <a:spcAft>
                <a:spcPts val="0"/>
              </a:spcAft>
              <a:buSzPts val="1400"/>
              <a:buNone/>
              <a:defRPr/>
            </a:lvl8pPr>
            <a:lvl9pPr lvl="8" algn="ctr">
              <a:lnSpc>
                <a:spcPct val="93000"/>
              </a:lnSpc>
              <a:spcBef>
                <a:spcPts val="13"/>
              </a:spcBef>
              <a:spcAft>
                <a:spcPts val="13"/>
              </a:spcAft>
              <a:buSzPts val="1400"/>
              <a:buNone/>
              <a:defRPr/>
            </a:lvl9pPr>
          </a:lstStyle>
          <a:p/>
        </p:txBody>
      </p:sp>
      <p:sp>
        <p:nvSpPr>
          <p:cNvPr id="33" name="Google Shape;33;p9"/>
          <p:cNvSpPr txBox="1"/>
          <p:nvPr>
            <p:ph idx="1" type="body"/>
          </p:nvPr>
        </p:nvSpPr>
        <p:spPr>
          <a:xfrm>
            <a:off x="457200" y="2046288"/>
            <a:ext cx="4040188" cy="854075"/>
          </a:xfrm>
          <a:prstGeom prst="rect">
            <a:avLst/>
          </a:prstGeom>
          <a:noFill/>
          <a:ln>
            <a:noFill/>
          </a:ln>
        </p:spPr>
        <p:txBody>
          <a:bodyPr anchorCtr="0" anchor="b" bIns="0" lIns="0" spcFirstLastPara="1" rIns="0" wrap="square" tIns="28425">
            <a:noAutofit/>
          </a:bodyPr>
          <a:lstStyle>
            <a:lvl1pPr indent="-228600" lvl="0" marL="457200" algn="l">
              <a:lnSpc>
                <a:spcPct val="93000"/>
              </a:lnSpc>
              <a:spcBef>
                <a:spcPts val="1425"/>
              </a:spcBef>
              <a:spcAft>
                <a:spcPts val="0"/>
              </a:spcAft>
              <a:buSzPts val="2400"/>
              <a:buNone/>
              <a:defRPr b="1" sz="2400"/>
            </a:lvl1pPr>
            <a:lvl2pPr indent="-228600" lvl="1" marL="914400" algn="l">
              <a:lnSpc>
                <a:spcPct val="93000"/>
              </a:lnSpc>
              <a:spcBef>
                <a:spcPts val="1138"/>
              </a:spcBef>
              <a:spcAft>
                <a:spcPts val="0"/>
              </a:spcAft>
              <a:buSzPts val="2000"/>
              <a:buNone/>
              <a:defRPr b="1" sz="2000"/>
            </a:lvl2pPr>
            <a:lvl3pPr indent="-228600" lvl="2" marL="1371600" algn="l">
              <a:lnSpc>
                <a:spcPct val="93000"/>
              </a:lnSpc>
              <a:spcBef>
                <a:spcPts val="863"/>
              </a:spcBef>
              <a:spcAft>
                <a:spcPts val="0"/>
              </a:spcAft>
              <a:buSzPts val="1800"/>
              <a:buNone/>
              <a:defRPr b="1" sz="1800"/>
            </a:lvl3pPr>
            <a:lvl4pPr indent="-228600" lvl="3" marL="1828800" algn="l">
              <a:lnSpc>
                <a:spcPct val="93000"/>
              </a:lnSpc>
              <a:spcBef>
                <a:spcPts val="575"/>
              </a:spcBef>
              <a:spcAft>
                <a:spcPts val="0"/>
              </a:spcAft>
              <a:buSzPts val="1600"/>
              <a:buNone/>
              <a:defRPr b="1" sz="1600"/>
            </a:lvl4pPr>
            <a:lvl5pPr indent="-228600" lvl="4" marL="2286000" algn="l">
              <a:lnSpc>
                <a:spcPct val="93000"/>
              </a:lnSpc>
              <a:spcBef>
                <a:spcPts val="288"/>
              </a:spcBef>
              <a:spcAft>
                <a:spcPts val="0"/>
              </a:spcAft>
              <a:buSzPts val="1600"/>
              <a:buNone/>
              <a:defRPr b="1" sz="1600"/>
            </a:lvl5pPr>
            <a:lvl6pPr indent="-228600" lvl="5" marL="2743200" algn="l">
              <a:lnSpc>
                <a:spcPct val="93000"/>
              </a:lnSpc>
              <a:spcBef>
                <a:spcPts val="288"/>
              </a:spcBef>
              <a:spcAft>
                <a:spcPts val="0"/>
              </a:spcAft>
              <a:buSzPts val="1600"/>
              <a:buNone/>
              <a:defRPr b="1" sz="1600"/>
            </a:lvl6pPr>
            <a:lvl7pPr indent="-228600" lvl="6" marL="3200400" algn="l">
              <a:lnSpc>
                <a:spcPct val="93000"/>
              </a:lnSpc>
              <a:spcBef>
                <a:spcPts val="288"/>
              </a:spcBef>
              <a:spcAft>
                <a:spcPts val="0"/>
              </a:spcAft>
              <a:buSzPts val="1600"/>
              <a:buNone/>
              <a:defRPr b="1" sz="1600"/>
            </a:lvl7pPr>
            <a:lvl8pPr indent="-228600" lvl="7" marL="3657600" algn="l">
              <a:lnSpc>
                <a:spcPct val="93000"/>
              </a:lnSpc>
              <a:spcBef>
                <a:spcPts val="288"/>
              </a:spcBef>
              <a:spcAft>
                <a:spcPts val="0"/>
              </a:spcAft>
              <a:buSzPts val="1600"/>
              <a:buNone/>
              <a:defRPr b="1" sz="1600"/>
            </a:lvl8pPr>
            <a:lvl9pPr indent="-228600" lvl="8" marL="4114800" algn="l">
              <a:lnSpc>
                <a:spcPct val="93000"/>
              </a:lnSpc>
              <a:spcBef>
                <a:spcPts val="288"/>
              </a:spcBef>
              <a:spcAft>
                <a:spcPts val="13"/>
              </a:spcAft>
              <a:buSzPts val="1600"/>
              <a:buNone/>
              <a:defRPr b="1" sz="1600"/>
            </a:lvl9pPr>
          </a:lstStyle>
          <a:p/>
        </p:txBody>
      </p:sp>
      <p:sp>
        <p:nvSpPr>
          <p:cNvPr id="34" name="Google Shape;34;p9"/>
          <p:cNvSpPr txBox="1"/>
          <p:nvPr>
            <p:ph idx="2" type="body"/>
          </p:nvPr>
        </p:nvSpPr>
        <p:spPr>
          <a:xfrm>
            <a:off x="457200" y="2900363"/>
            <a:ext cx="4040188" cy="5267325"/>
          </a:xfrm>
          <a:prstGeom prst="rect">
            <a:avLst/>
          </a:prstGeom>
          <a:noFill/>
          <a:ln>
            <a:noFill/>
          </a:ln>
        </p:spPr>
        <p:txBody>
          <a:bodyPr anchorCtr="0" anchor="t" bIns="0" lIns="0" spcFirstLastPara="1" rIns="0" wrap="square" tIns="28425">
            <a:noAutofit/>
          </a:bodyPr>
          <a:lstStyle>
            <a:lvl1pPr indent="-228600" lvl="0" marL="457200" algn="l">
              <a:lnSpc>
                <a:spcPct val="93000"/>
              </a:lnSpc>
              <a:spcBef>
                <a:spcPts val="1425"/>
              </a:spcBef>
              <a:spcAft>
                <a:spcPts val="0"/>
              </a:spcAft>
              <a:buSzPts val="1400"/>
              <a:buNone/>
              <a:defRPr sz="2400"/>
            </a:lvl1pPr>
            <a:lvl2pPr indent="-228600" lvl="1" marL="914400" algn="l">
              <a:lnSpc>
                <a:spcPct val="93000"/>
              </a:lnSpc>
              <a:spcBef>
                <a:spcPts val="1138"/>
              </a:spcBef>
              <a:spcAft>
                <a:spcPts val="0"/>
              </a:spcAft>
              <a:buSzPts val="1400"/>
              <a:buNone/>
              <a:defRPr sz="2000"/>
            </a:lvl2pPr>
            <a:lvl3pPr indent="-228600" lvl="2" marL="1371600" algn="l">
              <a:lnSpc>
                <a:spcPct val="93000"/>
              </a:lnSpc>
              <a:spcBef>
                <a:spcPts val="863"/>
              </a:spcBef>
              <a:spcAft>
                <a:spcPts val="0"/>
              </a:spcAft>
              <a:buSzPts val="1400"/>
              <a:buNone/>
              <a:defRPr sz="1800"/>
            </a:lvl3pPr>
            <a:lvl4pPr indent="-228600" lvl="3" marL="1828800" algn="l">
              <a:lnSpc>
                <a:spcPct val="93000"/>
              </a:lnSpc>
              <a:spcBef>
                <a:spcPts val="575"/>
              </a:spcBef>
              <a:spcAft>
                <a:spcPts val="0"/>
              </a:spcAft>
              <a:buSzPts val="1400"/>
              <a:buNone/>
              <a:defRPr sz="1600"/>
            </a:lvl4pPr>
            <a:lvl5pPr indent="-228600" lvl="4" marL="2286000" algn="l">
              <a:lnSpc>
                <a:spcPct val="93000"/>
              </a:lnSpc>
              <a:spcBef>
                <a:spcPts val="288"/>
              </a:spcBef>
              <a:spcAft>
                <a:spcPts val="0"/>
              </a:spcAft>
              <a:buSzPts val="1400"/>
              <a:buNone/>
              <a:defRPr sz="1600"/>
            </a:lvl5pPr>
            <a:lvl6pPr indent="-228600" lvl="5" marL="2743200" algn="l">
              <a:lnSpc>
                <a:spcPct val="93000"/>
              </a:lnSpc>
              <a:spcBef>
                <a:spcPts val="288"/>
              </a:spcBef>
              <a:spcAft>
                <a:spcPts val="0"/>
              </a:spcAft>
              <a:buSzPts val="1400"/>
              <a:buNone/>
              <a:defRPr sz="1600"/>
            </a:lvl6pPr>
            <a:lvl7pPr indent="-228600" lvl="6" marL="3200400" algn="l">
              <a:lnSpc>
                <a:spcPct val="93000"/>
              </a:lnSpc>
              <a:spcBef>
                <a:spcPts val="288"/>
              </a:spcBef>
              <a:spcAft>
                <a:spcPts val="0"/>
              </a:spcAft>
              <a:buSzPts val="1400"/>
              <a:buNone/>
              <a:defRPr sz="1600"/>
            </a:lvl7pPr>
            <a:lvl8pPr indent="-228600" lvl="7" marL="3657600" algn="l">
              <a:lnSpc>
                <a:spcPct val="93000"/>
              </a:lnSpc>
              <a:spcBef>
                <a:spcPts val="288"/>
              </a:spcBef>
              <a:spcAft>
                <a:spcPts val="0"/>
              </a:spcAft>
              <a:buSzPts val="1400"/>
              <a:buNone/>
              <a:defRPr sz="1600"/>
            </a:lvl8pPr>
            <a:lvl9pPr indent="-228600" lvl="8" marL="4114800" algn="l">
              <a:lnSpc>
                <a:spcPct val="93000"/>
              </a:lnSpc>
              <a:spcBef>
                <a:spcPts val="288"/>
              </a:spcBef>
              <a:spcAft>
                <a:spcPts val="13"/>
              </a:spcAft>
              <a:buSzPts val="1400"/>
              <a:buNone/>
              <a:defRPr sz="1600"/>
            </a:lvl9pPr>
          </a:lstStyle>
          <a:p/>
        </p:txBody>
      </p:sp>
      <p:sp>
        <p:nvSpPr>
          <p:cNvPr id="35" name="Google Shape;35;p9"/>
          <p:cNvSpPr txBox="1"/>
          <p:nvPr>
            <p:ph idx="3" type="body"/>
          </p:nvPr>
        </p:nvSpPr>
        <p:spPr>
          <a:xfrm>
            <a:off x="4645025" y="2046288"/>
            <a:ext cx="4041775" cy="854075"/>
          </a:xfrm>
          <a:prstGeom prst="rect">
            <a:avLst/>
          </a:prstGeom>
          <a:noFill/>
          <a:ln>
            <a:noFill/>
          </a:ln>
        </p:spPr>
        <p:txBody>
          <a:bodyPr anchorCtr="0" anchor="b" bIns="0" lIns="0" spcFirstLastPara="1" rIns="0" wrap="square" tIns="28425">
            <a:noAutofit/>
          </a:bodyPr>
          <a:lstStyle>
            <a:lvl1pPr indent="-228600" lvl="0" marL="457200" algn="l">
              <a:lnSpc>
                <a:spcPct val="93000"/>
              </a:lnSpc>
              <a:spcBef>
                <a:spcPts val="1425"/>
              </a:spcBef>
              <a:spcAft>
                <a:spcPts val="0"/>
              </a:spcAft>
              <a:buSzPts val="2400"/>
              <a:buNone/>
              <a:defRPr b="1" sz="2400"/>
            </a:lvl1pPr>
            <a:lvl2pPr indent="-228600" lvl="1" marL="914400" algn="l">
              <a:lnSpc>
                <a:spcPct val="93000"/>
              </a:lnSpc>
              <a:spcBef>
                <a:spcPts val="1138"/>
              </a:spcBef>
              <a:spcAft>
                <a:spcPts val="0"/>
              </a:spcAft>
              <a:buSzPts val="2000"/>
              <a:buNone/>
              <a:defRPr b="1" sz="2000"/>
            </a:lvl2pPr>
            <a:lvl3pPr indent="-228600" lvl="2" marL="1371600" algn="l">
              <a:lnSpc>
                <a:spcPct val="93000"/>
              </a:lnSpc>
              <a:spcBef>
                <a:spcPts val="863"/>
              </a:spcBef>
              <a:spcAft>
                <a:spcPts val="0"/>
              </a:spcAft>
              <a:buSzPts val="1800"/>
              <a:buNone/>
              <a:defRPr b="1" sz="1800"/>
            </a:lvl3pPr>
            <a:lvl4pPr indent="-228600" lvl="3" marL="1828800" algn="l">
              <a:lnSpc>
                <a:spcPct val="93000"/>
              </a:lnSpc>
              <a:spcBef>
                <a:spcPts val="575"/>
              </a:spcBef>
              <a:spcAft>
                <a:spcPts val="0"/>
              </a:spcAft>
              <a:buSzPts val="1600"/>
              <a:buNone/>
              <a:defRPr b="1" sz="1600"/>
            </a:lvl4pPr>
            <a:lvl5pPr indent="-228600" lvl="4" marL="2286000" algn="l">
              <a:lnSpc>
                <a:spcPct val="93000"/>
              </a:lnSpc>
              <a:spcBef>
                <a:spcPts val="288"/>
              </a:spcBef>
              <a:spcAft>
                <a:spcPts val="0"/>
              </a:spcAft>
              <a:buSzPts val="1600"/>
              <a:buNone/>
              <a:defRPr b="1" sz="1600"/>
            </a:lvl5pPr>
            <a:lvl6pPr indent="-228600" lvl="5" marL="2743200" algn="l">
              <a:lnSpc>
                <a:spcPct val="93000"/>
              </a:lnSpc>
              <a:spcBef>
                <a:spcPts val="288"/>
              </a:spcBef>
              <a:spcAft>
                <a:spcPts val="0"/>
              </a:spcAft>
              <a:buSzPts val="1600"/>
              <a:buNone/>
              <a:defRPr b="1" sz="1600"/>
            </a:lvl6pPr>
            <a:lvl7pPr indent="-228600" lvl="6" marL="3200400" algn="l">
              <a:lnSpc>
                <a:spcPct val="93000"/>
              </a:lnSpc>
              <a:spcBef>
                <a:spcPts val="288"/>
              </a:spcBef>
              <a:spcAft>
                <a:spcPts val="0"/>
              </a:spcAft>
              <a:buSzPts val="1600"/>
              <a:buNone/>
              <a:defRPr b="1" sz="1600"/>
            </a:lvl7pPr>
            <a:lvl8pPr indent="-228600" lvl="7" marL="3657600" algn="l">
              <a:lnSpc>
                <a:spcPct val="93000"/>
              </a:lnSpc>
              <a:spcBef>
                <a:spcPts val="288"/>
              </a:spcBef>
              <a:spcAft>
                <a:spcPts val="0"/>
              </a:spcAft>
              <a:buSzPts val="1600"/>
              <a:buNone/>
              <a:defRPr b="1" sz="1600"/>
            </a:lvl8pPr>
            <a:lvl9pPr indent="-228600" lvl="8" marL="4114800" algn="l">
              <a:lnSpc>
                <a:spcPct val="93000"/>
              </a:lnSpc>
              <a:spcBef>
                <a:spcPts val="288"/>
              </a:spcBef>
              <a:spcAft>
                <a:spcPts val="13"/>
              </a:spcAft>
              <a:buSzPts val="1600"/>
              <a:buNone/>
              <a:defRPr b="1" sz="1600"/>
            </a:lvl9pPr>
          </a:lstStyle>
          <a:p/>
        </p:txBody>
      </p:sp>
      <p:sp>
        <p:nvSpPr>
          <p:cNvPr id="36" name="Google Shape;36;p9"/>
          <p:cNvSpPr txBox="1"/>
          <p:nvPr>
            <p:ph idx="4" type="body"/>
          </p:nvPr>
        </p:nvSpPr>
        <p:spPr>
          <a:xfrm>
            <a:off x="4645025" y="2900363"/>
            <a:ext cx="4041775" cy="5267325"/>
          </a:xfrm>
          <a:prstGeom prst="rect">
            <a:avLst/>
          </a:prstGeom>
          <a:noFill/>
          <a:ln>
            <a:noFill/>
          </a:ln>
        </p:spPr>
        <p:txBody>
          <a:bodyPr anchorCtr="0" anchor="t" bIns="0" lIns="0" spcFirstLastPara="1" rIns="0" wrap="square" tIns="28425">
            <a:noAutofit/>
          </a:bodyPr>
          <a:lstStyle>
            <a:lvl1pPr indent="-228600" lvl="0" marL="457200" algn="l">
              <a:lnSpc>
                <a:spcPct val="93000"/>
              </a:lnSpc>
              <a:spcBef>
                <a:spcPts val="1425"/>
              </a:spcBef>
              <a:spcAft>
                <a:spcPts val="0"/>
              </a:spcAft>
              <a:buSzPts val="1400"/>
              <a:buNone/>
              <a:defRPr sz="2400"/>
            </a:lvl1pPr>
            <a:lvl2pPr indent="-228600" lvl="1" marL="914400" algn="l">
              <a:lnSpc>
                <a:spcPct val="93000"/>
              </a:lnSpc>
              <a:spcBef>
                <a:spcPts val="1138"/>
              </a:spcBef>
              <a:spcAft>
                <a:spcPts val="0"/>
              </a:spcAft>
              <a:buSzPts val="1400"/>
              <a:buNone/>
              <a:defRPr sz="2000"/>
            </a:lvl2pPr>
            <a:lvl3pPr indent="-228600" lvl="2" marL="1371600" algn="l">
              <a:lnSpc>
                <a:spcPct val="93000"/>
              </a:lnSpc>
              <a:spcBef>
                <a:spcPts val="863"/>
              </a:spcBef>
              <a:spcAft>
                <a:spcPts val="0"/>
              </a:spcAft>
              <a:buSzPts val="1400"/>
              <a:buNone/>
              <a:defRPr sz="1800"/>
            </a:lvl3pPr>
            <a:lvl4pPr indent="-228600" lvl="3" marL="1828800" algn="l">
              <a:lnSpc>
                <a:spcPct val="93000"/>
              </a:lnSpc>
              <a:spcBef>
                <a:spcPts val="575"/>
              </a:spcBef>
              <a:spcAft>
                <a:spcPts val="0"/>
              </a:spcAft>
              <a:buSzPts val="1400"/>
              <a:buNone/>
              <a:defRPr sz="1600"/>
            </a:lvl4pPr>
            <a:lvl5pPr indent="-228600" lvl="4" marL="2286000" algn="l">
              <a:lnSpc>
                <a:spcPct val="93000"/>
              </a:lnSpc>
              <a:spcBef>
                <a:spcPts val="288"/>
              </a:spcBef>
              <a:spcAft>
                <a:spcPts val="0"/>
              </a:spcAft>
              <a:buSzPts val="1400"/>
              <a:buNone/>
              <a:defRPr sz="1600"/>
            </a:lvl5pPr>
            <a:lvl6pPr indent="-228600" lvl="5" marL="2743200" algn="l">
              <a:lnSpc>
                <a:spcPct val="93000"/>
              </a:lnSpc>
              <a:spcBef>
                <a:spcPts val="288"/>
              </a:spcBef>
              <a:spcAft>
                <a:spcPts val="0"/>
              </a:spcAft>
              <a:buSzPts val="1400"/>
              <a:buNone/>
              <a:defRPr sz="1600"/>
            </a:lvl6pPr>
            <a:lvl7pPr indent="-228600" lvl="6" marL="3200400" algn="l">
              <a:lnSpc>
                <a:spcPct val="93000"/>
              </a:lnSpc>
              <a:spcBef>
                <a:spcPts val="288"/>
              </a:spcBef>
              <a:spcAft>
                <a:spcPts val="0"/>
              </a:spcAft>
              <a:buSzPts val="1400"/>
              <a:buNone/>
              <a:defRPr sz="1600"/>
            </a:lvl7pPr>
            <a:lvl8pPr indent="-228600" lvl="7" marL="3657600" algn="l">
              <a:lnSpc>
                <a:spcPct val="93000"/>
              </a:lnSpc>
              <a:spcBef>
                <a:spcPts val="288"/>
              </a:spcBef>
              <a:spcAft>
                <a:spcPts val="0"/>
              </a:spcAft>
              <a:buSzPts val="1400"/>
              <a:buNone/>
              <a:defRPr sz="1600"/>
            </a:lvl8pPr>
            <a:lvl9pPr indent="-228600" lvl="8" marL="4114800" algn="l">
              <a:lnSpc>
                <a:spcPct val="93000"/>
              </a:lnSpc>
              <a:spcBef>
                <a:spcPts val="288"/>
              </a:spcBef>
              <a:spcAft>
                <a:spcPts val="13"/>
              </a:spcAft>
              <a:buSzPts val="1400"/>
              <a:buNone/>
              <a:defRPr sz="16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Два объекта" type="twoObj">
  <p:cSld name="TWO_OBJECTS">
    <p:spTree>
      <p:nvGrpSpPr>
        <p:cNvPr id="37" name="Shape 37"/>
        <p:cNvGrpSpPr/>
        <p:nvPr/>
      </p:nvGrpSpPr>
      <p:grpSpPr>
        <a:xfrm>
          <a:off x="0" y="0"/>
          <a:ext cx="0" cy="0"/>
          <a:chOff x="0" y="0"/>
          <a:chExt cx="0" cy="0"/>
        </a:xfrm>
      </p:grpSpPr>
      <p:sp>
        <p:nvSpPr>
          <p:cNvPr id="38" name="Google Shape;38;p10"/>
          <p:cNvSpPr txBox="1"/>
          <p:nvPr>
            <p:ph type="title"/>
          </p:nvPr>
        </p:nvSpPr>
        <p:spPr>
          <a:xfrm>
            <a:off x="457200" y="365125"/>
            <a:ext cx="8228012" cy="1525587"/>
          </a:xfrm>
          <a:prstGeom prst="rect">
            <a:avLst/>
          </a:prstGeom>
          <a:noFill/>
          <a:ln>
            <a:noFill/>
          </a:ln>
        </p:spPr>
        <p:txBody>
          <a:bodyPr anchorCtr="0" anchor="ctr" bIns="0" lIns="0" spcFirstLastPara="1" rIns="0" wrap="square" tIns="0">
            <a:noAutofit/>
          </a:bodyPr>
          <a:lstStyle>
            <a:lvl1pPr lvl="0" algn="ctr">
              <a:lnSpc>
                <a:spcPct val="93000"/>
              </a:lnSpc>
              <a:spcBef>
                <a:spcPts val="13"/>
              </a:spcBef>
              <a:spcAft>
                <a:spcPts val="0"/>
              </a:spcAft>
              <a:buSzPts val="1400"/>
              <a:buNone/>
              <a:defRPr/>
            </a:lvl1pPr>
            <a:lvl2pPr lvl="1" algn="ctr">
              <a:lnSpc>
                <a:spcPct val="93000"/>
              </a:lnSpc>
              <a:spcBef>
                <a:spcPts val="13"/>
              </a:spcBef>
              <a:spcAft>
                <a:spcPts val="0"/>
              </a:spcAft>
              <a:buSzPts val="1400"/>
              <a:buNone/>
              <a:defRPr/>
            </a:lvl2pPr>
            <a:lvl3pPr lvl="2" algn="ctr">
              <a:lnSpc>
                <a:spcPct val="93000"/>
              </a:lnSpc>
              <a:spcBef>
                <a:spcPts val="13"/>
              </a:spcBef>
              <a:spcAft>
                <a:spcPts val="0"/>
              </a:spcAft>
              <a:buSzPts val="1400"/>
              <a:buNone/>
              <a:defRPr/>
            </a:lvl3pPr>
            <a:lvl4pPr lvl="3" algn="ctr">
              <a:lnSpc>
                <a:spcPct val="93000"/>
              </a:lnSpc>
              <a:spcBef>
                <a:spcPts val="13"/>
              </a:spcBef>
              <a:spcAft>
                <a:spcPts val="0"/>
              </a:spcAft>
              <a:buSzPts val="1400"/>
              <a:buNone/>
              <a:defRPr/>
            </a:lvl4pPr>
            <a:lvl5pPr lvl="4" algn="ctr">
              <a:lnSpc>
                <a:spcPct val="93000"/>
              </a:lnSpc>
              <a:spcBef>
                <a:spcPts val="13"/>
              </a:spcBef>
              <a:spcAft>
                <a:spcPts val="0"/>
              </a:spcAft>
              <a:buSzPts val="1400"/>
              <a:buNone/>
              <a:defRPr/>
            </a:lvl5pPr>
            <a:lvl6pPr lvl="5" algn="ctr">
              <a:lnSpc>
                <a:spcPct val="93000"/>
              </a:lnSpc>
              <a:spcBef>
                <a:spcPts val="13"/>
              </a:spcBef>
              <a:spcAft>
                <a:spcPts val="0"/>
              </a:spcAft>
              <a:buSzPts val="1400"/>
              <a:buNone/>
              <a:defRPr/>
            </a:lvl6pPr>
            <a:lvl7pPr lvl="6" algn="ctr">
              <a:lnSpc>
                <a:spcPct val="93000"/>
              </a:lnSpc>
              <a:spcBef>
                <a:spcPts val="13"/>
              </a:spcBef>
              <a:spcAft>
                <a:spcPts val="0"/>
              </a:spcAft>
              <a:buSzPts val="1400"/>
              <a:buNone/>
              <a:defRPr/>
            </a:lvl7pPr>
            <a:lvl8pPr lvl="7" algn="ctr">
              <a:lnSpc>
                <a:spcPct val="93000"/>
              </a:lnSpc>
              <a:spcBef>
                <a:spcPts val="13"/>
              </a:spcBef>
              <a:spcAft>
                <a:spcPts val="0"/>
              </a:spcAft>
              <a:buSzPts val="1400"/>
              <a:buNone/>
              <a:defRPr/>
            </a:lvl8pPr>
            <a:lvl9pPr lvl="8" algn="ctr">
              <a:lnSpc>
                <a:spcPct val="93000"/>
              </a:lnSpc>
              <a:spcBef>
                <a:spcPts val="13"/>
              </a:spcBef>
              <a:spcAft>
                <a:spcPts val="13"/>
              </a:spcAft>
              <a:buSzPts val="1400"/>
              <a:buNone/>
              <a:defRPr/>
            </a:lvl9pPr>
          </a:lstStyle>
          <a:p/>
        </p:txBody>
      </p:sp>
      <p:sp>
        <p:nvSpPr>
          <p:cNvPr id="39" name="Google Shape;39;p10"/>
          <p:cNvSpPr txBox="1"/>
          <p:nvPr>
            <p:ph idx="1" type="body"/>
          </p:nvPr>
        </p:nvSpPr>
        <p:spPr>
          <a:xfrm>
            <a:off x="457200" y="2139950"/>
            <a:ext cx="4037013" cy="5300663"/>
          </a:xfrm>
          <a:prstGeom prst="rect">
            <a:avLst/>
          </a:prstGeom>
          <a:noFill/>
          <a:ln>
            <a:noFill/>
          </a:ln>
        </p:spPr>
        <p:txBody>
          <a:bodyPr anchorCtr="0" anchor="t" bIns="0" lIns="0" spcFirstLastPara="1" rIns="0" wrap="square" tIns="28425">
            <a:noAutofit/>
          </a:bodyPr>
          <a:lstStyle>
            <a:lvl1pPr indent="-228600" lvl="0" marL="457200" algn="l">
              <a:lnSpc>
                <a:spcPct val="93000"/>
              </a:lnSpc>
              <a:spcBef>
                <a:spcPts val="1425"/>
              </a:spcBef>
              <a:spcAft>
                <a:spcPts val="0"/>
              </a:spcAft>
              <a:buSzPts val="1400"/>
              <a:buNone/>
              <a:defRPr sz="2800"/>
            </a:lvl1pPr>
            <a:lvl2pPr indent="-228600" lvl="1" marL="914400" algn="l">
              <a:lnSpc>
                <a:spcPct val="93000"/>
              </a:lnSpc>
              <a:spcBef>
                <a:spcPts val="1138"/>
              </a:spcBef>
              <a:spcAft>
                <a:spcPts val="0"/>
              </a:spcAft>
              <a:buSzPts val="1400"/>
              <a:buNone/>
              <a:defRPr sz="2400"/>
            </a:lvl2pPr>
            <a:lvl3pPr indent="-228600" lvl="2" marL="1371600" algn="l">
              <a:lnSpc>
                <a:spcPct val="93000"/>
              </a:lnSpc>
              <a:spcBef>
                <a:spcPts val="863"/>
              </a:spcBef>
              <a:spcAft>
                <a:spcPts val="0"/>
              </a:spcAft>
              <a:buSzPts val="1400"/>
              <a:buNone/>
              <a:defRPr sz="2000"/>
            </a:lvl3pPr>
            <a:lvl4pPr indent="-228600" lvl="3" marL="1828800" algn="l">
              <a:lnSpc>
                <a:spcPct val="93000"/>
              </a:lnSpc>
              <a:spcBef>
                <a:spcPts val="575"/>
              </a:spcBef>
              <a:spcAft>
                <a:spcPts val="0"/>
              </a:spcAft>
              <a:buSzPts val="1400"/>
              <a:buNone/>
              <a:defRPr sz="1800"/>
            </a:lvl4pPr>
            <a:lvl5pPr indent="-228600" lvl="4" marL="2286000" algn="l">
              <a:lnSpc>
                <a:spcPct val="93000"/>
              </a:lnSpc>
              <a:spcBef>
                <a:spcPts val="288"/>
              </a:spcBef>
              <a:spcAft>
                <a:spcPts val="0"/>
              </a:spcAft>
              <a:buSzPts val="1400"/>
              <a:buNone/>
              <a:defRPr sz="1800"/>
            </a:lvl5pPr>
            <a:lvl6pPr indent="-228600" lvl="5" marL="2743200" algn="l">
              <a:lnSpc>
                <a:spcPct val="93000"/>
              </a:lnSpc>
              <a:spcBef>
                <a:spcPts val="288"/>
              </a:spcBef>
              <a:spcAft>
                <a:spcPts val="0"/>
              </a:spcAft>
              <a:buSzPts val="1400"/>
              <a:buNone/>
              <a:defRPr sz="1800"/>
            </a:lvl6pPr>
            <a:lvl7pPr indent="-228600" lvl="6" marL="3200400" algn="l">
              <a:lnSpc>
                <a:spcPct val="93000"/>
              </a:lnSpc>
              <a:spcBef>
                <a:spcPts val="288"/>
              </a:spcBef>
              <a:spcAft>
                <a:spcPts val="0"/>
              </a:spcAft>
              <a:buSzPts val="1400"/>
              <a:buNone/>
              <a:defRPr sz="1800"/>
            </a:lvl7pPr>
            <a:lvl8pPr indent="-228600" lvl="7" marL="3657600" algn="l">
              <a:lnSpc>
                <a:spcPct val="93000"/>
              </a:lnSpc>
              <a:spcBef>
                <a:spcPts val="288"/>
              </a:spcBef>
              <a:spcAft>
                <a:spcPts val="0"/>
              </a:spcAft>
              <a:buSzPts val="1400"/>
              <a:buNone/>
              <a:defRPr sz="1800"/>
            </a:lvl8pPr>
            <a:lvl9pPr indent="-228600" lvl="8" marL="4114800" algn="l">
              <a:lnSpc>
                <a:spcPct val="93000"/>
              </a:lnSpc>
              <a:spcBef>
                <a:spcPts val="288"/>
              </a:spcBef>
              <a:spcAft>
                <a:spcPts val="13"/>
              </a:spcAft>
              <a:buSzPts val="1400"/>
              <a:buNone/>
              <a:defRPr sz="1800"/>
            </a:lvl9pPr>
          </a:lstStyle>
          <a:p/>
        </p:txBody>
      </p:sp>
      <p:sp>
        <p:nvSpPr>
          <p:cNvPr id="40" name="Google Shape;40;p10"/>
          <p:cNvSpPr txBox="1"/>
          <p:nvPr>
            <p:ph idx="2" type="body"/>
          </p:nvPr>
        </p:nvSpPr>
        <p:spPr>
          <a:xfrm>
            <a:off x="4646613" y="2139950"/>
            <a:ext cx="4038600" cy="5300663"/>
          </a:xfrm>
          <a:prstGeom prst="rect">
            <a:avLst/>
          </a:prstGeom>
          <a:noFill/>
          <a:ln>
            <a:noFill/>
          </a:ln>
        </p:spPr>
        <p:txBody>
          <a:bodyPr anchorCtr="0" anchor="t" bIns="0" lIns="0" spcFirstLastPara="1" rIns="0" wrap="square" tIns="28425">
            <a:noAutofit/>
          </a:bodyPr>
          <a:lstStyle>
            <a:lvl1pPr indent="-228600" lvl="0" marL="457200" algn="l">
              <a:lnSpc>
                <a:spcPct val="93000"/>
              </a:lnSpc>
              <a:spcBef>
                <a:spcPts val="1425"/>
              </a:spcBef>
              <a:spcAft>
                <a:spcPts val="0"/>
              </a:spcAft>
              <a:buSzPts val="1400"/>
              <a:buNone/>
              <a:defRPr sz="2800"/>
            </a:lvl1pPr>
            <a:lvl2pPr indent="-228600" lvl="1" marL="914400" algn="l">
              <a:lnSpc>
                <a:spcPct val="93000"/>
              </a:lnSpc>
              <a:spcBef>
                <a:spcPts val="1138"/>
              </a:spcBef>
              <a:spcAft>
                <a:spcPts val="0"/>
              </a:spcAft>
              <a:buSzPts val="1400"/>
              <a:buNone/>
              <a:defRPr sz="2400"/>
            </a:lvl2pPr>
            <a:lvl3pPr indent="-228600" lvl="2" marL="1371600" algn="l">
              <a:lnSpc>
                <a:spcPct val="93000"/>
              </a:lnSpc>
              <a:spcBef>
                <a:spcPts val="863"/>
              </a:spcBef>
              <a:spcAft>
                <a:spcPts val="0"/>
              </a:spcAft>
              <a:buSzPts val="1400"/>
              <a:buNone/>
              <a:defRPr sz="2000"/>
            </a:lvl3pPr>
            <a:lvl4pPr indent="-228600" lvl="3" marL="1828800" algn="l">
              <a:lnSpc>
                <a:spcPct val="93000"/>
              </a:lnSpc>
              <a:spcBef>
                <a:spcPts val="575"/>
              </a:spcBef>
              <a:spcAft>
                <a:spcPts val="0"/>
              </a:spcAft>
              <a:buSzPts val="1400"/>
              <a:buNone/>
              <a:defRPr sz="1800"/>
            </a:lvl4pPr>
            <a:lvl5pPr indent="-228600" lvl="4" marL="2286000" algn="l">
              <a:lnSpc>
                <a:spcPct val="93000"/>
              </a:lnSpc>
              <a:spcBef>
                <a:spcPts val="288"/>
              </a:spcBef>
              <a:spcAft>
                <a:spcPts val="0"/>
              </a:spcAft>
              <a:buSzPts val="1400"/>
              <a:buNone/>
              <a:defRPr sz="1800"/>
            </a:lvl5pPr>
            <a:lvl6pPr indent="-228600" lvl="5" marL="2743200" algn="l">
              <a:lnSpc>
                <a:spcPct val="93000"/>
              </a:lnSpc>
              <a:spcBef>
                <a:spcPts val="288"/>
              </a:spcBef>
              <a:spcAft>
                <a:spcPts val="0"/>
              </a:spcAft>
              <a:buSzPts val="1400"/>
              <a:buNone/>
              <a:defRPr sz="1800"/>
            </a:lvl6pPr>
            <a:lvl7pPr indent="-228600" lvl="6" marL="3200400" algn="l">
              <a:lnSpc>
                <a:spcPct val="93000"/>
              </a:lnSpc>
              <a:spcBef>
                <a:spcPts val="288"/>
              </a:spcBef>
              <a:spcAft>
                <a:spcPts val="0"/>
              </a:spcAft>
              <a:buSzPts val="1400"/>
              <a:buNone/>
              <a:defRPr sz="1800"/>
            </a:lvl7pPr>
            <a:lvl8pPr indent="-228600" lvl="7" marL="3657600" algn="l">
              <a:lnSpc>
                <a:spcPct val="93000"/>
              </a:lnSpc>
              <a:spcBef>
                <a:spcPts val="288"/>
              </a:spcBef>
              <a:spcAft>
                <a:spcPts val="0"/>
              </a:spcAft>
              <a:buSzPts val="1400"/>
              <a:buNone/>
              <a:defRPr sz="1800"/>
            </a:lvl8pPr>
            <a:lvl9pPr indent="-228600" lvl="8" marL="4114800" algn="l">
              <a:lnSpc>
                <a:spcPct val="93000"/>
              </a:lnSpc>
              <a:spcBef>
                <a:spcPts val="288"/>
              </a:spcBef>
              <a:spcAft>
                <a:spcPts val="13"/>
              </a:spcAft>
              <a:buSzPts val="1400"/>
              <a:buNone/>
              <a:defRPr sz="18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theme" Target="../theme/theme1.xml"/><Relationship Id="rId12" Type="http://schemas.openxmlformats.org/officeDocument/2006/relationships/slideLayout" Target="../slideLayouts/slideLayout23.xml"/><Relationship Id="rId1" Type="http://schemas.openxmlformats.org/officeDocument/2006/relationships/image" Target="../media/image1.jpg"/><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365125"/>
            <a:ext cx="8228012" cy="1525587"/>
          </a:xfrm>
          <a:prstGeom prst="rect">
            <a:avLst/>
          </a:prstGeom>
          <a:noFill/>
          <a:ln>
            <a:noFill/>
          </a:ln>
        </p:spPr>
        <p:txBody>
          <a:bodyPr anchorCtr="0" anchor="ctr" bIns="0" lIns="0" spcFirstLastPara="1" rIns="0" wrap="square" tIns="0">
            <a:noAutofit/>
          </a:bodyPr>
          <a:lstStyle>
            <a:lvl1pPr lvl="0" marR="0" rtl="0" algn="ctr">
              <a:lnSpc>
                <a:spcPct val="93000"/>
              </a:lnSpc>
              <a:spcBef>
                <a:spcPts val="13"/>
              </a:spcBef>
              <a:spcAft>
                <a:spcPts val="0"/>
              </a:spcAft>
              <a:buSzPts val="1400"/>
              <a:buNone/>
              <a:defRPr b="0" i="0" sz="4400" u="none" cap="none" strike="noStrike">
                <a:solidFill>
                  <a:srgbClr val="000000"/>
                </a:solidFill>
                <a:latin typeface="Arial"/>
                <a:ea typeface="Arial"/>
                <a:cs typeface="Arial"/>
                <a:sym typeface="Arial"/>
              </a:defRPr>
            </a:lvl1pPr>
            <a:lvl2pPr lvl="1" marR="0" rtl="0" algn="ctr">
              <a:lnSpc>
                <a:spcPct val="93000"/>
              </a:lnSpc>
              <a:spcBef>
                <a:spcPts val="13"/>
              </a:spcBef>
              <a:spcAft>
                <a:spcPts val="0"/>
              </a:spcAft>
              <a:buSzPts val="1400"/>
              <a:buNone/>
              <a:defRPr b="0" i="0" sz="4400" u="none" cap="none" strike="noStrike">
                <a:solidFill>
                  <a:srgbClr val="000000"/>
                </a:solidFill>
                <a:latin typeface="Arial"/>
                <a:ea typeface="Arial"/>
                <a:cs typeface="Arial"/>
                <a:sym typeface="Arial"/>
              </a:defRPr>
            </a:lvl2pPr>
            <a:lvl3pPr lvl="2" marR="0" rtl="0" algn="ctr">
              <a:lnSpc>
                <a:spcPct val="93000"/>
              </a:lnSpc>
              <a:spcBef>
                <a:spcPts val="13"/>
              </a:spcBef>
              <a:spcAft>
                <a:spcPts val="0"/>
              </a:spcAft>
              <a:buSzPts val="1400"/>
              <a:buNone/>
              <a:defRPr b="0" i="0" sz="4400" u="none" cap="none" strike="noStrike">
                <a:solidFill>
                  <a:srgbClr val="000000"/>
                </a:solidFill>
                <a:latin typeface="Arial"/>
                <a:ea typeface="Arial"/>
                <a:cs typeface="Arial"/>
                <a:sym typeface="Arial"/>
              </a:defRPr>
            </a:lvl3pPr>
            <a:lvl4pPr lvl="3" marR="0" rtl="0" algn="ctr">
              <a:lnSpc>
                <a:spcPct val="93000"/>
              </a:lnSpc>
              <a:spcBef>
                <a:spcPts val="13"/>
              </a:spcBef>
              <a:spcAft>
                <a:spcPts val="0"/>
              </a:spcAft>
              <a:buSzPts val="1400"/>
              <a:buNone/>
              <a:defRPr b="0" i="0" sz="4400" u="none" cap="none" strike="noStrike">
                <a:solidFill>
                  <a:srgbClr val="000000"/>
                </a:solidFill>
                <a:latin typeface="Arial"/>
                <a:ea typeface="Arial"/>
                <a:cs typeface="Arial"/>
                <a:sym typeface="Arial"/>
              </a:defRPr>
            </a:lvl4pPr>
            <a:lvl5pPr lvl="4" marR="0" rtl="0" algn="ctr">
              <a:lnSpc>
                <a:spcPct val="93000"/>
              </a:lnSpc>
              <a:spcBef>
                <a:spcPts val="13"/>
              </a:spcBef>
              <a:spcAft>
                <a:spcPts val="0"/>
              </a:spcAft>
              <a:buSzPts val="1400"/>
              <a:buNone/>
              <a:defRPr b="0" i="0" sz="4400" u="none" cap="none" strike="noStrike">
                <a:solidFill>
                  <a:srgbClr val="000000"/>
                </a:solidFill>
                <a:latin typeface="Arial"/>
                <a:ea typeface="Arial"/>
                <a:cs typeface="Arial"/>
                <a:sym typeface="Arial"/>
              </a:defRPr>
            </a:lvl5pPr>
            <a:lvl6pPr lvl="5" marR="0" rtl="0" algn="ctr">
              <a:lnSpc>
                <a:spcPct val="93000"/>
              </a:lnSpc>
              <a:spcBef>
                <a:spcPts val="13"/>
              </a:spcBef>
              <a:spcAft>
                <a:spcPts val="0"/>
              </a:spcAft>
              <a:buSzPts val="1400"/>
              <a:buNone/>
              <a:defRPr b="0" i="0" sz="4400" u="none" cap="none" strike="noStrike">
                <a:solidFill>
                  <a:srgbClr val="000000"/>
                </a:solidFill>
                <a:latin typeface="Arial"/>
                <a:ea typeface="Arial"/>
                <a:cs typeface="Arial"/>
                <a:sym typeface="Arial"/>
              </a:defRPr>
            </a:lvl6pPr>
            <a:lvl7pPr lvl="6" marR="0" rtl="0" algn="ctr">
              <a:lnSpc>
                <a:spcPct val="93000"/>
              </a:lnSpc>
              <a:spcBef>
                <a:spcPts val="13"/>
              </a:spcBef>
              <a:spcAft>
                <a:spcPts val="0"/>
              </a:spcAft>
              <a:buSzPts val="1400"/>
              <a:buNone/>
              <a:defRPr b="0" i="0" sz="4400" u="none" cap="none" strike="noStrike">
                <a:solidFill>
                  <a:srgbClr val="000000"/>
                </a:solidFill>
                <a:latin typeface="Arial"/>
                <a:ea typeface="Arial"/>
                <a:cs typeface="Arial"/>
                <a:sym typeface="Arial"/>
              </a:defRPr>
            </a:lvl7pPr>
            <a:lvl8pPr lvl="7" marR="0" rtl="0" algn="ctr">
              <a:lnSpc>
                <a:spcPct val="93000"/>
              </a:lnSpc>
              <a:spcBef>
                <a:spcPts val="13"/>
              </a:spcBef>
              <a:spcAft>
                <a:spcPts val="0"/>
              </a:spcAft>
              <a:buSzPts val="1400"/>
              <a:buNone/>
              <a:defRPr b="0" i="0" sz="4400" u="none" cap="none" strike="noStrike">
                <a:solidFill>
                  <a:srgbClr val="000000"/>
                </a:solidFill>
                <a:latin typeface="Arial"/>
                <a:ea typeface="Arial"/>
                <a:cs typeface="Arial"/>
                <a:sym typeface="Arial"/>
              </a:defRPr>
            </a:lvl8pPr>
            <a:lvl9pPr lvl="8" marR="0" rtl="0" algn="ctr">
              <a:lnSpc>
                <a:spcPct val="93000"/>
              </a:lnSpc>
              <a:spcBef>
                <a:spcPts val="13"/>
              </a:spcBef>
              <a:spcAft>
                <a:spcPts val="13"/>
              </a:spcAft>
              <a:buSzPts val="1400"/>
              <a:buNone/>
              <a:defRPr b="0" i="0" sz="4400" u="none" cap="none" strike="noStrike">
                <a:solidFill>
                  <a:srgbClr val="000000"/>
                </a:solidFill>
                <a:latin typeface="Arial"/>
                <a:ea typeface="Arial"/>
                <a:cs typeface="Arial"/>
                <a:sym typeface="Arial"/>
              </a:defRPr>
            </a:lvl9pPr>
          </a:lstStyle>
          <a:p/>
        </p:txBody>
      </p:sp>
      <p:sp>
        <p:nvSpPr>
          <p:cNvPr id="11" name="Google Shape;11;p1"/>
          <p:cNvSpPr txBox="1"/>
          <p:nvPr>
            <p:ph idx="1" type="body"/>
          </p:nvPr>
        </p:nvSpPr>
        <p:spPr>
          <a:xfrm>
            <a:off x="457200" y="2139950"/>
            <a:ext cx="8228012" cy="5300662"/>
          </a:xfrm>
          <a:prstGeom prst="rect">
            <a:avLst/>
          </a:prstGeom>
          <a:noFill/>
          <a:ln>
            <a:noFill/>
          </a:ln>
        </p:spPr>
        <p:txBody>
          <a:bodyPr anchorCtr="0" anchor="t" bIns="0" lIns="0" spcFirstLastPara="1" rIns="0" wrap="square" tIns="28425">
            <a:noAutofit/>
          </a:bodyPr>
          <a:lstStyle>
            <a:lvl1pPr indent="-228600" lvl="0" marL="457200" marR="0" rtl="0" algn="l">
              <a:lnSpc>
                <a:spcPct val="93000"/>
              </a:lnSpc>
              <a:spcBef>
                <a:spcPts val="1425"/>
              </a:spcBef>
              <a:spcAft>
                <a:spcPts val="0"/>
              </a:spcAft>
              <a:buSzPts val="1400"/>
              <a:buNone/>
              <a:defRPr b="0" i="0" sz="3200" u="none" cap="none" strike="noStrike">
                <a:solidFill>
                  <a:srgbClr val="000000"/>
                </a:solidFill>
                <a:latin typeface="Arial"/>
                <a:ea typeface="Arial"/>
                <a:cs typeface="Arial"/>
                <a:sym typeface="Arial"/>
              </a:defRPr>
            </a:lvl1pPr>
            <a:lvl2pPr indent="-228600" lvl="1" marL="914400" marR="0" rtl="0" algn="l">
              <a:lnSpc>
                <a:spcPct val="93000"/>
              </a:lnSpc>
              <a:spcBef>
                <a:spcPts val="1138"/>
              </a:spcBef>
              <a:spcAft>
                <a:spcPts val="0"/>
              </a:spcAft>
              <a:buSzPts val="1400"/>
              <a:buNone/>
              <a:defRPr b="0" i="0" sz="2800" u="none" cap="none" strike="noStrike">
                <a:solidFill>
                  <a:srgbClr val="000000"/>
                </a:solidFill>
                <a:latin typeface="Arial"/>
                <a:ea typeface="Arial"/>
                <a:cs typeface="Arial"/>
                <a:sym typeface="Arial"/>
              </a:defRPr>
            </a:lvl2pPr>
            <a:lvl3pPr indent="-228600" lvl="2" marL="1371600" marR="0" rtl="0" algn="l">
              <a:lnSpc>
                <a:spcPct val="93000"/>
              </a:lnSpc>
              <a:spcBef>
                <a:spcPts val="863"/>
              </a:spcBef>
              <a:spcAft>
                <a:spcPts val="0"/>
              </a:spcAft>
              <a:buSzPts val="1400"/>
              <a:buNone/>
              <a:defRPr b="0" i="0" sz="2400" u="none" cap="none" strike="noStrike">
                <a:solidFill>
                  <a:srgbClr val="000000"/>
                </a:solidFill>
                <a:latin typeface="Arial"/>
                <a:ea typeface="Arial"/>
                <a:cs typeface="Arial"/>
                <a:sym typeface="Arial"/>
              </a:defRPr>
            </a:lvl3pPr>
            <a:lvl4pPr indent="-228600" lvl="3" marL="1828800" marR="0" rtl="0" algn="l">
              <a:lnSpc>
                <a:spcPct val="93000"/>
              </a:lnSpc>
              <a:spcBef>
                <a:spcPts val="575"/>
              </a:spcBef>
              <a:spcAft>
                <a:spcPts val="0"/>
              </a:spcAft>
              <a:buSzPts val="1400"/>
              <a:buNone/>
              <a:defRPr b="0" i="0" sz="2000" u="none" cap="none" strike="noStrike">
                <a:solidFill>
                  <a:srgbClr val="000000"/>
                </a:solidFill>
                <a:latin typeface="Arial"/>
                <a:ea typeface="Arial"/>
                <a:cs typeface="Arial"/>
                <a:sym typeface="Arial"/>
              </a:defRPr>
            </a:lvl4pPr>
            <a:lvl5pPr indent="-228600" lvl="4" marL="2286000" marR="0" rtl="0" algn="l">
              <a:lnSpc>
                <a:spcPct val="93000"/>
              </a:lnSpc>
              <a:spcBef>
                <a:spcPts val="288"/>
              </a:spcBef>
              <a:spcAft>
                <a:spcPts val="0"/>
              </a:spcAft>
              <a:buSzPts val="1400"/>
              <a:buNone/>
              <a:defRPr b="0" i="0" sz="2000" u="none" cap="none" strike="noStrike">
                <a:solidFill>
                  <a:srgbClr val="000000"/>
                </a:solidFill>
                <a:latin typeface="Arial"/>
                <a:ea typeface="Arial"/>
                <a:cs typeface="Arial"/>
                <a:sym typeface="Arial"/>
              </a:defRPr>
            </a:lvl5pPr>
            <a:lvl6pPr indent="-228600" lvl="5" marL="2743200" marR="0" rtl="0" algn="l">
              <a:lnSpc>
                <a:spcPct val="93000"/>
              </a:lnSpc>
              <a:spcBef>
                <a:spcPts val="288"/>
              </a:spcBef>
              <a:spcAft>
                <a:spcPts val="0"/>
              </a:spcAft>
              <a:buSzPts val="1400"/>
              <a:buNone/>
              <a:defRPr b="0" i="0" sz="2000" u="none" cap="none" strike="noStrike">
                <a:solidFill>
                  <a:srgbClr val="000000"/>
                </a:solidFill>
                <a:latin typeface="Arial"/>
                <a:ea typeface="Arial"/>
                <a:cs typeface="Arial"/>
                <a:sym typeface="Arial"/>
              </a:defRPr>
            </a:lvl6pPr>
            <a:lvl7pPr indent="-228600" lvl="6" marL="3200400" marR="0" rtl="0" algn="l">
              <a:lnSpc>
                <a:spcPct val="93000"/>
              </a:lnSpc>
              <a:spcBef>
                <a:spcPts val="288"/>
              </a:spcBef>
              <a:spcAft>
                <a:spcPts val="0"/>
              </a:spcAft>
              <a:buSzPts val="1400"/>
              <a:buNone/>
              <a:defRPr b="0" i="0" sz="2000" u="none" cap="none" strike="noStrike">
                <a:solidFill>
                  <a:srgbClr val="000000"/>
                </a:solidFill>
                <a:latin typeface="Arial"/>
                <a:ea typeface="Arial"/>
                <a:cs typeface="Arial"/>
                <a:sym typeface="Arial"/>
              </a:defRPr>
            </a:lvl7pPr>
            <a:lvl8pPr indent="-228600" lvl="7" marL="3657600" marR="0" rtl="0" algn="l">
              <a:lnSpc>
                <a:spcPct val="93000"/>
              </a:lnSpc>
              <a:spcBef>
                <a:spcPts val="288"/>
              </a:spcBef>
              <a:spcAft>
                <a:spcPts val="0"/>
              </a:spcAft>
              <a:buSzPts val="1400"/>
              <a:buNone/>
              <a:defRPr b="0" i="0" sz="2000" u="none" cap="none" strike="noStrike">
                <a:solidFill>
                  <a:srgbClr val="000000"/>
                </a:solidFill>
                <a:latin typeface="Arial"/>
                <a:ea typeface="Arial"/>
                <a:cs typeface="Arial"/>
                <a:sym typeface="Arial"/>
              </a:defRPr>
            </a:lvl8pPr>
            <a:lvl9pPr indent="-228600" lvl="8" marL="4114800" marR="0" rtl="0" algn="l">
              <a:lnSpc>
                <a:spcPct val="93000"/>
              </a:lnSpc>
              <a:spcBef>
                <a:spcPts val="288"/>
              </a:spcBef>
              <a:spcAft>
                <a:spcPts val="13"/>
              </a:spcAft>
              <a:buSzPts val="1400"/>
              <a:buNone/>
              <a:defRPr b="0" i="0" sz="20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0" name="Shape 50"/>
        <p:cNvGrpSpPr/>
        <p:nvPr/>
      </p:nvGrpSpPr>
      <p:grpSpPr>
        <a:xfrm>
          <a:off x="0" y="0"/>
          <a:ext cx="0" cy="0"/>
          <a:chOff x="0" y="0"/>
          <a:chExt cx="0" cy="0"/>
        </a:xfrm>
      </p:grpSpPr>
      <p:sp>
        <p:nvSpPr>
          <p:cNvPr id="51" name="Google Shape;51;p14"/>
          <p:cNvSpPr txBox="1"/>
          <p:nvPr>
            <p:ph type="title"/>
          </p:nvPr>
        </p:nvSpPr>
        <p:spPr>
          <a:xfrm>
            <a:off x="457200" y="365125"/>
            <a:ext cx="8228012" cy="1525587"/>
          </a:xfrm>
          <a:prstGeom prst="rect">
            <a:avLst/>
          </a:prstGeom>
          <a:noFill/>
          <a:ln>
            <a:noFill/>
          </a:ln>
        </p:spPr>
        <p:txBody>
          <a:bodyPr anchorCtr="0" anchor="ctr" bIns="0" lIns="0" spcFirstLastPara="1" rIns="0" wrap="square" tIns="0">
            <a:noAutofit/>
          </a:bodyPr>
          <a:lstStyle>
            <a:lvl1pPr lvl="0" marR="0" rtl="0" algn="ctr">
              <a:lnSpc>
                <a:spcPct val="93000"/>
              </a:lnSpc>
              <a:spcBef>
                <a:spcPts val="13"/>
              </a:spcBef>
              <a:spcAft>
                <a:spcPts val="0"/>
              </a:spcAft>
              <a:buSzPts val="1400"/>
              <a:buNone/>
              <a:defRPr b="0" i="0" sz="4400" u="none" cap="none" strike="noStrike">
                <a:solidFill>
                  <a:srgbClr val="000000"/>
                </a:solidFill>
                <a:latin typeface="Arial"/>
                <a:ea typeface="Arial"/>
                <a:cs typeface="Arial"/>
                <a:sym typeface="Arial"/>
              </a:defRPr>
            </a:lvl1pPr>
            <a:lvl2pPr lvl="1" marR="0" rtl="0" algn="ctr">
              <a:lnSpc>
                <a:spcPct val="93000"/>
              </a:lnSpc>
              <a:spcBef>
                <a:spcPts val="13"/>
              </a:spcBef>
              <a:spcAft>
                <a:spcPts val="0"/>
              </a:spcAft>
              <a:buSzPts val="1400"/>
              <a:buNone/>
              <a:defRPr b="0" i="0" sz="4400" u="none" cap="none" strike="noStrike">
                <a:solidFill>
                  <a:srgbClr val="000000"/>
                </a:solidFill>
                <a:latin typeface="Arial"/>
                <a:ea typeface="Arial"/>
                <a:cs typeface="Arial"/>
                <a:sym typeface="Arial"/>
              </a:defRPr>
            </a:lvl2pPr>
            <a:lvl3pPr lvl="2" marR="0" rtl="0" algn="ctr">
              <a:lnSpc>
                <a:spcPct val="93000"/>
              </a:lnSpc>
              <a:spcBef>
                <a:spcPts val="13"/>
              </a:spcBef>
              <a:spcAft>
                <a:spcPts val="0"/>
              </a:spcAft>
              <a:buSzPts val="1400"/>
              <a:buNone/>
              <a:defRPr b="0" i="0" sz="4400" u="none" cap="none" strike="noStrike">
                <a:solidFill>
                  <a:srgbClr val="000000"/>
                </a:solidFill>
                <a:latin typeface="Arial"/>
                <a:ea typeface="Arial"/>
                <a:cs typeface="Arial"/>
                <a:sym typeface="Arial"/>
              </a:defRPr>
            </a:lvl3pPr>
            <a:lvl4pPr lvl="3" marR="0" rtl="0" algn="ctr">
              <a:lnSpc>
                <a:spcPct val="93000"/>
              </a:lnSpc>
              <a:spcBef>
                <a:spcPts val="13"/>
              </a:spcBef>
              <a:spcAft>
                <a:spcPts val="0"/>
              </a:spcAft>
              <a:buSzPts val="1400"/>
              <a:buNone/>
              <a:defRPr b="0" i="0" sz="4400" u="none" cap="none" strike="noStrike">
                <a:solidFill>
                  <a:srgbClr val="000000"/>
                </a:solidFill>
                <a:latin typeface="Arial"/>
                <a:ea typeface="Arial"/>
                <a:cs typeface="Arial"/>
                <a:sym typeface="Arial"/>
              </a:defRPr>
            </a:lvl4pPr>
            <a:lvl5pPr lvl="4" marR="0" rtl="0" algn="ctr">
              <a:lnSpc>
                <a:spcPct val="93000"/>
              </a:lnSpc>
              <a:spcBef>
                <a:spcPts val="13"/>
              </a:spcBef>
              <a:spcAft>
                <a:spcPts val="0"/>
              </a:spcAft>
              <a:buSzPts val="1400"/>
              <a:buNone/>
              <a:defRPr b="0" i="0" sz="4400" u="none" cap="none" strike="noStrike">
                <a:solidFill>
                  <a:srgbClr val="000000"/>
                </a:solidFill>
                <a:latin typeface="Arial"/>
                <a:ea typeface="Arial"/>
                <a:cs typeface="Arial"/>
                <a:sym typeface="Arial"/>
              </a:defRPr>
            </a:lvl5pPr>
            <a:lvl6pPr lvl="5" marR="0" rtl="0" algn="ctr">
              <a:lnSpc>
                <a:spcPct val="93000"/>
              </a:lnSpc>
              <a:spcBef>
                <a:spcPts val="13"/>
              </a:spcBef>
              <a:spcAft>
                <a:spcPts val="0"/>
              </a:spcAft>
              <a:buSzPts val="1400"/>
              <a:buNone/>
              <a:defRPr b="0" i="0" sz="4400" u="none" cap="none" strike="noStrike">
                <a:solidFill>
                  <a:srgbClr val="000000"/>
                </a:solidFill>
                <a:latin typeface="Arial"/>
                <a:ea typeface="Arial"/>
                <a:cs typeface="Arial"/>
                <a:sym typeface="Arial"/>
              </a:defRPr>
            </a:lvl6pPr>
            <a:lvl7pPr lvl="6" marR="0" rtl="0" algn="ctr">
              <a:lnSpc>
                <a:spcPct val="93000"/>
              </a:lnSpc>
              <a:spcBef>
                <a:spcPts val="13"/>
              </a:spcBef>
              <a:spcAft>
                <a:spcPts val="0"/>
              </a:spcAft>
              <a:buSzPts val="1400"/>
              <a:buNone/>
              <a:defRPr b="0" i="0" sz="4400" u="none" cap="none" strike="noStrike">
                <a:solidFill>
                  <a:srgbClr val="000000"/>
                </a:solidFill>
                <a:latin typeface="Arial"/>
                <a:ea typeface="Arial"/>
                <a:cs typeface="Arial"/>
                <a:sym typeface="Arial"/>
              </a:defRPr>
            </a:lvl7pPr>
            <a:lvl8pPr lvl="7" marR="0" rtl="0" algn="ctr">
              <a:lnSpc>
                <a:spcPct val="93000"/>
              </a:lnSpc>
              <a:spcBef>
                <a:spcPts val="13"/>
              </a:spcBef>
              <a:spcAft>
                <a:spcPts val="0"/>
              </a:spcAft>
              <a:buSzPts val="1400"/>
              <a:buNone/>
              <a:defRPr b="0" i="0" sz="4400" u="none" cap="none" strike="noStrike">
                <a:solidFill>
                  <a:srgbClr val="000000"/>
                </a:solidFill>
                <a:latin typeface="Arial"/>
                <a:ea typeface="Arial"/>
                <a:cs typeface="Arial"/>
                <a:sym typeface="Arial"/>
              </a:defRPr>
            </a:lvl8pPr>
            <a:lvl9pPr lvl="8" marR="0" rtl="0" algn="ctr">
              <a:lnSpc>
                <a:spcPct val="93000"/>
              </a:lnSpc>
              <a:spcBef>
                <a:spcPts val="13"/>
              </a:spcBef>
              <a:spcAft>
                <a:spcPts val="13"/>
              </a:spcAft>
              <a:buSzPts val="1400"/>
              <a:buNone/>
              <a:defRPr b="0" i="0" sz="4400" u="none" cap="none" strike="noStrike">
                <a:solidFill>
                  <a:srgbClr val="000000"/>
                </a:solidFill>
                <a:latin typeface="Arial"/>
                <a:ea typeface="Arial"/>
                <a:cs typeface="Arial"/>
                <a:sym typeface="Arial"/>
              </a:defRPr>
            </a:lvl9pPr>
          </a:lstStyle>
          <a:p/>
        </p:txBody>
      </p:sp>
      <p:sp>
        <p:nvSpPr>
          <p:cNvPr id="52" name="Google Shape;52;p14"/>
          <p:cNvSpPr txBox="1"/>
          <p:nvPr>
            <p:ph idx="1" type="body"/>
          </p:nvPr>
        </p:nvSpPr>
        <p:spPr>
          <a:xfrm>
            <a:off x="457200" y="2139950"/>
            <a:ext cx="8228012" cy="5300662"/>
          </a:xfrm>
          <a:prstGeom prst="rect">
            <a:avLst/>
          </a:prstGeom>
          <a:noFill/>
          <a:ln>
            <a:noFill/>
          </a:ln>
        </p:spPr>
        <p:txBody>
          <a:bodyPr anchorCtr="0" anchor="t" bIns="0" lIns="0" spcFirstLastPara="1" rIns="0" wrap="square" tIns="28425">
            <a:noAutofit/>
          </a:bodyPr>
          <a:lstStyle>
            <a:lvl1pPr indent="-228600" lvl="0" marL="457200" marR="0" rtl="0" algn="l">
              <a:lnSpc>
                <a:spcPct val="93000"/>
              </a:lnSpc>
              <a:spcBef>
                <a:spcPts val="1425"/>
              </a:spcBef>
              <a:spcAft>
                <a:spcPts val="0"/>
              </a:spcAft>
              <a:buSzPts val="1400"/>
              <a:buNone/>
              <a:defRPr b="0" i="0" sz="3200" u="none" cap="none" strike="noStrike">
                <a:solidFill>
                  <a:srgbClr val="000000"/>
                </a:solidFill>
                <a:latin typeface="Arial"/>
                <a:ea typeface="Arial"/>
                <a:cs typeface="Arial"/>
                <a:sym typeface="Arial"/>
              </a:defRPr>
            </a:lvl1pPr>
            <a:lvl2pPr indent="-228600" lvl="1" marL="914400" marR="0" rtl="0" algn="l">
              <a:lnSpc>
                <a:spcPct val="93000"/>
              </a:lnSpc>
              <a:spcBef>
                <a:spcPts val="1138"/>
              </a:spcBef>
              <a:spcAft>
                <a:spcPts val="0"/>
              </a:spcAft>
              <a:buSzPts val="1400"/>
              <a:buNone/>
              <a:defRPr b="0" i="0" sz="2800" u="none" cap="none" strike="noStrike">
                <a:solidFill>
                  <a:srgbClr val="000000"/>
                </a:solidFill>
                <a:latin typeface="Arial"/>
                <a:ea typeface="Arial"/>
                <a:cs typeface="Arial"/>
                <a:sym typeface="Arial"/>
              </a:defRPr>
            </a:lvl2pPr>
            <a:lvl3pPr indent="-228600" lvl="2" marL="1371600" marR="0" rtl="0" algn="l">
              <a:lnSpc>
                <a:spcPct val="93000"/>
              </a:lnSpc>
              <a:spcBef>
                <a:spcPts val="863"/>
              </a:spcBef>
              <a:spcAft>
                <a:spcPts val="0"/>
              </a:spcAft>
              <a:buSzPts val="1400"/>
              <a:buNone/>
              <a:defRPr b="0" i="0" sz="2400" u="none" cap="none" strike="noStrike">
                <a:solidFill>
                  <a:srgbClr val="000000"/>
                </a:solidFill>
                <a:latin typeface="Arial"/>
                <a:ea typeface="Arial"/>
                <a:cs typeface="Arial"/>
                <a:sym typeface="Arial"/>
              </a:defRPr>
            </a:lvl3pPr>
            <a:lvl4pPr indent="-228600" lvl="3" marL="1828800" marR="0" rtl="0" algn="l">
              <a:lnSpc>
                <a:spcPct val="93000"/>
              </a:lnSpc>
              <a:spcBef>
                <a:spcPts val="575"/>
              </a:spcBef>
              <a:spcAft>
                <a:spcPts val="0"/>
              </a:spcAft>
              <a:buSzPts val="1400"/>
              <a:buNone/>
              <a:defRPr b="0" i="0" sz="2000" u="none" cap="none" strike="noStrike">
                <a:solidFill>
                  <a:srgbClr val="000000"/>
                </a:solidFill>
                <a:latin typeface="Arial"/>
                <a:ea typeface="Arial"/>
                <a:cs typeface="Arial"/>
                <a:sym typeface="Arial"/>
              </a:defRPr>
            </a:lvl4pPr>
            <a:lvl5pPr indent="-228600" lvl="4" marL="2286000" marR="0" rtl="0" algn="l">
              <a:lnSpc>
                <a:spcPct val="93000"/>
              </a:lnSpc>
              <a:spcBef>
                <a:spcPts val="288"/>
              </a:spcBef>
              <a:spcAft>
                <a:spcPts val="0"/>
              </a:spcAft>
              <a:buSzPts val="1400"/>
              <a:buNone/>
              <a:defRPr b="0" i="0" sz="2000" u="none" cap="none" strike="noStrike">
                <a:solidFill>
                  <a:srgbClr val="000000"/>
                </a:solidFill>
                <a:latin typeface="Arial"/>
                <a:ea typeface="Arial"/>
                <a:cs typeface="Arial"/>
                <a:sym typeface="Arial"/>
              </a:defRPr>
            </a:lvl5pPr>
            <a:lvl6pPr indent="-228600" lvl="5" marL="2743200" marR="0" rtl="0" algn="l">
              <a:lnSpc>
                <a:spcPct val="93000"/>
              </a:lnSpc>
              <a:spcBef>
                <a:spcPts val="288"/>
              </a:spcBef>
              <a:spcAft>
                <a:spcPts val="0"/>
              </a:spcAft>
              <a:buSzPts val="1400"/>
              <a:buNone/>
              <a:defRPr b="0" i="0" sz="2000" u="none" cap="none" strike="noStrike">
                <a:solidFill>
                  <a:srgbClr val="000000"/>
                </a:solidFill>
                <a:latin typeface="Arial"/>
                <a:ea typeface="Arial"/>
                <a:cs typeface="Arial"/>
                <a:sym typeface="Arial"/>
              </a:defRPr>
            </a:lvl6pPr>
            <a:lvl7pPr indent="-228600" lvl="6" marL="3200400" marR="0" rtl="0" algn="l">
              <a:lnSpc>
                <a:spcPct val="93000"/>
              </a:lnSpc>
              <a:spcBef>
                <a:spcPts val="288"/>
              </a:spcBef>
              <a:spcAft>
                <a:spcPts val="0"/>
              </a:spcAft>
              <a:buSzPts val="1400"/>
              <a:buNone/>
              <a:defRPr b="0" i="0" sz="2000" u="none" cap="none" strike="noStrike">
                <a:solidFill>
                  <a:srgbClr val="000000"/>
                </a:solidFill>
                <a:latin typeface="Arial"/>
                <a:ea typeface="Arial"/>
                <a:cs typeface="Arial"/>
                <a:sym typeface="Arial"/>
              </a:defRPr>
            </a:lvl7pPr>
            <a:lvl8pPr indent="-228600" lvl="7" marL="3657600" marR="0" rtl="0" algn="l">
              <a:lnSpc>
                <a:spcPct val="93000"/>
              </a:lnSpc>
              <a:spcBef>
                <a:spcPts val="288"/>
              </a:spcBef>
              <a:spcAft>
                <a:spcPts val="0"/>
              </a:spcAft>
              <a:buSzPts val="1400"/>
              <a:buNone/>
              <a:defRPr b="0" i="0" sz="2000" u="none" cap="none" strike="noStrike">
                <a:solidFill>
                  <a:srgbClr val="000000"/>
                </a:solidFill>
                <a:latin typeface="Arial"/>
                <a:ea typeface="Arial"/>
                <a:cs typeface="Arial"/>
                <a:sym typeface="Arial"/>
              </a:defRPr>
            </a:lvl8pPr>
            <a:lvl9pPr indent="-228600" lvl="8" marL="4114800" marR="0" rtl="0" algn="l">
              <a:lnSpc>
                <a:spcPct val="93000"/>
              </a:lnSpc>
              <a:spcBef>
                <a:spcPts val="288"/>
              </a:spcBef>
              <a:spcAft>
                <a:spcPts val="13"/>
              </a:spcAft>
              <a:buSzPts val="1400"/>
              <a:buNone/>
              <a:defRPr b="0" i="0" sz="20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1.jp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1.jp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image" Target="../media/image1.jpg"/><Relationship Id="rId4" Type="http://schemas.openxmlformats.org/officeDocument/2006/relationships/image" Target="../media/image3.png"/><Relationship Id="rId5" Type="http://schemas.openxmlformats.org/officeDocument/2006/relationships/image" Target="../media/image9.jpg"/><Relationship Id="rId6"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1.jpg"/><Relationship Id="rId4" Type="http://schemas.openxmlformats.org/officeDocument/2006/relationships/image" Target="../media/image10.gif"/><Relationship Id="rId5"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1.jp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image" Target="../media/image1.jp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image" Target="../media/image1.jp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 Id="rId3" Type="http://schemas.openxmlformats.org/officeDocument/2006/relationships/image" Target="../media/image1.jp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 Id="rId3" Type="http://schemas.openxmlformats.org/officeDocument/2006/relationships/image" Target="../media/image1.jp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 Id="rId3" Type="http://schemas.openxmlformats.org/officeDocument/2006/relationships/image" Target="../media/image1.jpg"/><Relationship Id="rId4" Type="http://schemas.openxmlformats.org/officeDocument/2006/relationships/image" Target="../media/image4.png"/><Relationship Id="rId5"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 Id="rId3" Type="http://schemas.openxmlformats.org/officeDocument/2006/relationships/image" Target="../media/image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 Id="rId3" Type="http://schemas.openxmlformats.org/officeDocument/2006/relationships/image" Target="../media/image1.jpg"/><Relationship Id="rId4" Type="http://schemas.openxmlformats.org/officeDocument/2006/relationships/image" Target="../media/image7.jpg"/><Relationship Id="rId5" Type="http://schemas.openxmlformats.org/officeDocument/2006/relationships/image" Target="../media/image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 Id="rId3"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1.jp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image" Target="../media/image1.jp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3" name="Shape 93"/>
        <p:cNvGrpSpPr/>
        <p:nvPr/>
      </p:nvGrpSpPr>
      <p:grpSpPr>
        <a:xfrm>
          <a:off x="0" y="0"/>
          <a:ext cx="0" cy="0"/>
          <a:chOff x="0" y="0"/>
          <a:chExt cx="0" cy="0"/>
        </a:xfrm>
      </p:grpSpPr>
      <p:sp>
        <p:nvSpPr>
          <p:cNvPr id="94" name="Google Shape;94;p26"/>
          <p:cNvSpPr txBox="1"/>
          <p:nvPr/>
        </p:nvSpPr>
        <p:spPr>
          <a:xfrm>
            <a:off x="685800" y="2452687"/>
            <a:ext cx="7772400" cy="1960562"/>
          </a:xfrm>
          <a:prstGeom prst="rect">
            <a:avLst/>
          </a:prstGeom>
          <a:noFill/>
          <a:ln>
            <a:noFill/>
          </a:ln>
        </p:spPr>
        <p:txBody>
          <a:bodyPr anchorCtr="0" anchor="ctr" bIns="45000" lIns="90000" spcFirstLastPara="1" rIns="90000" wrap="square" tIns="139975">
            <a:noAutofit/>
          </a:bodyPr>
          <a:lstStyle/>
          <a:p>
            <a:pPr indent="0" lvl="0" marL="0" marR="0" rtl="0" algn="ctr">
              <a:lnSpc>
                <a:spcPct val="83000"/>
              </a:lnSpc>
              <a:spcBef>
                <a:spcPts val="0"/>
              </a:spcBef>
              <a:spcAft>
                <a:spcPts val="0"/>
              </a:spcAft>
              <a:buClr>
                <a:srgbClr val="000000"/>
              </a:buClr>
              <a:buSzPts val="4400"/>
              <a:buFont typeface="Calibri"/>
              <a:buNone/>
            </a:pPr>
            <a:r>
              <a:rPr lang="en-US" sz="4400">
                <a:latin typeface="Calibri"/>
                <a:ea typeface="Calibri"/>
                <a:cs typeface="Calibri"/>
                <a:sym typeface="Calibri"/>
              </a:rPr>
              <a:t>Проектно-методическая площадка в школе: зона роста или дополнительная работа?</a:t>
            </a:r>
            <a:endParaRPr sz="4400">
              <a:latin typeface="Calibri"/>
              <a:ea typeface="Calibri"/>
              <a:cs typeface="Calibri"/>
              <a:sym typeface="Calibri"/>
            </a:endParaRPr>
          </a:p>
        </p:txBody>
      </p:sp>
      <p:grpSp>
        <p:nvGrpSpPr>
          <p:cNvPr id="95" name="Google Shape;95;p26"/>
          <p:cNvGrpSpPr/>
          <p:nvPr/>
        </p:nvGrpSpPr>
        <p:grpSpPr>
          <a:xfrm>
            <a:off x="216025" y="4817843"/>
            <a:ext cx="2591957" cy="2576864"/>
            <a:chOff x="-85200" y="605825"/>
            <a:chExt cx="3451800" cy="3431700"/>
          </a:xfrm>
        </p:grpSpPr>
        <p:pic>
          <p:nvPicPr>
            <p:cNvPr id="96" name="Google Shape;96;p26" title="IMG-20250609-WA0007.jpg"/>
            <p:cNvPicPr preferRelativeResize="0"/>
            <p:nvPr/>
          </p:nvPicPr>
          <p:blipFill rotWithShape="1">
            <a:blip r:embed="rId4">
              <a:alphaModFix/>
            </a:blip>
            <a:srcRect b="11637" l="34764" r="0" t="0"/>
            <a:stretch/>
          </p:blipFill>
          <p:spPr>
            <a:xfrm>
              <a:off x="557201" y="1422000"/>
              <a:ext cx="1993800" cy="1799349"/>
            </a:xfrm>
            <a:prstGeom prst="rect">
              <a:avLst/>
            </a:prstGeom>
            <a:noFill/>
            <a:ln cap="flat" cmpd="sng" w="7175">
              <a:solidFill>
                <a:srgbClr val="296642"/>
              </a:solidFill>
              <a:prstDash val="solid"/>
              <a:round/>
              <a:headEnd len="sm" w="sm" type="none"/>
              <a:tailEnd len="sm" w="sm" type="none"/>
            </a:ln>
          </p:spPr>
        </p:pic>
        <p:sp>
          <p:nvSpPr>
            <p:cNvPr id="97" name="Google Shape;97;p26"/>
            <p:cNvSpPr/>
            <p:nvPr/>
          </p:nvSpPr>
          <p:spPr>
            <a:xfrm>
              <a:off x="-85200" y="605825"/>
              <a:ext cx="3451800" cy="3431700"/>
            </a:xfrm>
            <a:prstGeom prst="donut">
              <a:avLst>
                <a:gd fmla="val 23663" name="adj"/>
              </a:avLst>
            </a:prstGeom>
            <a:solidFill>
              <a:schemeClr val="lt1"/>
            </a:solidFill>
            <a:ln cap="flat" cmpd="sng" w="7175">
              <a:solidFill>
                <a:schemeClr val="lt1"/>
              </a:solidFill>
              <a:prstDash val="solid"/>
              <a:round/>
              <a:headEnd len="sm" w="sm" type="none"/>
              <a:tailEnd len="sm" w="sm" type="none"/>
            </a:ln>
          </p:spPr>
          <p:txBody>
            <a:bodyPr anchorCtr="0" anchor="ctr" bIns="68650" lIns="68650" spcFirstLastPara="1" rIns="68650" wrap="square" tIns="68650">
              <a:noAutofit/>
            </a:bodyPr>
            <a:lstStyle/>
            <a:p>
              <a:pPr indent="0" lvl="0" marL="0" rtl="0" algn="ctr">
                <a:spcBef>
                  <a:spcPts val="0"/>
                </a:spcBef>
                <a:spcAft>
                  <a:spcPts val="0"/>
                </a:spcAft>
                <a:buNone/>
              </a:pPr>
              <a:r>
                <a:t/>
              </a:r>
              <a:endParaRPr sz="1051"/>
            </a:p>
          </p:txBody>
        </p:sp>
      </p:grpSp>
      <p:sp>
        <p:nvSpPr>
          <p:cNvPr id="98" name="Google Shape;98;p26"/>
          <p:cNvSpPr txBox="1"/>
          <p:nvPr/>
        </p:nvSpPr>
        <p:spPr>
          <a:xfrm>
            <a:off x="2339151" y="5440350"/>
            <a:ext cx="4937700" cy="2336700"/>
          </a:xfrm>
          <a:prstGeom prst="rect">
            <a:avLst/>
          </a:prstGeom>
          <a:noFill/>
          <a:ln>
            <a:noFill/>
          </a:ln>
        </p:spPr>
        <p:txBody>
          <a:bodyPr anchorCtr="0" anchor="t" bIns="45000" lIns="90000" spcFirstLastPara="1" rIns="90000" wrap="square" tIns="59200">
            <a:noAutofit/>
          </a:bodyPr>
          <a:lstStyle/>
          <a:p>
            <a:pPr indent="0" lvl="0" marL="0" marR="0" rtl="0" algn="l">
              <a:lnSpc>
                <a:spcPct val="93000"/>
              </a:lnSpc>
              <a:spcBef>
                <a:spcPts val="0"/>
              </a:spcBef>
              <a:spcAft>
                <a:spcPts val="0"/>
              </a:spcAft>
              <a:buClr>
                <a:srgbClr val="202428"/>
              </a:buClr>
              <a:buSzPts val="1600"/>
              <a:buFont typeface="PT Sans"/>
              <a:buNone/>
            </a:pPr>
            <a:r>
              <a:rPr b="1" lang="en-US" sz="1700">
                <a:solidFill>
                  <a:srgbClr val="202428"/>
                </a:solidFill>
                <a:latin typeface="PT Sans"/>
                <a:ea typeface="PT Sans"/>
                <a:cs typeface="PT Sans"/>
                <a:sym typeface="PT Sans"/>
              </a:rPr>
              <a:t>Богук Мария Павловна</a:t>
            </a:r>
            <a:endParaRPr b="1" sz="1700">
              <a:solidFill>
                <a:srgbClr val="202428"/>
              </a:solidFill>
              <a:latin typeface="PT Sans"/>
              <a:ea typeface="PT Sans"/>
              <a:cs typeface="PT Sans"/>
              <a:sym typeface="PT Sans"/>
            </a:endParaRPr>
          </a:p>
          <a:p>
            <a:pPr indent="0" lvl="0" marL="0" marR="0" rtl="0" algn="l">
              <a:lnSpc>
                <a:spcPct val="93000"/>
              </a:lnSpc>
              <a:spcBef>
                <a:spcPts val="0"/>
              </a:spcBef>
              <a:spcAft>
                <a:spcPts val="0"/>
              </a:spcAft>
              <a:buClr>
                <a:srgbClr val="202428"/>
              </a:buClr>
              <a:buSzPts val="1600"/>
              <a:buFont typeface="PT Sans"/>
              <a:buNone/>
            </a:pPr>
            <a:r>
              <a:rPr lang="en-US" sz="1700">
                <a:solidFill>
                  <a:srgbClr val="202428"/>
                </a:solidFill>
                <a:latin typeface="PT Sans"/>
                <a:ea typeface="PT Sans"/>
                <a:cs typeface="PT Sans"/>
                <a:sym typeface="PT Sans"/>
              </a:rPr>
              <a:t>методолог школьного и дошкольного обучения,</a:t>
            </a:r>
            <a:endParaRPr sz="1700">
              <a:solidFill>
                <a:srgbClr val="202428"/>
              </a:solidFill>
              <a:latin typeface="PT Sans"/>
              <a:ea typeface="PT Sans"/>
              <a:cs typeface="PT Sans"/>
              <a:sym typeface="PT Sans"/>
            </a:endParaRPr>
          </a:p>
          <a:p>
            <a:pPr indent="0" lvl="0" marL="0" marR="0" rtl="0" algn="l">
              <a:lnSpc>
                <a:spcPct val="93000"/>
              </a:lnSpc>
              <a:spcBef>
                <a:spcPts val="0"/>
              </a:spcBef>
              <a:spcAft>
                <a:spcPts val="0"/>
              </a:spcAft>
              <a:buClr>
                <a:srgbClr val="202428"/>
              </a:buClr>
              <a:buSzPts val="1600"/>
              <a:buFont typeface="PT Sans"/>
              <a:buNone/>
            </a:pPr>
            <a:r>
              <a:rPr lang="en-US" sz="1700">
                <a:solidFill>
                  <a:srgbClr val="202428"/>
                </a:solidFill>
                <a:latin typeface="PT Sans"/>
                <a:ea typeface="PT Sans"/>
                <a:cs typeface="PT Sans"/>
                <a:sym typeface="PT Sans"/>
              </a:rPr>
              <a:t>спикер всероссийских вебинаров и конференций, </a:t>
            </a:r>
            <a:endParaRPr sz="1700">
              <a:solidFill>
                <a:srgbClr val="202428"/>
              </a:solidFill>
              <a:latin typeface="PT Sans"/>
              <a:ea typeface="PT Sans"/>
              <a:cs typeface="PT Sans"/>
              <a:sym typeface="PT Sans"/>
            </a:endParaRPr>
          </a:p>
          <a:p>
            <a:pPr indent="0" lvl="0" marL="0" marR="0" rtl="0" algn="l">
              <a:lnSpc>
                <a:spcPct val="93000"/>
              </a:lnSpc>
              <a:spcBef>
                <a:spcPts val="0"/>
              </a:spcBef>
              <a:spcAft>
                <a:spcPts val="0"/>
              </a:spcAft>
              <a:buClr>
                <a:srgbClr val="202428"/>
              </a:buClr>
              <a:buSzPts val="1600"/>
              <a:buFont typeface="PT Sans"/>
              <a:buNone/>
            </a:pPr>
            <a:r>
              <a:rPr lang="en-US" sz="1700">
                <a:solidFill>
                  <a:srgbClr val="202428"/>
                </a:solidFill>
                <a:latin typeface="PT Sans"/>
                <a:ea typeface="PT Sans"/>
                <a:cs typeface="PT Sans"/>
                <a:sym typeface="PT Sans"/>
              </a:rPr>
              <a:t>автор десятка обучающих пособий, </a:t>
            </a:r>
            <a:endParaRPr sz="1700">
              <a:solidFill>
                <a:srgbClr val="202428"/>
              </a:solidFill>
              <a:latin typeface="PT Sans"/>
              <a:ea typeface="PT Sans"/>
              <a:cs typeface="PT Sans"/>
              <a:sym typeface="PT Sans"/>
            </a:endParaRPr>
          </a:p>
          <a:p>
            <a:pPr indent="0" lvl="0" marL="0" marR="0" rtl="0" algn="l">
              <a:lnSpc>
                <a:spcPct val="93000"/>
              </a:lnSpc>
              <a:spcBef>
                <a:spcPts val="0"/>
              </a:spcBef>
              <a:spcAft>
                <a:spcPts val="0"/>
              </a:spcAft>
              <a:buClr>
                <a:srgbClr val="202428"/>
              </a:buClr>
              <a:buSzPts val="1600"/>
              <a:buFont typeface="PT Sans"/>
              <a:buNone/>
            </a:pPr>
            <a:r>
              <a:rPr lang="en-US" sz="1700">
                <a:solidFill>
                  <a:srgbClr val="202428"/>
                </a:solidFill>
                <a:latin typeface="PT Sans"/>
                <a:ea typeface="PT Sans"/>
                <a:cs typeface="PT Sans"/>
                <a:sym typeface="PT Sans"/>
              </a:rPr>
              <a:t>разработчик морфемного конструктора.</a:t>
            </a:r>
            <a:endParaRPr sz="15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2" name="Shape 162"/>
        <p:cNvGrpSpPr/>
        <p:nvPr/>
      </p:nvGrpSpPr>
      <p:grpSpPr>
        <a:xfrm>
          <a:off x="0" y="0"/>
          <a:ext cx="0" cy="0"/>
          <a:chOff x="0" y="0"/>
          <a:chExt cx="0" cy="0"/>
        </a:xfrm>
      </p:grpSpPr>
      <p:sp>
        <p:nvSpPr>
          <p:cNvPr id="163" name="Google Shape;163;p35"/>
          <p:cNvSpPr txBox="1"/>
          <p:nvPr/>
        </p:nvSpPr>
        <p:spPr>
          <a:xfrm>
            <a:off x="457200" y="1581150"/>
            <a:ext cx="5950500" cy="1524000"/>
          </a:xfrm>
          <a:prstGeom prst="rect">
            <a:avLst/>
          </a:prstGeom>
          <a:noFill/>
          <a:ln>
            <a:noFill/>
          </a:ln>
        </p:spPr>
        <p:txBody>
          <a:bodyPr anchorCtr="0" anchor="t" bIns="45000" lIns="90000" spcFirstLastPara="1" rIns="90000" wrap="square" tIns="139975">
            <a:noAutofit/>
          </a:bodyPr>
          <a:lstStyle/>
          <a:p>
            <a:pPr indent="0" lvl="0" marL="0" rtl="0" algn="l">
              <a:lnSpc>
                <a:spcPct val="93000"/>
              </a:lnSpc>
              <a:spcBef>
                <a:spcPts val="0"/>
              </a:spcBef>
              <a:spcAft>
                <a:spcPts val="0"/>
              </a:spcAft>
              <a:buSzPts val="1100"/>
              <a:buNone/>
            </a:pPr>
            <a:r>
              <a:rPr b="1" lang="en-US" sz="3000">
                <a:solidFill>
                  <a:srgbClr val="B45F06"/>
                </a:solidFill>
              </a:rPr>
              <a:t>Морфемный метод изучения русской орфографии в школе</a:t>
            </a:r>
            <a:endParaRPr b="1" sz="3000">
              <a:solidFill>
                <a:srgbClr val="B45F06"/>
              </a:solidFill>
            </a:endParaRPr>
          </a:p>
        </p:txBody>
      </p:sp>
      <p:sp>
        <p:nvSpPr>
          <p:cNvPr id="164" name="Google Shape;164;p35"/>
          <p:cNvSpPr txBox="1"/>
          <p:nvPr/>
        </p:nvSpPr>
        <p:spPr>
          <a:xfrm>
            <a:off x="457200" y="3324225"/>
            <a:ext cx="7944300" cy="4152900"/>
          </a:xfrm>
          <a:prstGeom prst="rect">
            <a:avLst/>
          </a:prstGeom>
          <a:noFill/>
          <a:ln>
            <a:noFill/>
          </a:ln>
        </p:spPr>
        <p:txBody>
          <a:bodyPr anchorCtr="0" anchor="t" bIns="45000" lIns="90000" spcFirstLastPara="1" rIns="90000" wrap="square" tIns="114075">
            <a:noAutofit/>
          </a:bodyPr>
          <a:lstStyle/>
          <a:p>
            <a:pPr indent="0" lvl="0" marL="0" rtl="0" algn="l">
              <a:lnSpc>
                <a:spcPct val="93000"/>
              </a:lnSpc>
              <a:spcBef>
                <a:spcPts val="0"/>
              </a:spcBef>
              <a:spcAft>
                <a:spcPts val="0"/>
              </a:spcAft>
              <a:buNone/>
            </a:pPr>
            <a:r>
              <a:rPr b="1" lang="en-US" sz="2300">
                <a:solidFill>
                  <a:schemeClr val="dk1"/>
                </a:solidFill>
              </a:rPr>
              <a:t>Что получает школа:</a:t>
            </a:r>
            <a:endParaRPr b="1" sz="2300">
              <a:solidFill>
                <a:schemeClr val="dk1"/>
              </a:solidFill>
            </a:endParaRPr>
          </a:p>
          <a:p>
            <a:pPr indent="-374650" lvl="0" marL="457200" rtl="0" algn="l">
              <a:lnSpc>
                <a:spcPct val="93000"/>
              </a:lnSpc>
              <a:spcBef>
                <a:spcPts val="1000"/>
              </a:spcBef>
              <a:spcAft>
                <a:spcPts val="0"/>
              </a:spcAft>
              <a:buClr>
                <a:schemeClr val="dk1"/>
              </a:buClr>
              <a:buSzPts val="2300"/>
              <a:buChar char="●"/>
            </a:pPr>
            <a:r>
              <a:rPr lang="en-US" sz="2300">
                <a:solidFill>
                  <a:schemeClr val="dk1"/>
                </a:solidFill>
              </a:rPr>
              <a:t>организация обучения для педагогов;</a:t>
            </a:r>
            <a:endParaRPr sz="2300">
              <a:solidFill>
                <a:schemeClr val="dk1"/>
              </a:solidFill>
            </a:endParaRPr>
          </a:p>
          <a:p>
            <a:pPr indent="-374650" lvl="0" marL="457200" rtl="0" algn="l">
              <a:lnSpc>
                <a:spcPct val="93000"/>
              </a:lnSpc>
              <a:spcBef>
                <a:spcPts val="0"/>
              </a:spcBef>
              <a:spcAft>
                <a:spcPts val="0"/>
              </a:spcAft>
              <a:buClr>
                <a:schemeClr val="dk1"/>
              </a:buClr>
              <a:buSzPts val="2300"/>
              <a:buChar char="●"/>
            </a:pPr>
            <a:r>
              <a:rPr lang="en-US" sz="2300">
                <a:solidFill>
                  <a:schemeClr val="dk1"/>
                </a:solidFill>
              </a:rPr>
              <a:t>передача поурочных разработок;</a:t>
            </a:r>
            <a:endParaRPr sz="2300">
              <a:solidFill>
                <a:schemeClr val="dk1"/>
              </a:solidFill>
            </a:endParaRPr>
          </a:p>
          <a:p>
            <a:pPr indent="-374650" lvl="0" marL="457200" rtl="0" algn="l">
              <a:lnSpc>
                <a:spcPct val="93000"/>
              </a:lnSpc>
              <a:spcBef>
                <a:spcPts val="0"/>
              </a:spcBef>
              <a:spcAft>
                <a:spcPts val="0"/>
              </a:spcAft>
              <a:buClr>
                <a:schemeClr val="dk1"/>
              </a:buClr>
              <a:buSzPts val="2300"/>
              <a:buChar char="●"/>
            </a:pPr>
            <a:r>
              <a:rPr lang="en-US" sz="2300">
                <a:solidFill>
                  <a:schemeClr val="dk1"/>
                </a:solidFill>
              </a:rPr>
              <a:t>помощь в интеграции занятий в рабочую программу;</a:t>
            </a:r>
            <a:endParaRPr sz="2300">
              <a:solidFill>
                <a:schemeClr val="dk1"/>
              </a:solidFill>
            </a:endParaRPr>
          </a:p>
          <a:p>
            <a:pPr indent="-374650" lvl="0" marL="457200" rtl="0" algn="l">
              <a:lnSpc>
                <a:spcPct val="93000"/>
              </a:lnSpc>
              <a:spcBef>
                <a:spcPts val="0"/>
              </a:spcBef>
              <a:spcAft>
                <a:spcPts val="0"/>
              </a:spcAft>
              <a:buClr>
                <a:schemeClr val="dk1"/>
              </a:buClr>
              <a:buSzPts val="2300"/>
              <a:buChar char="●"/>
            </a:pPr>
            <a:r>
              <a:rPr lang="en-US" sz="2300">
                <a:solidFill>
                  <a:schemeClr val="dk1"/>
                </a:solidFill>
              </a:rPr>
              <a:t>помощь в оценке результатов работы;</a:t>
            </a:r>
            <a:endParaRPr sz="2300">
              <a:solidFill>
                <a:schemeClr val="dk1"/>
              </a:solidFill>
            </a:endParaRPr>
          </a:p>
          <a:p>
            <a:pPr indent="0" lvl="0" marL="0" rtl="0" algn="l">
              <a:lnSpc>
                <a:spcPct val="93000"/>
              </a:lnSpc>
              <a:spcBef>
                <a:spcPts val="1000"/>
              </a:spcBef>
              <a:spcAft>
                <a:spcPts val="0"/>
              </a:spcAft>
              <a:buNone/>
            </a:pPr>
            <a:r>
              <a:rPr b="1" lang="en-US" sz="2300">
                <a:solidFill>
                  <a:schemeClr val="dk1"/>
                </a:solidFill>
              </a:rPr>
              <a:t>По желанию:</a:t>
            </a:r>
            <a:endParaRPr b="1" sz="2300">
              <a:solidFill>
                <a:schemeClr val="dk1"/>
              </a:solidFill>
            </a:endParaRPr>
          </a:p>
          <a:p>
            <a:pPr indent="-374650" lvl="0" marL="457200" rtl="0" algn="l">
              <a:lnSpc>
                <a:spcPct val="93000"/>
              </a:lnSpc>
              <a:spcBef>
                <a:spcPts val="1000"/>
              </a:spcBef>
              <a:spcAft>
                <a:spcPts val="0"/>
              </a:spcAft>
              <a:buClr>
                <a:schemeClr val="dk1"/>
              </a:buClr>
              <a:buSzPts val="2300"/>
              <a:buChar char="●"/>
            </a:pPr>
            <a:r>
              <a:rPr lang="en-US" sz="2300">
                <a:solidFill>
                  <a:schemeClr val="dk1"/>
                </a:solidFill>
              </a:rPr>
              <a:t>подготовка педагогов к конкурсам;</a:t>
            </a:r>
            <a:endParaRPr sz="2300">
              <a:solidFill>
                <a:schemeClr val="dk1"/>
              </a:solidFill>
            </a:endParaRPr>
          </a:p>
          <a:p>
            <a:pPr indent="-374650" lvl="0" marL="457200" rtl="0" algn="l">
              <a:lnSpc>
                <a:spcPct val="93000"/>
              </a:lnSpc>
              <a:spcBef>
                <a:spcPts val="0"/>
              </a:spcBef>
              <a:spcAft>
                <a:spcPts val="0"/>
              </a:spcAft>
              <a:buClr>
                <a:schemeClr val="dk1"/>
              </a:buClr>
              <a:buSzPts val="2300"/>
              <a:buChar char="●"/>
            </a:pPr>
            <a:r>
              <a:rPr lang="en-US" sz="2300">
                <a:solidFill>
                  <a:schemeClr val="dk1"/>
                </a:solidFill>
              </a:rPr>
              <a:t>помощь в написании статей;</a:t>
            </a:r>
            <a:endParaRPr sz="2300">
              <a:solidFill>
                <a:schemeClr val="dk1"/>
              </a:solidFill>
            </a:endParaRPr>
          </a:p>
          <a:p>
            <a:pPr indent="-374650" lvl="0" marL="457200" rtl="0" algn="l">
              <a:lnSpc>
                <a:spcPct val="93000"/>
              </a:lnSpc>
              <a:spcBef>
                <a:spcPts val="0"/>
              </a:spcBef>
              <a:spcAft>
                <a:spcPts val="0"/>
              </a:spcAft>
              <a:buClr>
                <a:schemeClr val="dk1"/>
              </a:buClr>
              <a:buSzPts val="2300"/>
              <a:buChar char="●"/>
            </a:pPr>
            <a:r>
              <a:rPr lang="en-US" sz="2300">
                <a:solidFill>
                  <a:schemeClr val="dk1"/>
                </a:solidFill>
              </a:rPr>
              <a:t>совместная разработка выступлений на конференциях и форумах.</a:t>
            </a:r>
            <a:endParaRPr sz="2300">
              <a:solidFill>
                <a:schemeClr val="dk1"/>
              </a:solidFill>
            </a:endParaRPr>
          </a:p>
        </p:txBody>
      </p:sp>
      <p:pic>
        <p:nvPicPr>
          <p:cNvPr id="165" name="Google Shape;165;p35" title="qr-code (21).png"/>
          <p:cNvPicPr preferRelativeResize="0"/>
          <p:nvPr/>
        </p:nvPicPr>
        <p:blipFill>
          <a:blip r:embed="rId4">
            <a:alphaModFix/>
          </a:blip>
          <a:stretch>
            <a:fillRect/>
          </a:stretch>
        </p:blipFill>
        <p:spPr>
          <a:xfrm>
            <a:off x="6847549" y="1330625"/>
            <a:ext cx="1774524" cy="177452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0" name="Shape 170"/>
        <p:cNvGrpSpPr/>
        <p:nvPr/>
      </p:nvGrpSpPr>
      <p:grpSpPr>
        <a:xfrm>
          <a:off x="0" y="0"/>
          <a:ext cx="0" cy="0"/>
          <a:chOff x="0" y="0"/>
          <a:chExt cx="0" cy="0"/>
        </a:xfrm>
      </p:grpSpPr>
      <p:sp>
        <p:nvSpPr>
          <p:cNvPr id="171" name="Google Shape;171;p36"/>
          <p:cNvSpPr txBox="1"/>
          <p:nvPr/>
        </p:nvSpPr>
        <p:spPr>
          <a:xfrm>
            <a:off x="457200" y="1581150"/>
            <a:ext cx="7090500" cy="1524000"/>
          </a:xfrm>
          <a:prstGeom prst="rect">
            <a:avLst/>
          </a:prstGeom>
          <a:noFill/>
          <a:ln>
            <a:noFill/>
          </a:ln>
        </p:spPr>
        <p:txBody>
          <a:bodyPr anchorCtr="0" anchor="t" bIns="45000" lIns="90000" spcFirstLastPara="1" rIns="90000" wrap="square" tIns="139975">
            <a:noAutofit/>
          </a:bodyPr>
          <a:lstStyle/>
          <a:p>
            <a:pPr indent="0" lvl="0" marL="0" rtl="0" algn="l">
              <a:lnSpc>
                <a:spcPct val="93000"/>
              </a:lnSpc>
              <a:spcBef>
                <a:spcPts val="0"/>
              </a:spcBef>
              <a:spcAft>
                <a:spcPts val="0"/>
              </a:spcAft>
              <a:buSzPts val="1100"/>
              <a:buNone/>
            </a:pPr>
            <a:r>
              <a:rPr b="1" lang="en-US" sz="3000">
                <a:solidFill>
                  <a:srgbClr val="B45F06"/>
                </a:solidFill>
              </a:rPr>
              <a:t>Морфемный метод изучения русской орфографии в школе</a:t>
            </a:r>
            <a:endParaRPr b="1" sz="3000">
              <a:solidFill>
                <a:srgbClr val="B45F06"/>
              </a:solidFill>
            </a:endParaRPr>
          </a:p>
          <a:p>
            <a:pPr indent="0" lvl="0" marL="0" rtl="0" algn="l">
              <a:lnSpc>
                <a:spcPct val="93000"/>
              </a:lnSpc>
              <a:spcBef>
                <a:spcPts val="0"/>
              </a:spcBef>
              <a:spcAft>
                <a:spcPts val="0"/>
              </a:spcAft>
              <a:buSzPts val="1100"/>
              <a:buNone/>
            </a:pPr>
            <a:r>
              <a:t/>
            </a:r>
            <a:endParaRPr b="1" sz="3000">
              <a:solidFill>
                <a:srgbClr val="B45F06"/>
              </a:solidFill>
            </a:endParaRPr>
          </a:p>
        </p:txBody>
      </p:sp>
      <p:sp>
        <p:nvSpPr>
          <p:cNvPr id="172" name="Google Shape;172;p36"/>
          <p:cNvSpPr txBox="1"/>
          <p:nvPr/>
        </p:nvSpPr>
        <p:spPr>
          <a:xfrm>
            <a:off x="457200" y="3324225"/>
            <a:ext cx="8229600" cy="4908300"/>
          </a:xfrm>
          <a:prstGeom prst="rect">
            <a:avLst/>
          </a:prstGeom>
          <a:noFill/>
          <a:ln>
            <a:noFill/>
          </a:ln>
        </p:spPr>
        <p:txBody>
          <a:bodyPr anchorCtr="0" anchor="t" bIns="45000" lIns="90000" spcFirstLastPara="1" rIns="90000" wrap="square" tIns="114075">
            <a:noAutofit/>
          </a:bodyPr>
          <a:lstStyle/>
          <a:p>
            <a:pPr indent="0" lvl="0" marL="0" rtl="0" algn="l">
              <a:lnSpc>
                <a:spcPct val="93000"/>
              </a:lnSpc>
              <a:spcBef>
                <a:spcPts val="0"/>
              </a:spcBef>
              <a:spcAft>
                <a:spcPts val="0"/>
              </a:spcAft>
              <a:buSzPts val="1100"/>
              <a:buNone/>
            </a:pPr>
            <a:r>
              <a:rPr lang="en-US" sz="2300">
                <a:solidFill>
                  <a:schemeClr val="dk1"/>
                </a:solidFill>
              </a:rPr>
              <a:t>Основан на наблюдении за </a:t>
            </a:r>
            <a:r>
              <a:rPr b="1" lang="en-US" sz="2300">
                <a:solidFill>
                  <a:schemeClr val="dk1"/>
                </a:solidFill>
              </a:rPr>
              <a:t>однокоренными </a:t>
            </a:r>
            <a:r>
              <a:rPr lang="en-US" sz="2300">
                <a:solidFill>
                  <a:schemeClr val="dk1"/>
                </a:solidFill>
              </a:rPr>
              <a:t>и </a:t>
            </a:r>
            <a:r>
              <a:rPr b="1" lang="en-US" sz="2300">
                <a:solidFill>
                  <a:schemeClr val="dk1"/>
                </a:solidFill>
              </a:rPr>
              <a:t>одноструктурными </a:t>
            </a:r>
            <a:r>
              <a:rPr lang="en-US" sz="2300">
                <a:solidFill>
                  <a:schemeClr val="dk1"/>
                </a:solidFill>
              </a:rPr>
              <a:t>словами для выявления законов и закономерностей правописания изученных морфем, соотнесение своих наблюдений  с существующим правилом орфографии.</a:t>
            </a:r>
            <a:endParaRPr sz="2300">
              <a:solidFill>
                <a:schemeClr val="dk1"/>
              </a:solidFill>
            </a:endParaRPr>
          </a:p>
          <a:p>
            <a:pPr indent="0" lvl="0" marL="0" rtl="0" algn="l">
              <a:lnSpc>
                <a:spcPct val="93000"/>
              </a:lnSpc>
              <a:spcBef>
                <a:spcPts val="0"/>
              </a:spcBef>
              <a:spcAft>
                <a:spcPts val="0"/>
              </a:spcAft>
              <a:buSzPts val="1100"/>
              <a:buNone/>
            </a:pPr>
            <a:r>
              <a:t/>
            </a:r>
            <a:endParaRPr sz="2300">
              <a:solidFill>
                <a:schemeClr val="dk1"/>
              </a:solidFill>
            </a:endParaRPr>
          </a:p>
          <a:p>
            <a:pPr indent="0" lvl="0" marL="0" rtl="0" algn="l">
              <a:lnSpc>
                <a:spcPct val="93000"/>
              </a:lnSpc>
              <a:spcBef>
                <a:spcPts val="0"/>
              </a:spcBef>
              <a:spcAft>
                <a:spcPts val="0"/>
              </a:spcAft>
              <a:buSzPts val="1100"/>
              <a:buNone/>
            </a:pPr>
            <a:r>
              <a:rPr lang="en-US" sz="2300">
                <a:solidFill>
                  <a:schemeClr val="dk1"/>
                </a:solidFill>
              </a:rPr>
              <a:t>Задача ребенка —  узнать подлинный образ морфемы в искаженном произношении и передать его на письме в соответствии с правилом.</a:t>
            </a:r>
            <a:endParaRPr sz="2300">
              <a:solidFill>
                <a:schemeClr val="dk1"/>
              </a:solidFill>
            </a:endParaRPr>
          </a:p>
        </p:txBody>
      </p:sp>
      <p:pic>
        <p:nvPicPr>
          <p:cNvPr id="173" name="Google Shape;173;p36" title="qr-code (21).png"/>
          <p:cNvPicPr preferRelativeResize="0"/>
          <p:nvPr/>
        </p:nvPicPr>
        <p:blipFill>
          <a:blip r:embed="rId4">
            <a:alphaModFix/>
          </a:blip>
          <a:stretch>
            <a:fillRect/>
          </a:stretch>
        </p:blipFill>
        <p:spPr>
          <a:xfrm>
            <a:off x="6847549" y="1330625"/>
            <a:ext cx="1774524" cy="177452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8" name="Shape 178"/>
        <p:cNvGrpSpPr/>
        <p:nvPr/>
      </p:nvGrpSpPr>
      <p:grpSpPr>
        <a:xfrm>
          <a:off x="0" y="0"/>
          <a:ext cx="0" cy="0"/>
          <a:chOff x="0" y="0"/>
          <a:chExt cx="0" cy="0"/>
        </a:xfrm>
      </p:grpSpPr>
      <p:sp>
        <p:nvSpPr>
          <p:cNvPr id="179" name="Google Shape;179;p37"/>
          <p:cNvSpPr txBox="1"/>
          <p:nvPr/>
        </p:nvSpPr>
        <p:spPr>
          <a:xfrm>
            <a:off x="457200" y="1581150"/>
            <a:ext cx="8229600" cy="1524000"/>
          </a:xfrm>
          <a:prstGeom prst="rect">
            <a:avLst/>
          </a:prstGeom>
          <a:noFill/>
          <a:ln>
            <a:noFill/>
          </a:ln>
        </p:spPr>
        <p:txBody>
          <a:bodyPr anchorCtr="0" anchor="t" bIns="45000" lIns="90000" spcFirstLastPara="1" rIns="90000" wrap="square" tIns="139975">
            <a:noAutofit/>
          </a:bodyPr>
          <a:lstStyle/>
          <a:p>
            <a:pPr indent="0" lvl="0" marL="0" rtl="0" algn="l">
              <a:lnSpc>
                <a:spcPct val="93000"/>
              </a:lnSpc>
              <a:spcBef>
                <a:spcPts val="0"/>
              </a:spcBef>
              <a:spcAft>
                <a:spcPts val="0"/>
              </a:spcAft>
              <a:buSzPts val="1100"/>
              <a:buNone/>
            </a:pPr>
            <a:r>
              <a:rPr b="1" lang="en-US" sz="3000">
                <a:solidFill>
                  <a:srgbClr val="B45F06"/>
                </a:solidFill>
              </a:rPr>
              <a:t>Морфемный конструктор ー </a:t>
            </a:r>
            <a:endParaRPr b="1" sz="3000">
              <a:solidFill>
                <a:srgbClr val="B45F06"/>
              </a:solidFill>
            </a:endParaRPr>
          </a:p>
          <a:p>
            <a:pPr indent="0" lvl="0" marL="0" rtl="0" algn="l">
              <a:lnSpc>
                <a:spcPct val="93000"/>
              </a:lnSpc>
              <a:spcBef>
                <a:spcPts val="0"/>
              </a:spcBef>
              <a:spcAft>
                <a:spcPts val="0"/>
              </a:spcAft>
              <a:buSzPts val="1100"/>
              <a:buNone/>
            </a:pPr>
            <a:r>
              <a:rPr b="1" lang="en-US" sz="3000">
                <a:solidFill>
                  <a:srgbClr val="B45F06"/>
                </a:solidFill>
              </a:rPr>
              <a:t>готовое решение для педагога</a:t>
            </a:r>
            <a:endParaRPr b="1" sz="3000">
              <a:solidFill>
                <a:srgbClr val="B45F06"/>
              </a:solidFill>
            </a:endParaRPr>
          </a:p>
        </p:txBody>
      </p:sp>
      <p:sp>
        <p:nvSpPr>
          <p:cNvPr id="180" name="Google Shape;180;p37"/>
          <p:cNvSpPr txBox="1"/>
          <p:nvPr/>
        </p:nvSpPr>
        <p:spPr>
          <a:xfrm>
            <a:off x="3753975" y="3530101"/>
            <a:ext cx="5275800" cy="4234500"/>
          </a:xfrm>
          <a:prstGeom prst="rect">
            <a:avLst/>
          </a:prstGeom>
          <a:noFill/>
          <a:ln>
            <a:noFill/>
          </a:ln>
        </p:spPr>
        <p:txBody>
          <a:bodyPr anchorCtr="0" anchor="t" bIns="91425" lIns="91425" spcFirstLastPara="1" rIns="91425" wrap="square" tIns="91425">
            <a:noAutofit/>
          </a:bodyPr>
          <a:lstStyle/>
          <a:p>
            <a:pPr indent="-368300" lvl="0" marL="457200" rtl="0" algn="l">
              <a:lnSpc>
                <a:spcPct val="115000"/>
              </a:lnSpc>
              <a:spcBef>
                <a:spcPts val="0"/>
              </a:spcBef>
              <a:spcAft>
                <a:spcPts val="0"/>
              </a:spcAft>
              <a:buClr>
                <a:srgbClr val="000000"/>
              </a:buClr>
              <a:buSzPts val="2200"/>
              <a:buChar char="●"/>
            </a:pPr>
            <a:r>
              <a:rPr lang="en-US" sz="2200">
                <a:solidFill>
                  <a:srgbClr val="000000"/>
                </a:solidFill>
              </a:rPr>
              <a:t>Всестороннее развитие:                                                              орфография, морфемика, морфология, лексика</a:t>
            </a:r>
            <a:endParaRPr sz="2200">
              <a:solidFill>
                <a:srgbClr val="000000"/>
              </a:solidFill>
            </a:endParaRPr>
          </a:p>
          <a:p>
            <a:pPr indent="-368300" lvl="0" marL="457200" rtl="0" algn="l">
              <a:lnSpc>
                <a:spcPct val="115000"/>
              </a:lnSpc>
              <a:spcBef>
                <a:spcPts val="1000"/>
              </a:spcBef>
              <a:spcAft>
                <a:spcPts val="0"/>
              </a:spcAft>
              <a:buClr>
                <a:srgbClr val="000000"/>
              </a:buClr>
              <a:buSzPts val="2200"/>
              <a:buChar char="●"/>
            </a:pPr>
            <a:r>
              <a:rPr lang="en-US" sz="2200">
                <a:solidFill>
                  <a:srgbClr val="000000"/>
                </a:solidFill>
              </a:rPr>
              <a:t>Пропедевтический подход </a:t>
            </a:r>
            <a:endParaRPr sz="2200">
              <a:solidFill>
                <a:srgbClr val="000000"/>
              </a:solidFill>
            </a:endParaRPr>
          </a:p>
          <a:p>
            <a:pPr indent="-368300" lvl="0" marL="457200" rtl="0" algn="l">
              <a:lnSpc>
                <a:spcPct val="115000"/>
              </a:lnSpc>
              <a:spcBef>
                <a:spcPts val="1000"/>
              </a:spcBef>
              <a:spcAft>
                <a:spcPts val="0"/>
              </a:spcAft>
              <a:buClr>
                <a:srgbClr val="000000"/>
              </a:buClr>
              <a:buSzPts val="2200"/>
              <a:buChar char="●"/>
            </a:pPr>
            <a:r>
              <a:rPr lang="en-US" sz="2200">
                <a:solidFill>
                  <a:srgbClr val="000000"/>
                </a:solidFill>
              </a:rPr>
              <a:t>Системно-деятельностный подход</a:t>
            </a:r>
            <a:endParaRPr sz="2200">
              <a:solidFill>
                <a:srgbClr val="000000"/>
              </a:solidFill>
            </a:endParaRPr>
          </a:p>
          <a:p>
            <a:pPr indent="-368300" lvl="0" marL="457200" rtl="0" algn="l">
              <a:lnSpc>
                <a:spcPct val="115000"/>
              </a:lnSpc>
              <a:spcBef>
                <a:spcPts val="1000"/>
              </a:spcBef>
              <a:spcAft>
                <a:spcPts val="0"/>
              </a:spcAft>
              <a:buClr>
                <a:srgbClr val="000000"/>
              </a:buClr>
              <a:buSzPts val="2200"/>
              <a:buChar char="●"/>
            </a:pPr>
            <a:r>
              <a:rPr lang="en-US" sz="2200">
                <a:solidFill>
                  <a:srgbClr val="000000"/>
                </a:solidFill>
              </a:rPr>
              <a:t>Многоразовое использование</a:t>
            </a:r>
            <a:endParaRPr sz="2200">
              <a:solidFill>
                <a:srgbClr val="000000"/>
              </a:solidFill>
            </a:endParaRPr>
          </a:p>
          <a:p>
            <a:pPr indent="-368300" lvl="0" marL="457200" rtl="0" algn="l">
              <a:lnSpc>
                <a:spcPct val="115000"/>
              </a:lnSpc>
              <a:spcBef>
                <a:spcPts val="1000"/>
              </a:spcBef>
              <a:spcAft>
                <a:spcPts val="1000"/>
              </a:spcAft>
              <a:buClr>
                <a:srgbClr val="000000"/>
              </a:buClr>
              <a:buSzPts val="2200"/>
              <a:buChar char="●"/>
            </a:pPr>
            <a:r>
              <a:rPr lang="en-US" sz="2200">
                <a:solidFill>
                  <a:srgbClr val="000000"/>
                </a:solidFill>
              </a:rPr>
              <a:t>Обучающий видеокурс для педагога и детей</a:t>
            </a:r>
            <a:endParaRPr sz="2200">
              <a:solidFill>
                <a:srgbClr val="000000"/>
              </a:solidFill>
            </a:endParaRPr>
          </a:p>
        </p:txBody>
      </p:sp>
      <p:pic>
        <p:nvPicPr>
          <p:cNvPr id="181" name="Google Shape;181;p37"/>
          <p:cNvPicPr preferRelativeResize="0"/>
          <p:nvPr/>
        </p:nvPicPr>
        <p:blipFill>
          <a:blip r:embed="rId4">
            <a:alphaModFix/>
          </a:blip>
          <a:stretch>
            <a:fillRect/>
          </a:stretch>
        </p:blipFill>
        <p:spPr>
          <a:xfrm>
            <a:off x="527225" y="3428999"/>
            <a:ext cx="2876550" cy="2098350"/>
          </a:xfrm>
          <a:prstGeom prst="rect">
            <a:avLst/>
          </a:prstGeom>
          <a:noFill/>
          <a:ln>
            <a:noFill/>
          </a:ln>
        </p:spPr>
      </p:pic>
      <p:pic>
        <p:nvPicPr>
          <p:cNvPr id="182" name="Google Shape;182;p37" title="Ма2-13.jpg"/>
          <p:cNvPicPr preferRelativeResize="0"/>
          <p:nvPr/>
        </p:nvPicPr>
        <p:blipFill rotWithShape="1">
          <a:blip r:embed="rId5">
            <a:alphaModFix/>
          </a:blip>
          <a:srcRect b="31070" l="3265" r="8263" t="21776"/>
          <a:stretch/>
        </p:blipFill>
        <p:spPr>
          <a:xfrm>
            <a:off x="541234" y="5801003"/>
            <a:ext cx="2876552" cy="2044093"/>
          </a:xfrm>
          <a:prstGeom prst="rect">
            <a:avLst/>
          </a:prstGeom>
          <a:noFill/>
          <a:ln>
            <a:noFill/>
          </a:ln>
        </p:spPr>
      </p:pic>
      <p:pic>
        <p:nvPicPr>
          <p:cNvPr id="183" name="Google Shape;183;p37" title="qr-code (21).png"/>
          <p:cNvPicPr preferRelativeResize="0"/>
          <p:nvPr/>
        </p:nvPicPr>
        <p:blipFill>
          <a:blip r:embed="rId6">
            <a:alphaModFix/>
          </a:blip>
          <a:stretch>
            <a:fillRect/>
          </a:stretch>
        </p:blipFill>
        <p:spPr>
          <a:xfrm>
            <a:off x="6847549" y="1330625"/>
            <a:ext cx="1774524" cy="177452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8" name="Shape 188"/>
        <p:cNvGrpSpPr/>
        <p:nvPr/>
      </p:nvGrpSpPr>
      <p:grpSpPr>
        <a:xfrm>
          <a:off x="0" y="0"/>
          <a:ext cx="0" cy="0"/>
          <a:chOff x="0" y="0"/>
          <a:chExt cx="0" cy="0"/>
        </a:xfrm>
      </p:grpSpPr>
      <p:sp>
        <p:nvSpPr>
          <p:cNvPr id="189" name="Google Shape;189;p38"/>
          <p:cNvSpPr txBox="1"/>
          <p:nvPr/>
        </p:nvSpPr>
        <p:spPr>
          <a:xfrm>
            <a:off x="457200" y="1581150"/>
            <a:ext cx="8229600" cy="1524000"/>
          </a:xfrm>
          <a:prstGeom prst="rect">
            <a:avLst/>
          </a:prstGeom>
          <a:noFill/>
          <a:ln>
            <a:noFill/>
          </a:ln>
        </p:spPr>
        <p:txBody>
          <a:bodyPr anchorCtr="0" anchor="t" bIns="45000" lIns="90000" spcFirstLastPara="1" rIns="90000" wrap="square" tIns="139975">
            <a:noAutofit/>
          </a:bodyPr>
          <a:lstStyle/>
          <a:p>
            <a:pPr indent="0" lvl="0" marL="0" rtl="0" algn="l">
              <a:lnSpc>
                <a:spcPct val="93000"/>
              </a:lnSpc>
              <a:spcBef>
                <a:spcPts val="0"/>
              </a:spcBef>
              <a:spcAft>
                <a:spcPts val="0"/>
              </a:spcAft>
              <a:buSzPts val="1100"/>
              <a:buNone/>
            </a:pPr>
            <a:r>
              <a:rPr b="1" lang="en-US" sz="3000">
                <a:solidFill>
                  <a:srgbClr val="B45F06"/>
                </a:solidFill>
              </a:rPr>
              <a:t>Как это работает?</a:t>
            </a:r>
            <a:endParaRPr b="1" sz="3000">
              <a:solidFill>
                <a:srgbClr val="B45F06"/>
              </a:solidFill>
            </a:endParaRPr>
          </a:p>
        </p:txBody>
      </p:sp>
      <p:pic>
        <p:nvPicPr>
          <p:cNvPr id="190" name="Google Shape;190;p38" title="Мастер_мер-мир (online-video-cutter.com).gif"/>
          <p:cNvPicPr preferRelativeResize="0"/>
          <p:nvPr/>
        </p:nvPicPr>
        <p:blipFill>
          <a:blip r:embed="rId4">
            <a:alphaModFix/>
          </a:blip>
          <a:stretch>
            <a:fillRect/>
          </a:stretch>
        </p:blipFill>
        <p:spPr>
          <a:xfrm>
            <a:off x="366825" y="3287249"/>
            <a:ext cx="8410350" cy="4715625"/>
          </a:xfrm>
          <a:prstGeom prst="rect">
            <a:avLst/>
          </a:prstGeom>
          <a:noFill/>
          <a:ln>
            <a:noFill/>
          </a:ln>
        </p:spPr>
      </p:pic>
      <p:pic>
        <p:nvPicPr>
          <p:cNvPr id="191" name="Google Shape;191;p38" title="qr-code (21).png"/>
          <p:cNvPicPr preferRelativeResize="0"/>
          <p:nvPr/>
        </p:nvPicPr>
        <p:blipFill>
          <a:blip r:embed="rId5">
            <a:alphaModFix/>
          </a:blip>
          <a:stretch>
            <a:fillRect/>
          </a:stretch>
        </p:blipFill>
        <p:spPr>
          <a:xfrm>
            <a:off x="6847549" y="1330625"/>
            <a:ext cx="1774524" cy="177452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6" name="Shape 196"/>
        <p:cNvGrpSpPr/>
        <p:nvPr/>
      </p:nvGrpSpPr>
      <p:grpSpPr>
        <a:xfrm>
          <a:off x="0" y="0"/>
          <a:ext cx="0" cy="0"/>
          <a:chOff x="0" y="0"/>
          <a:chExt cx="0" cy="0"/>
        </a:xfrm>
      </p:grpSpPr>
      <p:sp>
        <p:nvSpPr>
          <p:cNvPr id="197" name="Google Shape;197;p39"/>
          <p:cNvSpPr txBox="1"/>
          <p:nvPr/>
        </p:nvSpPr>
        <p:spPr>
          <a:xfrm>
            <a:off x="457200" y="1581150"/>
            <a:ext cx="8229600" cy="1524000"/>
          </a:xfrm>
          <a:prstGeom prst="rect">
            <a:avLst/>
          </a:prstGeom>
          <a:noFill/>
          <a:ln>
            <a:noFill/>
          </a:ln>
        </p:spPr>
        <p:txBody>
          <a:bodyPr anchorCtr="0" anchor="t" bIns="45000" lIns="90000" spcFirstLastPara="1" rIns="90000" wrap="square" tIns="139975">
            <a:noAutofit/>
          </a:bodyPr>
          <a:lstStyle/>
          <a:p>
            <a:pPr indent="0" lvl="0" marL="0" rtl="0" algn="l">
              <a:lnSpc>
                <a:spcPct val="93000"/>
              </a:lnSpc>
              <a:spcBef>
                <a:spcPts val="0"/>
              </a:spcBef>
              <a:spcAft>
                <a:spcPts val="0"/>
              </a:spcAft>
              <a:buSzPts val="1100"/>
              <a:buNone/>
            </a:pPr>
            <a:r>
              <a:rPr b="1" lang="en-US" sz="3000">
                <a:solidFill>
                  <a:srgbClr val="B45F06"/>
                </a:solidFill>
              </a:rPr>
              <a:t>Сравнение методов обучения</a:t>
            </a:r>
            <a:endParaRPr b="1" sz="3000">
              <a:solidFill>
                <a:srgbClr val="B45F06"/>
              </a:solidFill>
            </a:endParaRPr>
          </a:p>
        </p:txBody>
      </p:sp>
      <p:graphicFrame>
        <p:nvGraphicFramePr>
          <p:cNvPr id="198" name="Google Shape;198;p39"/>
          <p:cNvGraphicFramePr/>
          <p:nvPr/>
        </p:nvGraphicFramePr>
        <p:xfrm>
          <a:off x="238726" y="3327029"/>
          <a:ext cx="3000000" cy="3000000"/>
        </p:xfrm>
        <a:graphic>
          <a:graphicData uri="http://schemas.openxmlformats.org/drawingml/2006/table">
            <a:tbl>
              <a:tblPr>
                <a:noFill/>
                <a:tableStyleId>{279FCE87-10E5-48CA-985B-B94D12AFEEA8}</a:tableStyleId>
              </a:tblPr>
              <a:tblGrid>
                <a:gridCol w="1449325"/>
                <a:gridCol w="1449325"/>
                <a:gridCol w="1449325"/>
                <a:gridCol w="1449325"/>
                <a:gridCol w="1449325"/>
                <a:gridCol w="1449325"/>
              </a:tblGrid>
              <a:tr h="510325">
                <a:tc>
                  <a:txBody>
                    <a:bodyPr/>
                    <a:lstStyle/>
                    <a:p>
                      <a:pPr indent="0" lvl="0" marL="0" rtl="0" algn="ctr">
                        <a:spcBef>
                          <a:spcPts val="0"/>
                        </a:spcBef>
                        <a:spcAft>
                          <a:spcPts val="0"/>
                        </a:spcAft>
                        <a:buNone/>
                      </a:pPr>
                      <a:r>
                        <a:rPr lang="en-US" sz="1700"/>
                        <a:t>Критерий</a:t>
                      </a:r>
                      <a:endParaRPr sz="17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None/>
                      </a:pPr>
                      <a:r>
                        <a:rPr lang="en-US" sz="1700"/>
                        <a:t>Морфемный метод</a:t>
                      </a:r>
                      <a:endParaRPr sz="17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None/>
                      </a:pPr>
                      <a:r>
                        <a:rPr lang="en-US" sz="1700"/>
                        <a:t>Орфограф. чтение</a:t>
                      </a:r>
                      <a:endParaRPr sz="17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None/>
                      </a:pPr>
                      <a:r>
                        <a:rPr lang="en-US" sz="1700"/>
                        <a:t>Ассоциат. метод</a:t>
                      </a:r>
                      <a:endParaRPr sz="17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None/>
                      </a:pPr>
                      <a:r>
                        <a:rPr lang="en-US" sz="1700"/>
                        <a:t>Письмо </a:t>
                      </a:r>
                      <a:endParaRPr sz="1700"/>
                    </a:p>
                    <a:p>
                      <a:pPr indent="0" lvl="0" marL="0" rtl="0" algn="ctr">
                        <a:spcBef>
                          <a:spcPts val="0"/>
                        </a:spcBef>
                        <a:spcAft>
                          <a:spcPts val="0"/>
                        </a:spcAft>
                        <a:buNone/>
                      </a:pPr>
                      <a:r>
                        <a:rPr lang="en-US" sz="1700"/>
                        <a:t>с дырками</a:t>
                      </a:r>
                      <a:endParaRPr sz="17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None/>
                      </a:pPr>
                      <a:r>
                        <a:rPr lang="en-US" sz="1700"/>
                        <a:t>Списывание</a:t>
                      </a:r>
                      <a:endParaRPr sz="17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r>
              <a:tr h="378175">
                <a:tc>
                  <a:txBody>
                    <a:bodyPr/>
                    <a:lstStyle/>
                    <a:p>
                      <a:pPr indent="0" lvl="0" marL="0" rtl="0" algn="ctr">
                        <a:spcBef>
                          <a:spcPts val="0"/>
                        </a:spcBef>
                        <a:spcAft>
                          <a:spcPts val="0"/>
                        </a:spcAft>
                        <a:buNone/>
                      </a:pPr>
                      <a:r>
                        <a:rPr lang="en-US" sz="1700"/>
                        <a:t>Осознан-</a:t>
                      </a:r>
                      <a:endParaRPr sz="1700"/>
                    </a:p>
                    <a:p>
                      <a:pPr indent="0" lvl="0" marL="0" rtl="0" algn="ctr">
                        <a:spcBef>
                          <a:spcPts val="0"/>
                        </a:spcBef>
                        <a:spcAft>
                          <a:spcPts val="0"/>
                        </a:spcAft>
                        <a:buNone/>
                      </a:pPr>
                      <a:r>
                        <a:rPr lang="en-US" sz="1700"/>
                        <a:t>ность</a:t>
                      </a:r>
                      <a:endParaRPr sz="17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None/>
                      </a:pPr>
                      <a:r>
                        <a:rPr lang="en-US" sz="2300">
                          <a:solidFill>
                            <a:srgbClr val="296642"/>
                          </a:solidFill>
                        </a:rPr>
                        <a:t>+</a:t>
                      </a:r>
                      <a:endParaRPr sz="2300">
                        <a:solidFill>
                          <a:srgbClr val="296642"/>
                        </a:solidFill>
                      </a:endParaRPr>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US" sz="1700">
                          <a:solidFill>
                            <a:srgbClr val="FF0000"/>
                          </a:solidFill>
                        </a:rPr>
                        <a:t>—</a:t>
                      </a:r>
                      <a:endParaRPr sz="17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US" sz="1700">
                          <a:solidFill>
                            <a:srgbClr val="FF0000"/>
                          </a:solidFill>
                        </a:rPr>
                        <a:t>—</a:t>
                      </a:r>
                      <a:endParaRPr sz="17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US" sz="2300">
                          <a:solidFill>
                            <a:srgbClr val="296642"/>
                          </a:solidFill>
                        </a:rPr>
                        <a:t>+</a:t>
                      </a:r>
                      <a:endParaRPr sz="17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US" sz="1700">
                          <a:solidFill>
                            <a:srgbClr val="FF0000"/>
                          </a:solidFill>
                        </a:rPr>
                        <a:t>—</a:t>
                      </a:r>
                      <a:endParaRPr sz="17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r>
              <a:tr h="412750">
                <a:tc>
                  <a:txBody>
                    <a:bodyPr/>
                    <a:lstStyle/>
                    <a:p>
                      <a:pPr indent="0" lvl="0" marL="0" rtl="0" algn="ctr">
                        <a:spcBef>
                          <a:spcPts val="0"/>
                        </a:spcBef>
                        <a:spcAft>
                          <a:spcPts val="0"/>
                        </a:spcAft>
                        <a:buNone/>
                      </a:pPr>
                      <a:r>
                        <a:rPr lang="en-US" sz="1700"/>
                        <a:t>Скорость</a:t>
                      </a:r>
                      <a:endParaRPr sz="17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US" sz="2300">
                          <a:solidFill>
                            <a:srgbClr val="296642"/>
                          </a:solidFill>
                        </a:rPr>
                        <a:t>+</a:t>
                      </a:r>
                      <a:endParaRPr sz="10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US" sz="2300">
                          <a:solidFill>
                            <a:srgbClr val="296642"/>
                          </a:solidFill>
                        </a:rPr>
                        <a:t>+</a:t>
                      </a:r>
                      <a:endParaRPr sz="17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US" sz="2300">
                          <a:solidFill>
                            <a:srgbClr val="296642"/>
                          </a:solidFill>
                        </a:rPr>
                        <a:t>+</a:t>
                      </a:r>
                      <a:endParaRPr sz="17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None/>
                      </a:pPr>
                      <a:r>
                        <a:rPr lang="en-US" sz="1700">
                          <a:solidFill>
                            <a:srgbClr val="FF0000"/>
                          </a:solidFill>
                        </a:rPr>
                        <a:t>—</a:t>
                      </a:r>
                      <a:endParaRPr sz="1700">
                        <a:solidFill>
                          <a:srgbClr val="FF0000"/>
                        </a:solidFill>
                      </a:endParaRPr>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US" sz="1700">
                          <a:solidFill>
                            <a:srgbClr val="FF0000"/>
                          </a:solidFill>
                        </a:rPr>
                        <a:t>—</a:t>
                      </a:r>
                      <a:endParaRPr sz="17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r>
              <a:tr h="412750">
                <a:tc>
                  <a:txBody>
                    <a:bodyPr/>
                    <a:lstStyle/>
                    <a:p>
                      <a:pPr indent="0" lvl="0" marL="0" rtl="0" algn="ctr">
                        <a:spcBef>
                          <a:spcPts val="0"/>
                        </a:spcBef>
                        <a:spcAft>
                          <a:spcPts val="0"/>
                        </a:spcAft>
                        <a:buNone/>
                      </a:pPr>
                      <a:r>
                        <a:rPr lang="en-US" sz="1700"/>
                        <a:t>Глубина анализа</a:t>
                      </a:r>
                      <a:endParaRPr sz="17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US" sz="2300">
                          <a:solidFill>
                            <a:srgbClr val="296642"/>
                          </a:solidFill>
                        </a:rPr>
                        <a:t>+</a:t>
                      </a:r>
                      <a:endParaRPr sz="10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US" sz="1700">
                          <a:solidFill>
                            <a:srgbClr val="FF0000"/>
                          </a:solidFill>
                        </a:rPr>
                        <a:t>—</a:t>
                      </a:r>
                      <a:endParaRPr sz="17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US" sz="1700">
                          <a:solidFill>
                            <a:srgbClr val="FF0000"/>
                          </a:solidFill>
                        </a:rPr>
                        <a:t>—</a:t>
                      </a:r>
                      <a:endParaRPr sz="17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US" sz="2300">
                          <a:solidFill>
                            <a:srgbClr val="296642"/>
                          </a:solidFill>
                        </a:rPr>
                        <a:t>+</a:t>
                      </a:r>
                      <a:endParaRPr sz="17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US" sz="1700">
                          <a:solidFill>
                            <a:srgbClr val="FF0000"/>
                          </a:solidFill>
                        </a:rPr>
                        <a:t>—</a:t>
                      </a:r>
                      <a:endParaRPr sz="17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r>
              <a:tr h="412750">
                <a:tc>
                  <a:txBody>
                    <a:bodyPr/>
                    <a:lstStyle/>
                    <a:p>
                      <a:pPr indent="0" lvl="0" marL="0" rtl="0" algn="ctr">
                        <a:spcBef>
                          <a:spcPts val="0"/>
                        </a:spcBef>
                        <a:spcAft>
                          <a:spcPts val="0"/>
                        </a:spcAft>
                        <a:buNone/>
                      </a:pPr>
                      <a:r>
                        <a:rPr lang="en-US" sz="1700"/>
                        <a:t>Творчество</a:t>
                      </a:r>
                      <a:endParaRPr sz="17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US" sz="2300">
                          <a:solidFill>
                            <a:srgbClr val="296642"/>
                          </a:solidFill>
                        </a:rPr>
                        <a:t>+</a:t>
                      </a:r>
                      <a:endParaRPr sz="10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US" sz="1700">
                          <a:solidFill>
                            <a:srgbClr val="FF0000"/>
                          </a:solidFill>
                        </a:rPr>
                        <a:t>—</a:t>
                      </a:r>
                      <a:endParaRPr sz="17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US" sz="2300">
                          <a:solidFill>
                            <a:srgbClr val="296642"/>
                          </a:solidFill>
                        </a:rPr>
                        <a:t>+</a:t>
                      </a:r>
                      <a:endParaRPr sz="17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US" sz="1700">
                          <a:solidFill>
                            <a:srgbClr val="FF0000"/>
                          </a:solidFill>
                        </a:rPr>
                        <a:t>—</a:t>
                      </a:r>
                      <a:endParaRPr sz="17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US" sz="1700">
                          <a:solidFill>
                            <a:srgbClr val="FF0000"/>
                          </a:solidFill>
                        </a:rPr>
                        <a:t>—</a:t>
                      </a:r>
                      <a:endParaRPr sz="17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r>
              <a:tr h="412750">
                <a:tc>
                  <a:txBody>
                    <a:bodyPr/>
                    <a:lstStyle/>
                    <a:p>
                      <a:pPr indent="0" lvl="0" marL="0" rtl="0" algn="ctr">
                        <a:spcBef>
                          <a:spcPts val="0"/>
                        </a:spcBef>
                        <a:spcAft>
                          <a:spcPts val="0"/>
                        </a:spcAft>
                        <a:buNone/>
                      </a:pPr>
                      <a:r>
                        <a:rPr lang="en-US" sz="1700"/>
                        <a:t>Разноуров-</a:t>
                      </a:r>
                      <a:endParaRPr sz="1700"/>
                    </a:p>
                    <a:p>
                      <a:pPr indent="0" lvl="0" marL="0" rtl="0" algn="ctr">
                        <a:spcBef>
                          <a:spcPts val="0"/>
                        </a:spcBef>
                        <a:spcAft>
                          <a:spcPts val="0"/>
                        </a:spcAft>
                        <a:buNone/>
                      </a:pPr>
                      <a:r>
                        <a:rPr lang="en-US" sz="1700"/>
                        <a:t>невость</a:t>
                      </a:r>
                      <a:endParaRPr sz="17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US" sz="2300">
                          <a:solidFill>
                            <a:srgbClr val="296642"/>
                          </a:solidFill>
                        </a:rPr>
                        <a:t>+</a:t>
                      </a:r>
                      <a:endParaRPr sz="10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US" sz="1700">
                          <a:solidFill>
                            <a:srgbClr val="FF0000"/>
                          </a:solidFill>
                        </a:rPr>
                        <a:t>—</a:t>
                      </a:r>
                      <a:endParaRPr sz="17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US" sz="1700">
                          <a:solidFill>
                            <a:srgbClr val="FF0000"/>
                          </a:solidFill>
                        </a:rPr>
                        <a:t>—</a:t>
                      </a:r>
                      <a:endParaRPr sz="17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US" sz="2300">
                          <a:solidFill>
                            <a:srgbClr val="296642"/>
                          </a:solidFill>
                        </a:rPr>
                        <a:t>+</a:t>
                      </a:r>
                      <a:endParaRPr sz="17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US" sz="1700">
                          <a:solidFill>
                            <a:srgbClr val="FF0000"/>
                          </a:solidFill>
                        </a:rPr>
                        <a:t>—</a:t>
                      </a:r>
                      <a:endParaRPr sz="17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r>
            </a:tbl>
          </a:graphicData>
        </a:graphic>
      </p:graphicFrame>
      <p:pic>
        <p:nvPicPr>
          <p:cNvPr id="199" name="Google Shape;199;p39" title="qr-code (21).png"/>
          <p:cNvPicPr preferRelativeResize="0"/>
          <p:nvPr/>
        </p:nvPicPr>
        <p:blipFill>
          <a:blip r:embed="rId4">
            <a:alphaModFix/>
          </a:blip>
          <a:stretch>
            <a:fillRect/>
          </a:stretch>
        </p:blipFill>
        <p:spPr>
          <a:xfrm>
            <a:off x="6847549" y="1330625"/>
            <a:ext cx="1774524" cy="177452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04" name="Shape 204"/>
        <p:cNvGrpSpPr/>
        <p:nvPr/>
      </p:nvGrpSpPr>
      <p:grpSpPr>
        <a:xfrm>
          <a:off x="0" y="0"/>
          <a:ext cx="0" cy="0"/>
          <a:chOff x="0" y="0"/>
          <a:chExt cx="0" cy="0"/>
        </a:xfrm>
      </p:grpSpPr>
      <p:sp>
        <p:nvSpPr>
          <p:cNvPr id="205" name="Google Shape;205;p40"/>
          <p:cNvSpPr txBox="1"/>
          <p:nvPr/>
        </p:nvSpPr>
        <p:spPr>
          <a:xfrm>
            <a:off x="457200" y="1581150"/>
            <a:ext cx="8229600" cy="1524000"/>
          </a:xfrm>
          <a:prstGeom prst="rect">
            <a:avLst/>
          </a:prstGeom>
          <a:noFill/>
          <a:ln>
            <a:noFill/>
          </a:ln>
        </p:spPr>
        <p:txBody>
          <a:bodyPr anchorCtr="0" anchor="t" bIns="45000" lIns="90000" spcFirstLastPara="1" rIns="90000" wrap="square" tIns="139975">
            <a:noAutofit/>
          </a:bodyPr>
          <a:lstStyle/>
          <a:p>
            <a:pPr indent="0" lvl="0" marL="0" rtl="0" algn="l">
              <a:lnSpc>
                <a:spcPct val="93000"/>
              </a:lnSpc>
              <a:spcBef>
                <a:spcPts val="0"/>
              </a:spcBef>
              <a:spcAft>
                <a:spcPts val="0"/>
              </a:spcAft>
              <a:buSzPts val="1100"/>
              <a:buNone/>
            </a:pPr>
            <a:r>
              <a:rPr b="1" lang="en-US" sz="3000">
                <a:solidFill>
                  <a:srgbClr val="B45F06"/>
                </a:solidFill>
              </a:rPr>
              <a:t>Всестороннее развитие </a:t>
            </a:r>
            <a:endParaRPr b="1" sz="3000">
              <a:solidFill>
                <a:srgbClr val="B45F06"/>
              </a:solidFill>
            </a:endParaRPr>
          </a:p>
          <a:p>
            <a:pPr indent="0" lvl="0" marL="0" rtl="0" algn="l">
              <a:lnSpc>
                <a:spcPct val="93000"/>
              </a:lnSpc>
              <a:spcBef>
                <a:spcPts val="0"/>
              </a:spcBef>
              <a:spcAft>
                <a:spcPts val="0"/>
              </a:spcAft>
              <a:buSzPts val="1100"/>
              <a:buNone/>
            </a:pPr>
            <a:r>
              <a:rPr b="1" lang="en-US" sz="3000">
                <a:solidFill>
                  <a:srgbClr val="B45F06"/>
                </a:solidFill>
              </a:rPr>
              <a:t>при морфемном методе </a:t>
            </a:r>
            <a:endParaRPr b="1" sz="3000">
              <a:solidFill>
                <a:srgbClr val="B45F06"/>
              </a:solidFill>
            </a:endParaRPr>
          </a:p>
        </p:txBody>
      </p:sp>
      <p:graphicFrame>
        <p:nvGraphicFramePr>
          <p:cNvPr id="206" name="Google Shape;206;p40"/>
          <p:cNvGraphicFramePr/>
          <p:nvPr/>
        </p:nvGraphicFramePr>
        <p:xfrm>
          <a:off x="233200" y="3314375"/>
          <a:ext cx="3000000" cy="3000000"/>
        </p:xfrm>
        <a:graphic>
          <a:graphicData uri="http://schemas.openxmlformats.org/drawingml/2006/table">
            <a:tbl>
              <a:tblPr>
                <a:noFill/>
                <a:tableStyleId>{279FCE87-10E5-48CA-985B-B94D12AFEEA8}</a:tableStyleId>
              </a:tblPr>
              <a:tblGrid>
                <a:gridCol w="2164150"/>
                <a:gridCol w="2164150"/>
                <a:gridCol w="2164150"/>
                <a:gridCol w="2164150"/>
              </a:tblGrid>
              <a:tr h="515200">
                <a:tc>
                  <a:txBody>
                    <a:bodyPr/>
                    <a:lstStyle/>
                    <a:p>
                      <a:pPr indent="0" lvl="0" marL="0" rtl="0" algn="ctr">
                        <a:spcBef>
                          <a:spcPts val="0"/>
                        </a:spcBef>
                        <a:spcAft>
                          <a:spcPts val="0"/>
                        </a:spcAft>
                        <a:buNone/>
                      </a:pPr>
                      <a:r>
                        <a:rPr b="1" lang="en-US" sz="2000">
                          <a:solidFill>
                            <a:srgbClr val="B45F06"/>
                          </a:solidFill>
                        </a:rPr>
                        <a:t>Орфография</a:t>
                      </a:r>
                      <a:endParaRPr b="1" sz="2000">
                        <a:solidFill>
                          <a:srgbClr val="B45F06"/>
                        </a:solidFill>
                      </a:endParaRPr>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None/>
                      </a:pPr>
                      <a:r>
                        <a:rPr b="1" lang="en-US" sz="2000">
                          <a:solidFill>
                            <a:srgbClr val="B45F06"/>
                          </a:solidFill>
                        </a:rPr>
                        <a:t>Морфология</a:t>
                      </a:r>
                      <a:endParaRPr b="1" sz="2000">
                        <a:solidFill>
                          <a:srgbClr val="B45F06"/>
                        </a:solidFill>
                      </a:endParaRPr>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None/>
                      </a:pPr>
                      <a:r>
                        <a:rPr b="1" lang="en-US" sz="2000">
                          <a:solidFill>
                            <a:srgbClr val="B45F06"/>
                          </a:solidFill>
                        </a:rPr>
                        <a:t>Морфемика</a:t>
                      </a:r>
                      <a:endParaRPr b="1" sz="2000">
                        <a:solidFill>
                          <a:srgbClr val="B45F06"/>
                        </a:solidFill>
                      </a:endParaRPr>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None/>
                      </a:pPr>
                      <a:r>
                        <a:rPr b="1" lang="en-US" sz="2000">
                          <a:solidFill>
                            <a:srgbClr val="B45F06"/>
                          </a:solidFill>
                        </a:rPr>
                        <a:t>Лексика</a:t>
                      </a:r>
                      <a:endParaRPr b="1" sz="2000">
                        <a:solidFill>
                          <a:srgbClr val="B45F06"/>
                        </a:solidFill>
                      </a:endParaRPr>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r>
              <a:tr h="951175">
                <a:tc>
                  <a:txBody>
                    <a:bodyPr/>
                    <a:lstStyle/>
                    <a:p>
                      <a:pPr indent="0" lvl="0" marL="0" rtl="0" algn="ctr">
                        <a:spcBef>
                          <a:spcPts val="0"/>
                        </a:spcBef>
                        <a:spcAft>
                          <a:spcPts val="0"/>
                        </a:spcAft>
                        <a:buNone/>
                      </a:pPr>
                      <a:r>
                        <a:rPr lang="en-US" sz="2000"/>
                        <a:t>Подставь недостающий корень с опорой на правило</a:t>
                      </a:r>
                      <a:endParaRPr sz="20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gridSpan="2">
                  <a:txBody>
                    <a:bodyPr/>
                    <a:lstStyle/>
                    <a:p>
                      <a:pPr indent="0" lvl="0" marL="0" rtl="0" algn="ctr">
                        <a:spcBef>
                          <a:spcPts val="0"/>
                        </a:spcBef>
                        <a:spcAft>
                          <a:spcPts val="0"/>
                        </a:spcAft>
                        <a:buNone/>
                      </a:pPr>
                      <a:r>
                        <a:rPr lang="en-US" sz="2000">
                          <a:solidFill>
                            <a:srgbClr val="000000"/>
                          </a:solidFill>
                        </a:rPr>
                        <a:t>Определи часть речи </a:t>
                      </a:r>
                      <a:endParaRPr sz="2000">
                        <a:solidFill>
                          <a:srgbClr val="000000"/>
                        </a:solidFill>
                      </a:endParaRPr>
                    </a:p>
                    <a:p>
                      <a:pPr indent="0" lvl="0" marL="0" rtl="0" algn="ctr">
                        <a:spcBef>
                          <a:spcPts val="0"/>
                        </a:spcBef>
                        <a:spcAft>
                          <a:spcPts val="0"/>
                        </a:spcAft>
                        <a:buNone/>
                      </a:pPr>
                      <a:r>
                        <a:rPr lang="en-US" sz="2000">
                          <a:solidFill>
                            <a:srgbClr val="000000"/>
                          </a:solidFill>
                        </a:rPr>
                        <a:t>и сделай морфемный разбор слова</a:t>
                      </a:r>
                      <a:endParaRPr sz="22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hMerge="1"/>
                <a:tc>
                  <a:txBody>
                    <a:bodyPr/>
                    <a:lstStyle/>
                    <a:p>
                      <a:pPr indent="0" lvl="0" marL="0" rtl="0" algn="ctr">
                        <a:spcBef>
                          <a:spcPts val="0"/>
                        </a:spcBef>
                        <a:spcAft>
                          <a:spcPts val="0"/>
                        </a:spcAft>
                        <a:buClr>
                          <a:srgbClr val="000000"/>
                        </a:buClr>
                        <a:buSzPts val="1100"/>
                        <a:buFont typeface="Arial"/>
                        <a:buNone/>
                      </a:pPr>
                      <a:r>
                        <a:rPr lang="en-US" sz="2000">
                          <a:solidFill>
                            <a:srgbClr val="000000"/>
                          </a:solidFill>
                        </a:rPr>
                        <a:t>Определи, какое значение придает приставка/</a:t>
                      </a:r>
                      <a:endParaRPr sz="2000">
                        <a:solidFill>
                          <a:srgbClr val="000000"/>
                        </a:solidFill>
                      </a:endParaRPr>
                    </a:p>
                    <a:p>
                      <a:pPr indent="0" lvl="0" marL="0" rtl="0" algn="ctr">
                        <a:spcBef>
                          <a:spcPts val="0"/>
                        </a:spcBef>
                        <a:spcAft>
                          <a:spcPts val="0"/>
                        </a:spcAft>
                        <a:buClr>
                          <a:srgbClr val="000000"/>
                        </a:buClr>
                        <a:buSzPts val="1100"/>
                        <a:buFont typeface="Arial"/>
                        <a:buNone/>
                      </a:pPr>
                      <a:r>
                        <a:rPr lang="en-US" sz="2000">
                          <a:solidFill>
                            <a:srgbClr val="000000"/>
                          </a:solidFill>
                        </a:rPr>
                        <a:t>суффикс</a:t>
                      </a:r>
                      <a:endParaRPr sz="22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r>
            </a:tbl>
          </a:graphicData>
        </a:graphic>
      </p:graphicFrame>
      <p:pic>
        <p:nvPicPr>
          <p:cNvPr id="207" name="Google Shape;207;p40" title="qr-code (21).png"/>
          <p:cNvPicPr preferRelativeResize="0"/>
          <p:nvPr/>
        </p:nvPicPr>
        <p:blipFill>
          <a:blip r:embed="rId4">
            <a:alphaModFix/>
          </a:blip>
          <a:stretch>
            <a:fillRect/>
          </a:stretch>
        </p:blipFill>
        <p:spPr>
          <a:xfrm>
            <a:off x="6847549" y="1330625"/>
            <a:ext cx="1774524" cy="177452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12" name="Shape 212"/>
        <p:cNvGrpSpPr/>
        <p:nvPr/>
      </p:nvGrpSpPr>
      <p:grpSpPr>
        <a:xfrm>
          <a:off x="0" y="0"/>
          <a:ext cx="0" cy="0"/>
          <a:chOff x="0" y="0"/>
          <a:chExt cx="0" cy="0"/>
        </a:xfrm>
      </p:grpSpPr>
      <p:sp>
        <p:nvSpPr>
          <p:cNvPr id="213" name="Google Shape;213;p41"/>
          <p:cNvSpPr txBox="1"/>
          <p:nvPr/>
        </p:nvSpPr>
        <p:spPr>
          <a:xfrm>
            <a:off x="457200" y="1581150"/>
            <a:ext cx="8229600" cy="1524000"/>
          </a:xfrm>
          <a:prstGeom prst="rect">
            <a:avLst/>
          </a:prstGeom>
          <a:noFill/>
          <a:ln>
            <a:noFill/>
          </a:ln>
        </p:spPr>
        <p:txBody>
          <a:bodyPr anchorCtr="0" anchor="t" bIns="45000" lIns="90000" spcFirstLastPara="1" rIns="90000" wrap="square" tIns="139975">
            <a:noAutofit/>
          </a:bodyPr>
          <a:lstStyle/>
          <a:p>
            <a:pPr indent="0" lvl="0" marL="0" rtl="0" algn="l">
              <a:lnSpc>
                <a:spcPct val="93000"/>
              </a:lnSpc>
              <a:spcBef>
                <a:spcPts val="0"/>
              </a:spcBef>
              <a:spcAft>
                <a:spcPts val="0"/>
              </a:spcAft>
              <a:buSzPts val="1100"/>
              <a:buNone/>
            </a:pPr>
            <a:r>
              <a:rPr b="1" lang="en-US" sz="3000">
                <a:solidFill>
                  <a:srgbClr val="B45F06"/>
                </a:solidFill>
              </a:rPr>
              <a:t>Всестороннее развитие </a:t>
            </a:r>
            <a:endParaRPr b="1" sz="3000">
              <a:solidFill>
                <a:srgbClr val="B45F06"/>
              </a:solidFill>
            </a:endParaRPr>
          </a:p>
          <a:p>
            <a:pPr indent="0" lvl="0" marL="0" rtl="0" algn="l">
              <a:lnSpc>
                <a:spcPct val="93000"/>
              </a:lnSpc>
              <a:spcBef>
                <a:spcPts val="0"/>
              </a:spcBef>
              <a:spcAft>
                <a:spcPts val="0"/>
              </a:spcAft>
              <a:buSzPts val="1100"/>
              <a:buNone/>
            </a:pPr>
            <a:r>
              <a:rPr b="1" lang="en-US" sz="3000">
                <a:solidFill>
                  <a:srgbClr val="B45F06"/>
                </a:solidFill>
              </a:rPr>
              <a:t>при морфемном методе </a:t>
            </a:r>
            <a:endParaRPr b="1" sz="3000">
              <a:solidFill>
                <a:srgbClr val="B45F06"/>
              </a:solidFill>
            </a:endParaRPr>
          </a:p>
        </p:txBody>
      </p:sp>
      <p:graphicFrame>
        <p:nvGraphicFramePr>
          <p:cNvPr id="214" name="Google Shape;214;p41"/>
          <p:cNvGraphicFramePr/>
          <p:nvPr/>
        </p:nvGraphicFramePr>
        <p:xfrm>
          <a:off x="233188" y="3314384"/>
          <a:ext cx="3000000" cy="3000000"/>
        </p:xfrm>
        <a:graphic>
          <a:graphicData uri="http://schemas.openxmlformats.org/drawingml/2006/table">
            <a:tbl>
              <a:tblPr>
                <a:noFill/>
                <a:tableStyleId>{279FCE87-10E5-48CA-985B-B94D12AFEEA8}</a:tableStyleId>
              </a:tblPr>
              <a:tblGrid>
                <a:gridCol w="2902450"/>
                <a:gridCol w="2902450"/>
                <a:gridCol w="2902450"/>
              </a:tblGrid>
              <a:tr h="551475">
                <a:tc>
                  <a:txBody>
                    <a:bodyPr/>
                    <a:lstStyle/>
                    <a:p>
                      <a:pPr indent="0" lvl="0" marL="0" rtl="0" algn="ctr">
                        <a:spcBef>
                          <a:spcPts val="0"/>
                        </a:spcBef>
                        <a:spcAft>
                          <a:spcPts val="0"/>
                        </a:spcAft>
                        <a:buNone/>
                      </a:pPr>
                      <a:r>
                        <a:rPr b="1" lang="en-US" sz="2000">
                          <a:solidFill>
                            <a:srgbClr val="B45F06"/>
                          </a:solidFill>
                        </a:rPr>
                        <a:t>1 уровень ー </a:t>
                      </a:r>
                      <a:endParaRPr b="1" sz="2000">
                        <a:solidFill>
                          <a:srgbClr val="B45F06"/>
                        </a:solidFill>
                      </a:endParaRPr>
                    </a:p>
                    <a:p>
                      <a:pPr indent="0" lvl="0" marL="0" rtl="0" algn="ctr">
                        <a:spcBef>
                          <a:spcPts val="0"/>
                        </a:spcBef>
                        <a:spcAft>
                          <a:spcPts val="0"/>
                        </a:spcAft>
                        <a:buNone/>
                      </a:pPr>
                      <a:r>
                        <a:rPr b="1" lang="en-US" sz="2000">
                          <a:solidFill>
                            <a:srgbClr val="B45F06"/>
                          </a:solidFill>
                        </a:rPr>
                        <a:t>рабочая тетрадь</a:t>
                      </a:r>
                      <a:endParaRPr b="1" sz="2000">
                        <a:solidFill>
                          <a:srgbClr val="B45F06"/>
                        </a:solidFill>
                      </a:endParaRPr>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None/>
                      </a:pPr>
                      <a:r>
                        <a:rPr b="1" lang="en-US" sz="2000">
                          <a:solidFill>
                            <a:srgbClr val="B45F06"/>
                          </a:solidFill>
                        </a:rPr>
                        <a:t>2 уровень ー </a:t>
                      </a:r>
                      <a:endParaRPr b="1" sz="2000">
                        <a:solidFill>
                          <a:srgbClr val="B45F06"/>
                        </a:solidFill>
                      </a:endParaRPr>
                    </a:p>
                    <a:p>
                      <a:pPr indent="0" lvl="0" marL="0" rtl="0" algn="ctr">
                        <a:spcBef>
                          <a:spcPts val="0"/>
                        </a:spcBef>
                        <a:spcAft>
                          <a:spcPts val="0"/>
                        </a:spcAft>
                        <a:buNone/>
                      </a:pPr>
                      <a:r>
                        <a:rPr b="1" lang="en-US" sz="2000">
                          <a:solidFill>
                            <a:srgbClr val="B45F06"/>
                          </a:solidFill>
                        </a:rPr>
                        <a:t>карточка</a:t>
                      </a:r>
                      <a:endParaRPr b="1" sz="2000">
                        <a:solidFill>
                          <a:srgbClr val="B45F06"/>
                        </a:solidFill>
                      </a:endParaRPr>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None/>
                      </a:pPr>
                      <a:r>
                        <a:rPr b="1" lang="en-US" sz="2000">
                          <a:solidFill>
                            <a:srgbClr val="B45F06"/>
                          </a:solidFill>
                        </a:rPr>
                        <a:t>3 уровень ー </a:t>
                      </a:r>
                      <a:endParaRPr b="1" sz="2000">
                        <a:solidFill>
                          <a:srgbClr val="B45F06"/>
                        </a:solidFill>
                      </a:endParaRPr>
                    </a:p>
                    <a:p>
                      <a:pPr indent="0" lvl="0" marL="0" rtl="0" algn="ctr">
                        <a:spcBef>
                          <a:spcPts val="0"/>
                        </a:spcBef>
                        <a:spcAft>
                          <a:spcPts val="0"/>
                        </a:spcAft>
                        <a:buNone/>
                      </a:pPr>
                      <a:r>
                        <a:rPr b="1" lang="en-US" sz="2000">
                          <a:solidFill>
                            <a:srgbClr val="B45F06"/>
                          </a:solidFill>
                        </a:rPr>
                        <a:t>пластинки</a:t>
                      </a:r>
                      <a:endParaRPr b="1" sz="2000">
                        <a:solidFill>
                          <a:srgbClr val="B45F06"/>
                        </a:solidFill>
                      </a:endParaRPr>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r>
              <a:tr h="992700">
                <a:tc>
                  <a:txBody>
                    <a:bodyPr/>
                    <a:lstStyle/>
                    <a:p>
                      <a:pPr indent="0" lvl="0" marL="0" rtl="0" algn="ctr">
                        <a:spcBef>
                          <a:spcPts val="0"/>
                        </a:spcBef>
                        <a:spcAft>
                          <a:spcPts val="0"/>
                        </a:spcAft>
                        <a:buNone/>
                      </a:pPr>
                      <a:r>
                        <a:rPr lang="en-US" sz="2000"/>
                        <a:t>Слова уже разделены на морфемы. </a:t>
                      </a:r>
                      <a:endParaRPr sz="2000"/>
                    </a:p>
                    <a:p>
                      <a:pPr indent="0" lvl="0" marL="0" rtl="0" algn="ctr">
                        <a:spcBef>
                          <a:spcPts val="0"/>
                        </a:spcBef>
                        <a:spcAft>
                          <a:spcPts val="0"/>
                        </a:spcAft>
                        <a:buNone/>
                      </a:pPr>
                      <a:r>
                        <a:rPr lang="en-US" sz="2000"/>
                        <a:t>Ребенку нужно подставить недостающую и объяснить свой выбор </a:t>
                      </a:r>
                      <a:endParaRPr sz="2000"/>
                    </a:p>
                    <a:p>
                      <a:pPr indent="0" lvl="0" marL="0" rtl="0" algn="ctr">
                        <a:spcBef>
                          <a:spcPts val="0"/>
                        </a:spcBef>
                        <a:spcAft>
                          <a:spcPts val="0"/>
                        </a:spcAft>
                        <a:buNone/>
                      </a:pPr>
                      <a:r>
                        <a:rPr lang="en-US" sz="2000"/>
                        <a:t>с опорой на правило</a:t>
                      </a:r>
                      <a:endParaRPr sz="2000"/>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None/>
                      </a:pPr>
                      <a:r>
                        <a:rPr lang="en-US" sz="2000">
                          <a:solidFill>
                            <a:srgbClr val="000000"/>
                          </a:solidFill>
                        </a:rPr>
                        <a:t>Педагог называет слово, </a:t>
                      </a:r>
                      <a:endParaRPr sz="2000">
                        <a:solidFill>
                          <a:srgbClr val="000000"/>
                        </a:solidFill>
                      </a:endParaRPr>
                    </a:p>
                    <a:p>
                      <a:pPr indent="0" lvl="0" marL="0" rtl="0" algn="ctr">
                        <a:spcBef>
                          <a:spcPts val="0"/>
                        </a:spcBef>
                        <a:spcAft>
                          <a:spcPts val="0"/>
                        </a:spcAft>
                        <a:buNone/>
                      </a:pPr>
                      <a:r>
                        <a:rPr lang="en-US" sz="2000">
                          <a:solidFill>
                            <a:srgbClr val="000000"/>
                          </a:solidFill>
                        </a:rPr>
                        <a:t>а ребенок должен записать его на карточке с делением на морфемы</a:t>
                      </a:r>
                      <a:endParaRPr sz="2000">
                        <a:solidFill>
                          <a:srgbClr val="000000"/>
                        </a:solidFill>
                      </a:endParaRPr>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c>
                  <a:txBody>
                    <a:bodyPr/>
                    <a:lstStyle/>
                    <a:p>
                      <a:pPr indent="0" lvl="0" marL="0" rtl="0" algn="ctr">
                        <a:spcBef>
                          <a:spcPts val="0"/>
                        </a:spcBef>
                        <a:spcAft>
                          <a:spcPts val="0"/>
                        </a:spcAft>
                        <a:buNone/>
                      </a:pPr>
                      <a:r>
                        <a:rPr lang="en-US" sz="2000">
                          <a:solidFill>
                            <a:srgbClr val="000000"/>
                          </a:solidFill>
                        </a:rPr>
                        <a:t>Ребенок занимается словотворчеством, строит однокоренные и одноструктурные слова, меняя те или иные морфемы</a:t>
                      </a:r>
                      <a:endParaRPr sz="2000">
                        <a:solidFill>
                          <a:srgbClr val="000000"/>
                        </a:solidFill>
                      </a:endParaRPr>
                    </a:p>
                  </a:txBody>
                  <a:tcPr marT="91425" marB="91425" marR="91425" marL="91425">
                    <a:lnL cap="flat" cmpd="sng" w="9525">
                      <a:solidFill>
                        <a:srgbClr val="B45F06"/>
                      </a:solidFill>
                      <a:prstDash val="solid"/>
                      <a:round/>
                      <a:headEnd len="sm" w="sm" type="none"/>
                      <a:tailEnd len="sm" w="sm" type="none"/>
                    </a:lnL>
                    <a:lnR cap="flat" cmpd="sng" w="9525">
                      <a:solidFill>
                        <a:srgbClr val="B45F06"/>
                      </a:solidFill>
                      <a:prstDash val="solid"/>
                      <a:round/>
                      <a:headEnd len="sm" w="sm" type="none"/>
                      <a:tailEnd len="sm" w="sm" type="none"/>
                    </a:lnR>
                    <a:lnT cap="flat" cmpd="sng" w="9525">
                      <a:solidFill>
                        <a:srgbClr val="B45F06"/>
                      </a:solidFill>
                      <a:prstDash val="solid"/>
                      <a:round/>
                      <a:headEnd len="sm" w="sm" type="none"/>
                      <a:tailEnd len="sm" w="sm" type="none"/>
                    </a:lnT>
                    <a:lnB cap="flat" cmpd="sng" w="9525">
                      <a:solidFill>
                        <a:srgbClr val="B45F06"/>
                      </a:solidFill>
                      <a:prstDash val="solid"/>
                      <a:round/>
                      <a:headEnd len="sm" w="sm" type="none"/>
                      <a:tailEnd len="sm" w="sm" type="none"/>
                    </a:lnB>
                  </a:tcPr>
                </a:tc>
              </a:tr>
            </a:tbl>
          </a:graphicData>
        </a:graphic>
      </p:graphicFrame>
      <p:pic>
        <p:nvPicPr>
          <p:cNvPr id="215" name="Google Shape;215;p41" title="qr-code (21).png"/>
          <p:cNvPicPr preferRelativeResize="0"/>
          <p:nvPr/>
        </p:nvPicPr>
        <p:blipFill>
          <a:blip r:embed="rId4">
            <a:alphaModFix/>
          </a:blip>
          <a:stretch>
            <a:fillRect/>
          </a:stretch>
        </p:blipFill>
        <p:spPr>
          <a:xfrm>
            <a:off x="6847549" y="1330625"/>
            <a:ext cx="1774524" cy="177452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20" name="Shape 220"/>
        <p:cNvGrpSpPr/>
        <p:nvPr/>
      </p:nvGrpSpPr>
      <p:grpSpPr>
        <a:xfrm>
          <a:off x="0" y="0"/>
          <a:ext cx="0" cy="0"/>
          <a:chOff x="0" y="0"/>
          <a:chExt cx="0" cy="0"/>
        </a:xfrm>
      </p:grpSpPr>
      <p:sp>
        <p:nvSpPr>
          <p:cNvPr id="221" name="Google Shape;221;p42"/>
          <p:cNvSpPr txBox="1"/>
          <p:nvPr/>
        </p:nvSpPr>
        <p:spPr>
          <a:xfrm>
            <a:off x="457200" y="1581150"/>
            <a:ext cx="8229600" cy="1524000"/>
          </a:xfrm>
          <a:prstGeom prst="rect">
            <a:avLst/>
          </a:prstGeom>
          <a:noFill/>
          <a:ln>
            <a:noFill/>
          </a:ln>
        </p:spPr>
        <p:txBody>
          <a:bodyPr anchorCtr="0" anchor="t" bIns="45000" lIns="90000" spcFirstLastPara="1" rIns="90000" wrap="square" tIns="139975">
            <a:noAutofit/>
          </a:bodyPr>
          <a:lstStyle/>
          <a:p>
            <a:pPr indent="0" lvl="0" marL="0" rtl="0" algn="l">
              <a:lnSpc>
                <a:spcPct val="93000"/>
              </a:lnSpc>
              <a:spcBef>
                <a:spcPts val="0"/>
              </a:spcBef>
              <a:spcAft>
                <a:spcPts val="0"/>
              </a:spcAft>
              <a:buSzPts val="1100"/>
              <a:buNone/>
            </a:pPr>
            <a:r>
              <a:rPr b="1" lang="en-US" sz="3000">
                <a:solidFill>
                  <a:srgbClr val="B45F06"/>
                </a:solidFill>
              </a:rPr>
              <a:t>Что говорят педагоги?</a:t>
            </a:r>
            <a:endParaRPr b="1" sz="3000">
              <a:solidFill>
                <a:srgbClr val="B45F06"/>
              </a:solidFill>
            </a:endParaRPr>
          </a:p>
        </p:txBody>
      </p:sp>
      <p:sp>
        <p:nvSpPr>
          <p:cNvPr id="222" name="Google Shape;222;p42"/>
          <p:cNvSpPr txBox="1"/>
          <p:nvPr/>
        </p:nvSpPr>
        <p:spPr>
          <a:xfrm>
            <a:off x="457200" y="3324225"/>
            <a:ext cx="8229600" cy="4152900"/>
          </a:xfrm>
          <a:prstGeom prst="rect">
            <a:avLst/>
          </a:prstGeom>
          <a:noFill/>
          <a:ln>
            <a:noFill/>
          </a:ln>
        </p:spPr>
        <p:txBody>
          <a:bodyPr anchorCtr="0" anchor="t" bIns="45000" lIns="90000" spcFirstLastPara="1" rIns="90000" wrap="square" tIns="114075">
            <a:noAutofit/>
          </a:bodyPr>
          <a:lstStyle/>
          <a:p>
            <a:pPr indent="0" lvl="0" marL="0" rtl="0" algn="l">
              <a:lnSpc>
                <a:spcPct val="93000"/>
              </a:lnSpc>
              <a:spcBef>
                <a:spcPts val="0"/>
              </a:spcBef>
              <a:spcAft>
                <a:spcPts val="0"/>
              </a:spcAft>
              <a:buSzPts val="1100"/>
              <a:buNone/>
            </a:pPr>
            <a:r>
              <a:rPr lang="en-US" sz="2300">
                <a:solidFill>
                  <a:schemeClr val="dk1"/>
                </a:solidFill>
              </a:rPr>
              <a:t>Отзыв педагога из г. Нижнекамск (Республика Татарстан)</a:t>
            </a:r>
            <a:endParaRPr sz="2300">
              <a:solidFill>
                <a:schemeClr val="dk1"/>
              </a:solidFill>
            </a:endParaRPr>
          </a:p>
          <a:p>
            <a:pPr indent="0" lvl="0" marL="0" rtl="0" algn="l">
              <a:lnSpc>
                <a:spcPct val="93000"/>
              </a:lnSpc>
              <a:spcBef>
                <a:spcPts val="0"/>
              </a:spcBef>
              <a:spcAft>
                <a:spcPts val="0"/>
              </a:spcAft>
              <a:buSzPts val="1100"/>
              <a:buNone/>
            </a:pPr>
            <a:r>
              <a:t/>
            </a:r>
            <a:endParaRPr sz="2300">
              <a:solidFill>
                <a:schemeClr val="dk1"/>
              </a:solidFill>
            </a:endParaRPr>
          </a:p>
          <a:p>
            <a:pPr indent="0" lvl="0" marL="0" rtl="0" algn="l">
              <a:lnSpc>
                <a:spcPct val="93000"/>
              </a:lnSpc>
              <a:spcBef>
                <a:spcPts val="0"/>
              </a:spcBef>
              <a:spcAft>
                <a:spcPts val="0"/>
              </a:spcAft>
              <a:buSzPts val="1100"/>
              <a:buNone/>
            </a:pPr>
            <a:r>
              <a:rPr lang="en-US" sz="2300">
                <a:solidFill>
                  <a:schemeClr val="dk1"/>
                </a:solidFill>
              </a:rPr>
              <a:t>«Очень интересная задумка, так как для детей это новый формат, который очень удобно использовать. Все наглядно, развивается зрительная память. Понравилось, что тетрадь многоразовая, и ее можно использовать несколько раз. Очень важна скорость работы, так как работа с конструктором не занимает много времени. Дети отметили, что во время изучения одной темы можно закреплять другую, параллельно запоминать суффиксы, приставки. Сам конструктор достаточно легкий, чтобы разобраться самому или закрепить тему дома»</a:t>
            </a:r>
            <a:endParaRPr sz="2300">
              <a:solidFill>
                <a:schemeClr val="dk1"/>
              </a:solidFill>
            </a:endParaRPr>
          </a:p>
        </p:txBody>
      </p:sp>
      <p:pic>
        <p:nvPicPr>
          <p:cNvPr id="223" name="Google Shape;223;p42" title="qr-code (21).png"/>
          <p:cNvPicPr preferRelativeResize="0"/>
          <p:nvPr/>
        </p:nvPicPr>
        <p:blipFill>
          <a:blip r:embed="rId4">
            <a:alphaModFix/>
          </a:blip>
          <a:stretch>
            <a:fillRect/>
          </a:stretch>
        </p:blipFill>
        <p:spPr>
          <a:xfrm>
            <a:off x="6847549" y="1330625"/>
            <a:ext cx="1774524" cy="177452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28" name="Shape 228"/>
        <p:cNvGrpSpPr/>
        <p:nvPr/>
      </p:nvGrpSpPr>
      <p:grpSpPr>
        <a:xfrm>
          <a:off x="0" y="0"/>
          <a:ext cx="0" cy="0"/>
          <a:chOff x="0" y="0"/>
          <a:chExt cx="0" cy="0"/>
        </a:xfrm>
      </p:grpSpPr>
      <p:sp>
        <p:nvSpPr>
          <p:cNvPr id="229" name="Google Shape;229;p43"/>
          <p:cNvSpPr txBox="1"/>
          <p:nvPr/>
        </p:nvSpPr>
        <p:spPr>
          <a:xfrm>
            <a:off x="457200" y="1581150"/>
            <a:ext cx="5950500" cy="1524000"/>
          </a:xfrm>
          <a:prstGeom prst="rect">
            <a:avLst/>
          </a:prstGeom>
          <a:noFill/>
          <a:ln>
            <a:noFill/>
          </a:ln>
        </p:spPr>
        <p:txBody>
          <a:bodyPr anchorCtr="0" anchor="t" bIns="45000" lIns="90000" spcFirstLastPara="1" rIns="90000" wrap="square" tIns="139975">
            <a:noAutofit/>
          </a:bodyPr>
          <a:lstStyle/>
          <a:p>
            <a:pPr indent="0" lvl="0" marL="0" rtl="0" algn="l">
              <a:lnSpc>
                <a:spcPct val="93000"/>
              </a:lnSpc>
              <a:spcBef>
                <a:spcPts val="0"/>
              </a:spcBef>
              <a:spcAft>
                <a:spcPts val="0"/>
              </a:spcAft>
              <a:buSzPts val="1100"/>
              <a:buNone/>
            </a:pPr>
            <a:r>
              <a:rPr b="1" lang="en-US" sz="3000">
                <a:solidFill>
                  <a:srgbClr val="B45F06"/>
                </a:solidFill>
              </a:rPr>
              <a:t>Как принять участие                  в проекте?</a:t>
            </a:r>
            <a:endParaRPr b="1" sz="3000">
              <a:solidFill>
                <a:srgbClr val="B45F06"/>
              </a:solidFill>
            </a:endParaRPr>
          </a:p>
        </p:txBody>
      </p:sp>
      <p:sp>
        <p:nvSpPr>
          <p:cNvPr id="230" name="Google Shape;230;p43"/>
          <p:cNvSpPr txBox="1"/>
          <p:nvPr/>
        </p:nvSpPr>
        <p:spPr>
          <a:xfrm>
            <a:off x="457200" y="3300111"/>
            <a:ext cx="7944300" cy="5242200"/>
          </a:xfrm>
          <a:prstGeom prst="rect">
            <a:avLst/>
          </a:prstGeom>
          <a:noFill/>
          <a:ln>
            <a:noFill/>
          </a:ln>
        </p:spPr>
        <p:txBody>
          <a:bodyPr anchorCtr="0" anchor="t" bIns="45000" lIns="90000" spcFirstLastPara="1" rIns="90000" wrap="square" tIns="114075">
            <a:noAutofit/>
          </a:bodyPr>
          <a:lstStyle/>
          <a:p>
            <a:pPr indent="0" lvl="0" marL="0" rtl="0" algn="l">
              <a:lnSpc>
                <a:spcPct val="93000"/>
              </a:lnSpc>
              <a:spcBef>
                <a:spcPts val="0"/>
              </a:spcBef>
              <a:spcAft>
                <a:spcPts val="1000"/>
              </a:spcAft>
              <a:buNone/>
            </a:pPr>
            <a:r>
              <a:t/>
            </a:r>
            <a:endParaRPr sz="2300">
              <a:solidFill>
                <a:schemeClr val="dk1"/>
              </a:solidFill>
            </a:endParaRPr>
          </a:p>
        </p:txBody>
      </p:sp>
      <p:pic>
        <p:nvPicPr>
          <p:cNvPr id="231" name="Google Shape;231;p43" title="qr-code (21).png"/>
          <p:cNvPicPr preferRelativeResize="0"/>
          <p:nvPr/>
        </p:nvPicPr>
        <p:blipFill>
          <a:blip r:embed="rId4">
            <a:alphaModFix/>
          </a:blip>
          <a:stretch>
            <a:fillRect/>
          </a:stretch>
        </p:blipFill>
        <p:spPr>
          <a:xfrm>
            <a:off x="6847549" y="1330625"/>
            <a:ext cx="1774524" cy="1774524"/>
          </a:xfrm>
          <a:prstGeom prst="rect">
            <a:avLst/>
          </a:prstGeom>
          <a:noFill/>
          <a:ln>
            <a:noFill/>
          </a:ln>
        </p:spPr>
      </p:pic>
      <p:sp>
        <p:nvSpPr>
          <p:cNvPr id="232" name="Google Shape;232;p43"/>
          <p:cNvSpPr/>
          <p:nvPr/>
        </p:nvSpPr>
        <p:spPr>
          <a:xfrm>
            <a:off x="311700" y="4168896"/>
            <a:ext cx="8368800" cy="3729300"/>
          </a:xfrm>
          <a:prstGeom prst="curvedLeftArrow">
            <a:avLst>
              <a:gd fmla="val 16646" name="adj1"/>
              <a:gd fmla="val 50000" name="adj2"/>
              <a:gd fmla="val 11233" name="adj3"/>
            </a:avLst>
          </a:prstGeom>
          <a:solidFill>
            <a:srgbClr val="B45F06">
              <a:alpha val="3137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33" name="Google Shape;233;p43"/>
          <p:cNvSpPr txBox="1"/>
          <p:nvPr/>
        </p:nvSpPr>
        <p:spPr>
          <a:xfrm>
            <a:off x="731426" y="3975731"/>
            <a:ext cx="1922400" cy="997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US" sz="1600">
                <a:solidFill>
                  <a:srgbClr val="000000"/>
                </a:solidFill>
              </a:rPr>
              <a:t>Подать заявку</a:t>
            </a:r>
            <a:r>
              <a:rPr lang="en-US" sz="1600"/>
              <a:t>    </a:t>
            </a:r>
            <a:r>
              <a:rPr lang="en-US" sz="1600">
                <a:solidFill>
                  <a:srgbClr val="000000"/>
                </a:solidFill>
              </a:rPr>
              <a:t>на участие           в проекте</a:t>
            </a:r>
            <a:endParaRPr sz="1600">
              <a:solidFill>
                <a:srgbClr val="000000"/>
              </a:solidFill>
            </a:endParaRPr>
          </a:p>
        </p:txBody>
      </p:sp>
      <p:sp>
        <p:nvSpPr>
          <p:cNvPr id="234" name="Google Shape;234;p43"/>
          <p:cNvSpPr/>
          <p:nvPr/>
        </p:nvSpPr>
        <p:spPr>
          <a:xfrm>
            <a:off x="389900" y="4027691"/>
            <a:ext cx="330600" cy="426300"/>
          </a:xfrm>
          <a:prstGeom prst="roundRect">
            <a:avLst>
              <a:gd fmla="val 16667" name="adj"/>
            </a:avLst>
          </a:prstGeom>
          <a:solidFill>
            <a:srgbClr val="B45F0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solidFill>
                  <a:srgbClr val="FFFFFF"/>
                </a:solidFill>
              </a:rPr>
              <a:t>1</a:t>
            </a:r>
            <a:endParaRPr sz="1800">
              <a:solidFill>
                <a:srgbClr val="FFFFFF"/>
              </a:solidFill>
            </a:endParaRPr>
          </a:p>
        </p:txBody>
      </p:sp>
      <p:sp>
        <p:nvSpPr>
          <p:cNvPr id="235" name="Google Shape;235;p43"/>
          <p:cNvSpPr/>
          <p:nvPr/>
        </p:nvSpPr>
        <p:spPr>
          <a:xfrm>
            <a:off x="2629250" y="4027691"/>
            <a:ext cx="330600" cy="426300"/>
          </a:xfrm>
          <a:prstGeom prst="roundRect">
            <a:avLst>
              <a:gd fmla="val 16667" name="adj"/>
            </a:avLst>
          </a:prstGeom>
          <a:solidFill>
            <a:srgbClr val="B45F0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solidFill>
                  <a:srgbClr val="FFFFFF"/>
                </a:solidFill>
              </a:rPr>
              <a:t>2</a:t>
            </a:r>
            <a:endParaRPr sz="1800">
              <a:solidFill>
                <a:srgbClr val="FFFFFF"/>
              </a:solidFill>
            </a:endParaRPr>
          </a:p>
        </p:txBody>
      </p:sp>
      <p:sp>
        <p:nvSpPr>
          <p:cNvPr id="236" name="Google Shape;236;p43"/>
          <p:cNvSpPr txBox="1"/>
          <p:nvPr/>
        </p:nvSpPr>
        <p:spPr>
          <a:xfrm>
            <a:off x="2966777" y="3975731"/>
            <a:ext cx="1497000" cy="997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US" sz="1600">
                <a:solidFill>
                  <a:srgbClr val="000000"/>
                </a:solidFill>
              </a:rPr>
              <a:t>Выбрать педагогов- участников</a:t>
            </a:r>
            <a:endParaRPr sz="1600">
              <a:solidFill>
                <a:srgbClr val="000000"/>
              </a:solidFill>
            </a:endParaRPr>
          </a:p>
        </p:txBody>
      </p:sp>
      <p:sp>
        <p:nvSpPr>
          <p:cNvPr id="237" name="Google Shape;237;p43"/>
          <p:cNvSpPr/>
          <p:nvPr/>
        </p:nvSpPr>
        <p:spPr>
          <a:xfrm>
            <a:off x="4776725" y="4027691"/>
            <a:ext cx="330600" cy="426300"/>
          </a:xfrm>
          <a:prstGeom prst="roundRect">
            <a:avLst>
              <a:gd fmla="val 16667" name="adj"/>
            </a:avLst>
          </a:prstGeom>
          <a:solidFill>
            <a:srgbClr val="B45F0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solidFill>
                  <a:srgbClr val="FFFFFF"/>
                </a:solidFill>
              </a:rPr>
              <a:t>3</a:t>
            </a:r>
            <a:endParaRPr sz="1800">
              <a:solidFill>
                <a:srgbClr val="FFFFFF"/>
              </a:solidFill>
            </a:endParaRPr>
          </a:p>
        </p:txBody>
      </p:sp>
      <p:sp>
        <p:nvSpPr>
          <p:cNvPr id="238" name="Google Shape;238;p43"/>
          <p:cNvSpPr/>
          <p:nvPr/>
        </p:nvSpPr>
        <p:spPr>
          <a:xfrm>
            <a:off x="6710050" y="4027691"/>
            <a:ext cx="330600" cy="426300"/>
          </a:xfrm>
          <a:prstGeom prst="roundRect">
            <a:avLst>
              <a:gd fmla="val 16667" name="adj"/>
            </a:avLst>
          </a:prstGeom>
          <a:solidFill>
            <a:srgbClr val="B45F0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solidFill>
                  <a:srgbClr val="FFFFFF"/>
                </a:solidFill>
              </a:rPr>
              <a:t>4</a:t>
            </a:r>
            <a:endParaRPr sz="1800">
              <a:solidFill>
                <a:srgbClr val="FFFFFF"/>
              </a:solidFill>
            </a:endParaRPr>
          </a:p>
        </p:txBody>
      </p:sp>
      <p:sp>
        <p:nvSpPr>
          <p:cNvPr id="239" name="Google Shape;239;p43"/>
          <p:cNvSpPr txBox="1"/>
          <p:nvPr/>
        </p:nvSpPr>
        <p:spPr>
          <a:xfrm>
            <a:off x="5107327" y="3975731"/>
            <a:ext cx="1497000" cy="997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US" sz="1600">
                <a:solidFill>
                  <a:srgbClr val="000000"/>
                </a:solidFill>
              </a:rPr>
              <a:t>Пройти обучение        по теме</a:t>
            </a:r>
            <a:endParaRPr sz="1600">
              <a:solidFill>
                <a:srgbClr val="000000"/>
              </a:solidFill>
            </a:endParaRPr>
          </a:p>
        </p:txBody>
      </p:sp>
      <p:sp>
        <p:nvSpPr>
          <p:cNvPr id="240" name="Google Shape;240;p43"/>
          <p:cNvSpPr txBox="1"/>
          <p:nvPr/>
        </p:nvSpPr>
        <p:spPr>
          <a:xfrm>
            <a:off x="7040650" y="3975731"/>
            <a:ext cx="1640100" cy="9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US" sz="1500">
                <a:solidFill>
                  <a:srgbClr val="000000"/>
                </a:solidFill>
              </a:rPr>
              <a:t>Интегрировать сценарии в раб. программу</a:t>
            </a:r>
            <a:endParaRPr sz="1500">
              <a:solidFill>
                <a:srgbClr val="000000"/>
              </a:solidFill>
            </a:endParaRPr>
          </a:p>
        </p:txBody>
      </p:sp>
      <p:sp>
        <p:nvSpPr>
          <p:cNvPr id="241" name="Google Shape;241;p43"/>
          <p:cNvSpPr txBox="1"/>
          <p:nvPr/>
        </p:nvSpPr>
        <p:spPr>
          <a:xfrm>
            <a:off x="731426" y="5748079"/>
            <a:ext cx="1922400" cy="9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US" sz="1500">
                <a:solidFill>
                  <a:srgbClr val="000000"/>
                </a:solidFill>
              </a:rPr>
              <a:t>Оформить результаты работы (отчет/интервью)</a:t>
            </a:r>
            <a:endParaRPr sz="1500">
              <a:solidFill>
                <a:srgbClr val="000000"/>
              </a:solidFill>
            </a:endParaRPr>
          </a:p>
        </p:txBody>
      </p:sp>
      <p:sp>
        <p:nvSpPr>
          <p:cNvPr id="242" name="Google Shape;242;p43"/>
          <p:cNvSpPr/>
          <p:nvPr/>
        </p:nvSpPr>
        <p:spPr>
          <a:xfrm>
            <a:off x="389900" y="5800038"/>
            <a:ext cx="330600" cy="426300"/>
          </a:xfrm>
          <a:prstGeom prst="roundRect">
            <a:avLst>
              <a:gd fmla="val 16667" name="adj"/>
            </a:avLst>
          </a:prstGeom>
          <a:solidFill>
            <a:srgbClr val="B45F0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solidFill>
                  <a:srgbClr val="FFFFFF"/>
                </a:solidFill>
              </a:rPr>
              <a:t>8</a:t>
            </a:r>
            <a:endParaRPr sz="1800">
              <a:solidFill>
                <a:srgbClr val="FFFFFF"/>
              </a:solidFill>
            </a:endParaRPr>
          </a:p>
        </p:txBody>
      </p:sp>
      <p:sp>
        <p:nvSpPr>
          <p:cNvPr id="243" name="Google Shape;243;p43"/>
          <p:cNvSpPr/>
          <p:nvPr/>
        </p:nvSpPr>
        <p:spPr>
          <a:xfrm>
            <a:off x="2629250" y="5800038"/>
            <a:ext cx="330600" cy="426300"/>
          </a:xfrm>
          <a:prstGeom prst="roundRect">
            <a:avLst>
              <a:gd fmla="val 16667" name="adj"/>
            </a:avLst>
          </a:prstGeom>
          <a:solidFill>
            <a:srgbClr val="B45F0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solidFill>
                  <a:srgbClr val="FFFFFF"/>
                </a:solidFill>
              </a:rPr>
              <a:t>7</a:t>
            </a:r>
            <a:endParaRPr sz="1800">
              <a:solidFill>
                <a:srgbClr val="FFFFFF"/>
              </a:solidFill>
            </a:endParaRPr>
          </a:p>
        </p:txBody>
      </p:sp>
      <p:sp>
        <p:nvSpPr>
          <p:cNvPr id="244" name="Google Shape;244;p43"/>
          <p:cNvSpPr txBox="1"/>
          <p:nvPr/>
        </p:nvSpPr>
        <p:spPr>
          <a:xfrm>
            <a:off x="2966777" y="5748079"/>
            <a:ext cx="1497000" cy="997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US" sz="1600">
                <a:solidFill>
                  <a:srgbClr val="000000"/>
                </a:solidFill>
              </a:rPr>
              <a:t>Провести итоговую диагностику</a:t>
            </a:r>
            <a:endParaRPr sz="1600">
              <a:solidFill>
                <a:srgbClr val="000000"/>
              </a:solidFill>
            </a:endParaRPr>
          </a:p>
        </p:txBody>
      </p:sp>
      <p:sp>
        <p:nvSpPr>
          <p:cNvPr id="245" name="Google Shape;245;p43"/>
          <p:cNvSpPr/>
          <p:nvPr/>
        </p:nvSpPr>
        <p:spPr>
          <a:xfrm>
            <a:off x="4776725" y="5800038"/>
            <a:ext cx="330600" cy="426300"/>
          </a:xfrm>
          <a:prstGeom prst="roundRect">
            <a:avLst>
              <a:gd fmla="val 16667" name="adj"/>
            </a:avLst>
          </a:prstGeom>
          <a:solidFill>
            <a:srgbClr val="B45F0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solidFill>
                  <a:srgbClr val="FFFFFF"/>
                </a:solidFill>
              </a:rPr>
              <a:t>6</a:t>
            </a:r>
            <a:endParaRPr sz="1800">
              <a:solidFill>
                <a:srgbClr val="FFFFFF"/>
              </a:solidFill>
            </a:endParaRPr>
          </a:p>
        </p:txBody>
      </p:sp>
      <p:sp>
        <p:nvSpPr>
          <p:cNvPr id="246" name="Google Shape;246;p43"/>
          <p:cNvSpPr/>
          <p:nvPr/>
        </p:nvSpPr>
        <p:spPr>
          <a:xfrm>
            <a:off x="6710050" y="5800038"/>
            <a:ext cx="330600" cy="426300"/>
          </a:xfrm>
          <a:prstGeom prst="roundRect">
            <a:avLst>
              <a:gd fmla="val 16667" name="adj"/>
            </a:avLst>
          </a:prstGeom>
          <a:solidFill>
            <a:srgbClr val="B45F0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solidFill>
                  <a:srgbClr val="FFFFFF"/>
                </a:solidFill>
              </a:rPr>
              <a:t>5</a:t>
            </a:r>
            <a:endParaRPr sz="1800">
              <a:solidFill>
                <a:srgbClr val="FFFFFF"/>
              </a:solidFill>
            </a:endParaRPr>
          </a:p>
        </p:txBody>
      </p:sp>
      <p:sp>
        <p:nvSpPr>
          <p:cNvPr id="247" name="Google Shape;247;p43"/>
          <p:cNvSpPr txBox="1"/>
          <p:nvPr/>
        </p:nvSpPr>
        <p:spPr>
          <a:xfrm>
            <a:off x="5107327" y="5748079"/>
            <a:ext cx="1497000" cy="997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US" sz="1600">
                <a:solidFill>
                  <a:srgbClr val="000000"/>
                </a:solidFill>
              </a:rPr>
              <a:t>Провести занятия           по плану</a:t>
            </a:r>
            <a:endParaRPr sz="1600">
              <a:solidFill>
                <a:srgbClr val="000000"/>
              </a:solidFill>
            </a:endParaRPr>
          </a:p>
        </p:txBody>
      </p:sp>
      <p:sp>
        <p:nvSpPr>
          <p:cNvPr id="248" name="Google Shape;248;p43"/>
          <p:cNvSpPr txBox="1"/>
          <p:nvPr/>
        </p:nvSpPr>
        <p:spPr>
          <a:xfrm>
            <a:off x="7040650" y="5748079"/>
            <a:ext cx="1640100" cy="997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US" sz="1600">
                <a:solidFill>
                  <a:srgbClr val="000000"/>
                </a:solidFill>
              </a:rPr>
              <a:t>Провести входную диагностику </a:t>
            </a:r>
            <a:endParaRPr sz="1600">
              <a:solidFill>
                <a:srgbClr val="00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53" name="Shape 253"/>
        <p:cNvGrpSpPr/>
        <p:nvPr/>
      </p:nvGrpSpPr>
      <p:grpSpPr>
        <a:xfrm>
          <a:off x="0" y="0"/>
          <a:ext cx="0" cy="0"/>
          <a:chOff x="0" y="0"/>
          <a:chExt cx="0" cy="0"/>
        </a:xfrm>
      </p:grpSpPr>
      <p:sp>
        <p:nvSpPr>
          <p:cNvPr id="254" name="Google Shape;254;p44"/>
          <p:cNvSpPr txBox="1"/>
          <p:nvPr/>
        </p:nvSpPr>
        <p:spPr>
          <a:xfrm>
            <a:off x="457200" y="1581150"/>
            <a:ext cx="5950500" cy="1524000"/>
          </a:xfrm>
          <a:prstGeom prst="rect">
            <a:avLst/>
          </a:prstGeom>
          <a:noFill/>
          <a:ln>
            <a:noFill/>
          </a:ln>
        </p:spPr>
        <p:txBody>
          <a:bodyPr anchorCtr="0" anchor="t" bIns="45000" lIns="90000" spcFirstLastPara="1" rIns="90000" wrap="square" tIns="139975">
            <a:noAutofit/>
          </a:bodyPr>
          <a:lstStyle/>
          <a:p>
            <a:pPr indent="0" lvl="0" marL="0" rtl="0" algn="l">
              <a:lnSpc>
                <a:spcPct val="93000"/>
              </a:lnSpc>
              <a:spcBef>
                <a:spcPts val="0"/>
              </a:spcBef>
              <a:spcAft>
                <a:spcPts val="0"/>
              </a:spcAft>
              <a:buSzPts val="1100"/>
              <a:buNone/>
            </a:pPr>
            <a:r>
              <a:rPr b="1" lang="en-US" sz="3000">
                <a:solidFill>
                  <a:srgbClr val="B45F06"/>
                </a:solidFill>
              </a:rPr>
              <a:t>Отличие от других  проектных площадок</a:t>
            </a:r>
            <a:endParaRPr b="1" sz="3000">
              <a:solidFill>
                <a:srgbClr val="B45F06"/>
              </a:solidFill>
            </a:endParaRPr>
          </a:p>
        </p:txBody>
      </p:sp>
      <p:pic>
        <p:nvPicPr>
          <p:cNvPr id="255" name="Google Shape;255;p44" title="qr-code (21).png"/>
          <p:cNvPicPr preferRelativeResize="0"/>
          <p:nvPr/>
        </p:nvPicPr>
        <p:blipFill>
          <a:blip r:embed="rId4">
            <a:alphaModFix/>
          </a:blip>
          <a:stretch>
            <a:fillRect/>
          </a:stretch>
        </p:blipFill>
        <p:spPr>
          <a:xfrm>
            <a:off x="6847549" y="1330625"/>
            <a:ext cx="1774524" cy="1774524"/>
          </a:xfrm>
          <a:prstGeom prst="rect">
            <a:avLst/>
          </a:prstGeom>
          <a:noFill/>
          <a:ln>
            <a:noFill/>
          </a:ln>
        </p:spPr>
      </p:pic>
      <p:sp>
        <p:nvSpPr>
          <p:cNvPr id="256" name="Google Shape;256;p44"/>
          <p:cNvSpPr txBox="1"/>
          <p:nvPr/>
        </p:nvSpPr>
        <p:spPr>
          <a:xfrm>
            <a:off x="311700" y="3814690"/>
            <a:ext cx="3999900" cy="3483900"/>
          </a:xfrm>
          <a:prstGeom prst="rect">
            <a:avLst/>
          </a:prstGeom>
          <a:noFill/>
          <a:ln>
            <a:noFill/>
          </a:ln>
        </p:spPr>
        <p:txBody>
          <a:bodyPr anchorCtr="0" anchor="t" bIns="91425" lIns="91425" spcFirstLastPara="1" rIns="91425" wrap="square" tIns="91425">
            <a:noAutofit/>
          </a:bodyPr>
          <a:lstStyle/>
          <a:p>
            <a:pPr indent="0" lvl="0" marL="457200" rtl="0" algn="l">
              <a:lnSpc>
                <a:spcPct val="95000"/>
              </a:lnSpc>
              <a:spcBef>
                <a:spcPts val="0"/>
              </a:spcBef>
              <a:spcAft>
                <a:spcPts val="0"/>
              </a:spcAft>
              <a:buNone/>
            </a:pPr>
            <a:r>
              <a:rPr lang="en-US" sz="1700">
                <a:solidFill>
                  <a:srgbClr val="000000"/>
                </a:solidFill>
              </a:rPr>
              <a:t>Сложная интеграция в существующие программы</a:t>
            </a:r>
            <a:endParaRPr sz="1700">
              <a:solidFill>
                <a:srgbClr val="000000"/>
              </a:solidFill>
            </a:endParaRPr>
          </a:p>
          <a:p>
            <a:pPr indent="0" lvl="0" marL="457200" rtl="0" algn="l">
              <a:lnSpc>
                <a:spcPct val="95000"/>
              </a:lnSpc>
              <a:spcBef>
                <a:spcPts val="1200"/>
              </a:spcBef>
              <a:spcAft>
                <a:spcPts val="0"/>
              </a:spcAft>
              <a:buNone/>
            </a:pPr>
            <a:r>
              <a:rPr lang="en-US" sz="1700">
                <a:solidFill>
                  <a:srgbClr val="000000"/>
                </a:solidFill>
              </a:rPr>
              <a:t>Неготовность кадров,                 сложное обучение</a:t>
            </a:r>
            <a:endParaRPr sz="1700">
              <a:solidFill>
                <a:srgbClr val="000000"/>
              </a:solidFill>
            </a:endParaRPr>
          </a:p>
          <a:p>
            <a:pPr indent="0" lvl="0" marL="457200" rtl="0" algn="l">
              <a:lnSpc>
                <a:spcPct val="95000"/>
              </a:lnSpc>
              <a:spcBef>
                <a:spcPts val="1200"/>
              </a:spcBef>
              <a:spcAft>
                <a:spcPts val="0"/>
              </a:spcAft>
              <a:buNone/>
            </a:pPr>
            <a:r>
              <a:rPr lang="en-US" sz="1700">
                <a:solidFill>
                  <a:srgbClr val="000000"/>
                </a:solidFill>
              </a:rPr>
              <a:t>Недостаток методического инструментария</a:t>
            </a:r>
            <a:endParaRPr sz="1700">
              <a:solidFill>
                <a:srgbClr val="000000"/>
              </a:solidFill>
            </a:endParaRPr>
          </a:p>
          <a:p>
            <a:pPr indent="0" lvl="0" marL="457200" rtl="0" algn="l">
              <a:lnSpc>
                <a:spcPct val="95000"/>
              </a:lnSpc>
              <a:spcBef>
                <a:spcPts val="1200"/>
              </a:spcBef>
              <a:spcAft>
                <a:spcPts val="0"/>
              </a:spcAft>
              <a:buNone/>
            </a:pPr>
            <a:r>
              <a:rPr lang="en-US" sz="1700">
                <a:solidFill>
                  <a:srgbClr val="000000"/>
                </a:solidFill>
              </a:rPr>
              <a:t>Много дополнительной работы               у педагога</a:t>
            </a:r>
            <a:endParaRPr sz="1700">
              <a:solidFill>
                <a:srgbClr val="000000"/>
              </a:solidFill>
            </a:endParaRPr>
          </a:p>
          <a:p>
            <a:pPr indent="0" lvl="0" marL="457200" rtl="0" algn="l">
              <a:lnSpc>
                <a:spcPct val="95000"/>
              </a:lnSpc>
              <a:spcBef>
                <a:spcPts val="1200"/>
              </a:spcBef>
              <a:spcAft>
                <a:spcPts val="0"/>
              </a:spcAft>
              <a:buNone/>
            </a:pPr>
            <a:r>
              <a:rPr lang="en-US" sz="1700">
                <a:solidFill>
                  <a:srgbClr val="000000"/>
                </a:solidFill>
              </a:rPr>
              <a:t>Много бумажной работы,         сложные формы отчетов   </a:t>
            </a:r>
            <a:endParaRPr sz="1700">
              <a:solidFill>
                <a:srgbClr val="000000"/>
              </a:solidFill>
            </a:endParaRPr>
          </a:p>
          <a:p>
            <a:pPr indent="0" lvl="0" marL="457200" rtl="0" algn="l">
              <a:lnSpc>
                <a:spcPct val="95000"/>
              </a:lnSpc>
              <a:spcBef>
                <a:spcPts val="1200"/>
              </a:spcBef>
              <a:spcAft>
                <a:spcPts val="1200"/>
              </a:spcAft>
              <a:buNone/>
            </a:pPr>
            <a:r>
              <a:rPr lang="en-US" sz="1700">
                <a:solidFill>
                  <a:srgbClr val="000000"/>
                </a:solidFill>
              </a:rPr>
              <a:t>Обязательная покупка дополнительного оборудования</a:t>
            </a:r>
            <a:endParaRPr sz="1700">
              <a:solidFill>
                <a:srgbClr val="000000"/>
              </a:solidFill>
            </a:endParaRPr>
          </a:p>
        </p:txBody>
      </p:sp>
      <p:sp>
        <p:nvSpPr>
          <p:cNvPr id="257" name="Google Shape;257;p44"/>
          <p:cNvSpPr txBox="1"/>
          <p:nvPr/>
        </p:nvSpPr>
        <p:spPr>
          <a:xfrm>
            <a:off x="4832400" y="3814840"/>
            <a:ext cx="3999900" cy="3483900"/>
          </a:xfrm>
          <a:prstGeom prst="rect">
            <a:avLst/>
          </a:prstGeom>
          <a:noFill/>
          <a:ln>
            <a:noFill/>
          </a:ln>
        </p:spPr>
        <p:txBody>
          <a:bodyPr anchorCtr="0" anchor="t" bIns="91425" lIns="91425" spcFirstLastPara="1" rIns="91425" wrap="square" tIns="91425">
            <a:noAutofit/>
          </a:bodyPr>
          <a:lstStyle/>
          <a:p>
            <a:pPr indent="0" lvl="0" marL="457200" rtl="0" algn="l">
              <a:lnSpc>
                <a:spcPct val="95000"/>
              </a:lnSpc>
              <a:spcBef>
                <a:spcPts val="0"/>
              </a:spcBef>
              <a:spcAft>
                <a:spcPts val="0"/>
              </a:spcAft>
              <a:buNone/>
            </a:pPr>
            <a:r>
              <a:rPr lang="en-US" sz="1700">
                <a:solidFill>
                  <a:srgbClr val="000000"/>
                </a:solidFill>
              </a:rPr>
              <a:t>Соответствует темам из ФРП по русскому языку</a:t>
            </a:r>
            <a:endParaRPr sz="1700">
              <a:solidFill>
                <a:srgbClr val="000000"/>
              </a:solidFill>
            </a:endParaRPr>
          </a:p>
          <a:p>
            <a:pPr indent="0" lvl="0" marL="457200" rtl="0" algn="l">
              <a:lnSpc>
                <a:spcPct val="95000"/>
              </a:lnSpc>
              <a:spcBef>
                <a:spcPts val="1200"/>
              </a:spcBef>
              <a:spcAft>
                <a:spcPts val="0"/>
              </a:spcAft>
              <a:buNone/>
            </a:pPr>
            <a:r>
              <a:rPr lang="en-US" sz="1700">
                <a:solidFill>
                  <a:srgbClr val="000000"/>
                </a:solidFill>
              </a:rPr>
              <a:t>Обучение педагога, консультация в течение всего года</a:t>
            </a:r>
            <a:endParaRPr sz="1700">
              <a:solidFill>
                <a:srgbClr val="000000"/>
              </a:solidFill>
            </a:endParaRPr>
          </a:p>
          <a:p>
            <a:pPr indent="0" lvl="0" marL="457200" rtl="0" algn="l">
              <a:lnSpc>
                <a:spcPct val="95000"/>
              </a:lnSpc>
              <a:spcBef>
                <a:spcPts val="1200"/>
              </a:spcBef>
              <a:spcAft>
                <a:spcPts val="0"/>
              </a:spcAft>
              <a:buNone/>
            </a:pPr>
            <a:r>
              <a:rPr lang="en-US" sz="1700">
                <a:solidFill>
                  <a:srgbClr val="000000"/>
                </a:solidFill>
              </a:rPr>
              <a:t>Поурочные разработки с подробными комментариями</a:t>
            </a:r>
            <a:endParaRPr sz="1700">
              <a:solidFill>
                <a:srgbClr val="000000"/>
              </a:solidFill>
            </a:endParaRPr>
          </a:p>
          <a:p>
            <a:pPr indent="0" lvl="0" marL="457200" rtl="0" algn="l">
              <a:lnSpc>
                <a:spcPct val="95000"/>
              </a:lnSpc>
              <a:spcBef>
                <a:spcPts val="1200"/>
              </a:spcBef>
              <a:spcAft>
                <a:spcPts val="0"/>
              </a:spcAft>
              <a:buNone/>
            </a:pPr>
            <a:r>
              <a:rPr lang="en-US" sz="1700">
                <a:solidFill>
                  <a:srgbClr val="000000"/>
                </a:solidFill>
              </a:rPr>
              <a:t>Мягкая интеграция в существующий план работы</a:t>
            </a:r>
            <a:endParaRPr sz="1700">
              <a:solidFill>
                <a:srgbClr val="000000"/>
              </a:solidFill>
            </a:endParaRPr>
          </a:p>
          <a:p>
            <a:pPr indent="0" lvl="0" marL="457200" rtl="0" algn="l">
              <a:lnSpc>
                <a:spcPct val="95000"/>
              </a:lnSpc>
              <a:spcBef>
                <a:spcPts val="1200"/>
              </a:spcBef>
              <a:spcAft>
                <a:spcPts val="0"/>
              </a:spcAft>
              <a:buNone/>
            </a:pPr>
            <a:r>
              <a:rPr lang="en-US" sz="1700">
                <a:solidFill>
                  <a:srgbClr val="000000"/>
                </a:solidFill>
              </a:rPr>
              <a:t>Отчет в форме интервью, все документы мы оформляем сами</a:t>
            </a:r>
            <a:endParaRPr sz="1700">
              <a:solidFill>
                <a:srgbClr val="000000"/>
              </a:solidFill>
            </a:endParaRPr>
          </a:p>
          <a:p>
            <a:pPr indent="0" lvl="0" marL="457200" rtl="0" algn="l">
              <a:lnSpc>
                <a:spcPct val="95000"/>
              </a:lnSpc>
              <a:spcBef>
                <a:spcPts val="1200"/>
              </a:spcBef>
              <a:spcAft>
                <a:spcPts val="1200"/>
              </a:spcAft>
              <a:buNone/>
            </a:pPr>
            <a:r>
              <a:rPr lang="en-US" sz="1700">
                <a:solidFill>
                  <a:srgbClr val="000000"/>
                </a:solidFill>
              </a:rPr>
              <a:t>Можно работать без оборудования</a:t>
            </a:r>
            <a:endParaRPr sz="2000">
              <a:solidFill>
                <a:srgbClr val="000000"/>
              </a:solidFill>
            </a:endParaRPr>
          </a:p>
        </p:txBody>
      </p:sp>
      <p:grpSp>
        <p:nvGrpSpPr>
          <p:cNvPr id="258" name="Google Shape;258;p44"/>
          <p:cNvGrpSpPr/>
          <p:nvPr/>
        </p:nvGrpSpPr>
        <p:grpSpPr>
          <a:xfrm>
            <a:off x="461389" y="3799401"/>
            <a:ext cx="415382" cy="413305"/>
            <a:chOff x="559000" y="1475738"/>
            <a:chExt cx="437474" cy="435287"/>
          </a:xfrm>
        </p:grpSpPr>
        <p:sp>
          <p:nvSpPr>
            <p:cNvPr id="259" name="Google Shape;259;p44"/>
            <p:cNvSpPr/>
            <p:nvPr/>
          </p:nvSpPr>
          <p:spPr>
            <a:xfrm>
              <a:off x="559000" y="1578325"/>
              <a:ext cx="330600" cy="332700"/>
            </a:xfrm>
            <a:prstGeom prst="roundRect">
              <a:avLst>
                <a:gd fmla="val 23822" name="adj"/>
              </a:avLst>
            </a:prstGeom>
            <a:solidFill>
              <a:srgbClr val="990000"/>
            </a:solidFill>
            <a:ln>
              <a:noFill/>
            </a:ln>
          </p:spPr>
          <p:txBody>
            <a:bodyPr anchorCtr="0" anchor="ctr" bIns="86800" lIns="86800" spcFirstLastPara="1" rIns="86800" wrap="square" tIns="86800">
              <a:noAutofit/>
            </a:bodyPr>
            <a:lstStyle/>
            <a:p>
              <a:pPr indent="0" lvl="0" marL="0" rtl="0" algn="ctr">
                <a:spcBef>
                  <a:spcPts val="0"/>
                </a:spcBef>
                <a:spcAft>
                  <a:spcPts val="0"/>
                </a:spcAft>
                <a:buNone/>
              </a:pPr>
              <a:r>
                <a:t/>
              </a:r>
              <a:endParaRPr sz="1329"/>
            </a:p>
          </p:txBody>
        </p:sp>
        <p:sp>
          <p:nvSpPr>
            <p:cNvPr id="260" name="Google Shape;260;p44"/>
            <p:cNvSpPr/>
            <p:nvPr/>
          </p:nvSpPr>
          <p:spPr>
            <a:xfrm rot="3020755">
              <a:off x="567203" y="1721982"/>
              <a:ext cx="305100" cy="45594"/>
            </a:xfrm>
            <a:prstGeom prst="rect">
              <a:avLst/>
            </a:prstGeom>
            <a:solidFill>
              <a:srgbClr val="FFFFFF"/>
            </a:solidFill>
            <a:ln>
              <a:noFill/>
            </a:ln>
          </p:spPr>
          <p:txBody>
            <a:bodyPr anchorCtr="0" anchor="ctr" bIns="86800" lIns="86800" spcFirstLastPara="1" rIns="86800" wrap="square" tIns="86800">
              <a:noAutofit/>
            </a:bodyPr>
            <a:lstStyle/>
            <a:p>
              <a:pPr indent="0" lvl="0" marL="0" rtl="0" algn="ctr">
                <a:spcBef>
                  <a:spcPts val="0"/>
                </a:spcBef>
                <a:spcAft>
                  <a:spcPts val="0"/>
                </a:spcAft>
                <a:buNone/>
              </a:pPr>
              <a:r>
                <a:t/>
              </a:r>
              <a:endParaRPr sz="1329">
                <a:solidFill>
                  <a:srgbClr val="FFFFFF"/>
                </a:solidFill>
              </a:endParaRPr>
            </a:p>
          </p:txBody>
        </p:sp>
        <p:sp>
          <p:nvSpPr>
            <p:cNvPr id="261" name="Google Shape;261;p44"/>
            <p:cNvSpPr/>
            <p:nvPr/>
          </p:nvSpPr>
          <p:spPr>
            <a:xfrm rot="7872623">
              <a:off x="562881" y="1712555"/>
              <a:ext cx="330588" cy="45493"/>
            </a:xfrm>
            <a:prstGeom prst="rect">
              <a:avLst/>
            </a:prstGeom>
            <a:solidFill>
              <a:srgbClr val="FFFFFF"/>
            </a:solidFill>
            <a:ln>
              <a:noFill/>
            </a:ln>
          </p:spPr>
          <p:txBody>
            <a:bodyPr anchorCtr="0" anchor="ctr" bIns="86800" lIns="86800" spcFirstLastPara="1" rIns="86800" wrap="square" tIns="86800">
              <a:noAutofit/>
            </a:bodyPr>
            <a:lstStyle/>
            <a:p>
              <a:pPr indent="0" lvl="0" marL="0" rtl="0" algn="ctr">
                <a:spcBef>
                  <a:spcPts val="0"/>
                </a:spcBef>
                <a:spcAft>
                  <a:spcPts val="0"/>
                </a:spcAft>
                <a:buNone/>
              </a:pPr>
              <a:r>
                <a:t/>
              </a:r>
              <a:endParaRPr sz="1329">
                <a:solidFill>
                  <a:srgbClr val="FFFFFF"/>
                </a:solidFill>
              </a:endParaRPr>
            </a:p>
          </p:txBody>
        </p:sp>
        <p:sp>
          <p:nvSpPr>
            <p:cNvPr id="262" name="Google Shape;262;p44"/>
            <p:cNvSpPr/>
            <p:nvPr/>
          </p:nvSpPr>
          <p:spPr>
            <a:xfrm rot="3278718">
              <a:off x="620603" y="1566597"/>
              <a:ext cx="349442" cy="245481"/>
            </a:xfrm>
            <a:prstGeom prst="blockArc">
              <a:avLst>
                <a:gd fmla="val 11304064" name="adj1"/>
                <a:gd fmla="val 19955824" name="adj2"/>
                <a:gd fmla="val 17329" name="adj3"/>
              </a:avLst>
            </a:prstGeom>
            <a:solidFill>
              <a:srgbClr val="FFFFFF"/>
            </a:solidFill>
            <a:ln cap="flat" cmpd="sng" w="9050">
              <a:solidFill>
                <a:srgbClr val="FFFFFF"/>
              </a:solidFill>
              <a:prstDash val="solid"/>
              <a:round/>
              <a:headEnd len="sm" w="sm" type="none"/>
              <a:tailEnd len="sm" w="sm" type="none"/>
            </a:ln>
          </p:spPr>
          <p:txBody>
            <a:bodyPr anchorCtr="0" anchor="ctr" bIns="86800" lIns="86800" spcFirstLastPara="1" rIns="86800" wrap="square" tIns="86800">
              <a:noAutofit/>
            </a:bodyPr>
            <a:lstStyle/>
            <a:p>
              <a:pPr indent="0" lvl="0" marL="0" rtl="0" algn="ctr">
                <a:spcBef>
                  <a:spcPts val="0"/>
                </a:spcBef>
                <a:spcAft>
                  <a:spcPts val="0"/>
                </a:spcAft>
                <a:buNone/>
              </a:pPr>
              <a:r>
                <a:t/>
              </a:r>
              <a:endParaRPr sz="1329"/>
            </a:p>
          </p:txBody>
        </p:sp>
      </p:grpSp>
      <p:grpSp>
        <p:nvGrpSpPr>
          <p:cNvPr id="263" name="Google Shape;263;p44"/>
          <p:cNvGrpSpPr/>
          <p:nvPr/>
        </p:nvGrpSpPr>
        <p:grpSpPr>
          <a:xfrm>
            <a:off x="461389" y="4477647"/>
            <a:ext cx="415382" cy="413305"/>
            <a:chOff x="559000" y="1475738"/>
            <a:chExt cx="437474" cy="435287"/>
          </a:xfrm>
        </p:grpSpPr>
        <p:sp>
          <p:nvSpPr>
            <p:cNvPr id="264" name="Google Shape;264;p44"/>
            <p:cNvSpPr/>
            <p:nvPr/>
          </p:nvSpPr>
          <p:spPr>
            <a:xfrm>
              <a:off x="559000" y="1578325"/>
              <a:ext cx="330600" cy="332700"/>
            </a:xfrm>
            <a:prstGeom prst="roundRect">
              <a:avLst>
                <a:gd fmla="val 23822" name="adj"/>
              </a:avLst>
            </a:prstGeom>
            <a:solidFill>
              <a:srgbClr val="990000"/>
            </a:solidFill>
            <a:ln>
              <a:noFill/>
            </a:ln>
          </p:spPr>
          <p:txBody>
            <a:bodyPr anchorCtr="0" anchor="ctr" bIns="86800" lIns="86800" spcFirstLastPara="1" rIns="86800" wrap="square" tIns="86800">
              <a:noAutofit/>
            </a:bodyPr>
            <a:lstStyle/>
            <a:p>
              <a:pPr indent="0" lvl="0" marL="0" rtl="0" algn="ctr">
                <a:spcBef>
                  <a:spcPts val="0"/>
                </a:spcBef>
                <a:spcAft>
                  <a:spcPts val="0"/>
                </a:spcAft>
                <a:buNone/>
              </a:pPr>
              <a:r>
                <a:t/>
              </a:r>
              <a:endParaRPr sz="1329"/>
            </a:p>
          </p:txBody>
        </p:sp>
        <p:sp>
          <p:nvSpPr>
            <p:cNvPr id="265" name="Google Shape;265;p44"/>
            <p:cNvSpPr/>
            <p:nvPr/>
          </p:nvSpPr>
          <p:spPr>
            <a:xfrm rot="3020755">
              <a:off x="567203" y="1721982"/>
              <a:ext cx="305100" cy="45594"/>
            </a:xfrm>
            <a:prstGeom prst="rect">
              <a:avLst/>
            </a:prstGeom>
            <a:solidFill>
              <a:srgbClr val="FFFFFF"/>
            </a:solidFill>
            <a:ln>
              <a:noFill/>
            </a:ln>
          </p:spPr>
          <p:txBody>
            <a:bodyPr anchorCtr="0" anchor="ctr" bIns="86800" lIns="86800" spcFirstLastPara="1" rIns="86800" wrap="square" tIns="86800">
              <a:noAutofit/>
            </a:bodyPr>
            <a:lstStyle/>
            <a:p>
              <a:pPr indent="0" lvl="0" marL="0" rtl="0" algn="ctr">
                <a:spcBef>
                  <a:spcPts val="0"/>
                </a:spcBef>
                <a:spcAft>
                  <a:spcPts val="0"/>
                </a:spcAft>
                <a:buNone/>
              </a:pPr>
              <a:r>
                <a:t/>
              </a:r>
              <a:endParaRPr sz="1329">
                <a:solidFill>
                  <a:srgbClr val="FFFFFF"/>
                </a:solidFill>
              </a:endParaRPr>
            </a:p>
          </p:txBody>
        </p:sp>
        <p:sp>
          <p:nvSpPr>
            <p:cNvPr id="266" name="Google Shape;266;p44"/>
            <p:cNvSpPr/>
            <p:nvPr/>
          </p:nvSpPr>
          <p:spPr>
            <a:xfrm rot="7872623">
              <a:off x="562881" y="1712555"/>
              <a:ext cx="330588" cy="45493"/>
            </a:xfrm>
            <a:prstGeom prst="rect">
              <a:avLst/>
            </a:prstGeom>
            <a:solidFill>
              <a:srgbClr val="FFFFFF"/>
            </a:solidFill>
            <a:ln>
              <a:noFill/>
            </a:ln>
          </p:spPr>
          <p:txBody>
            <a:bodyPr anchorCtr="0" anchor="ctr" bIns="86800" lIns="86800" spcFirstLastPara="1" rIns="86800" wrap="square" tIns="86800">
              <a:noAutofit/>
            </a:bodyPr>
            <a:lstStyle/>
            <a:p>
              <a:pPr indent="0" lvl="0" marL="0" rtl="0" algn="ctr">
                <a:spcBef>
                  <a:spcPts val="0"/>
                </a:spcBef>
                <a:spcAft>
                  <a:spcPts val="0"/>
                </a:spcAft>
                <a:buNone/>
              </a:pPr>
              <a:r>
                <a:t/>
              </a:r>
              <a:endParaRPr sz="1329">
                <a:solidFill>
                  <a:srgbClr val="FFFFFF"/>
                </a:solidFill>
              </a:endParaRPr>
            </a:p>
          </p:txBody>
        </p:sp>
        <p:sp>
          <p:nvSpPr>
            <p:cNvPr id="267" name="Google Shape;267;p44"/>
            <p:cNvSpPr/>
            <p:nvPr/>
          </p:nvSpPr>
          <p:spPr>
            <a:xfrm rot="3278718">
              <a:off x="620603" y="1566597"/>
              <a:ext cx="349442" cy="245481"/>
            </a:xfrm>
            <a:prstGeom prst="blockArc">
              <a:avLst>
                <a:gd fmla="val 11304064" name="adj1"/>
                <a:gd fmla="val 19955824" name="adj2"/>
                <a:gd fmla="val 17329" name="adj3"/>
              </a:avLst>
            </a:prstGeom>
            <a:solidFill>
              <a:srgbClr val="FFFFFF"/>
            </a:solidFill>
            <a:ln cap="flat" cmpd="sng" w="9050">
              <a:solidFill>
                <a:srgbClr val="FFFFFF"/>
              </a:solidFill>
              <a:prstDash val="solid"/>
              <a:round/>
              <a:headEnd len="sm" w="sm" type="none"/>
              <a:tailEnd len="sm" w="sm" type="none"/>
            </a:ln>
          </p:spPr>
          <p:txBody>
            <a:bodyPr anchorCtr="0" anchor="ctr" bIns="86800" lIns="86800" spcFirstLastPara="1" rIns="86800" wrap="square" tIns="86800">
              <a:noAutofit/>
            </a:bodyPr>
            <a:lstStyle/>
            <a:p>
              <a:pPr indent="0" lvl="0" marL="0" rtl="0" algn="ctr">
                <a:spcBef>
                  <a:spcPts val="0"/>
                </a:spcBef>
                <a:spcAft>
                  <a:spcPts val="0"/>
                </a:spcAft>
                <a:buNone/>
              </a:pPr>
              <a:r>
                <a:t/>
              </a:r>
              <a:endParaRPr sz="1329"/>
            </a:p>
          </p:txBody>
        </p:sp>
      </p:grpSp>
      <p:grpSp>
        <p:nvGrpSpPr>
          <p:cNvPr id="268" name="Google Shape;268;p44"/>
          <p:cNvGrpSpPr/>
          <p:nvPr/>
        </p:nvGrpSpPr>
        <p:grpSpPr>
          <a:xfrm>
            <a:off x="461389" y="5160196"/>
            <a:ext cx="415382" cy="413305"/>
            <a:chOff x="559000" y="1475738"/>
            <a:chExt cx="437474" cy="435287"/>
          </a:xfrm>
        </p:grpSpPr>
        <p:sp>
          <p:nvSpPr>
            <p:cNvPr id="269" name="Google Shape;269;p44"/>
            <p:cNvSpPr/>
            <p:nvPr/>
          </p:nvSpPr>
          <p:spPr>
            <a:xfrm>
              <a:off x="559000" y="1578325"/>
              <a:ext cx="330600" cy="332700"/>
            </a:xfrm>
            <a:prstGeom prst="roundRect">
              <a:avLst>
                <a:gd fmla="val 23822" name="adj"/>
              </a:avLst>
            </a:prstGeom>
            <a:solidFill>
              <a:srgbClr val="990000"/>
            </a:solidFill>
            <a:ln>
              <a:noFill/>
            </a:ln>
          </p:spPr>
          <p:txBody>
            <a:bodyPr anchorCtr="0" anchor="ctr" bIns="86800" lIns="86800" spcFirstLastPara="1" rIns="86800" wrap="square" tIns="86800">
              <a:noAutofit/>
            </a:bodyPr>
            <a:lstStyle/>
            <a:p>
              <a:pPr indent="0" lvl="0" marL="0" rtl="0" algn="ctr">
                <a:spcBef>
                  <a:spcPts val="0"/>
                </a:spcBef>
                <a:spcAft>
                  <a:spcPts val="0"/>
                </a:spcAft>
                <a:buNone/>
              </a:pPr>
              <a:r>
                <a:t/>
              </a:r>
              <a:endParaRPr sz="1329"/>
            </a:p>
          </p:txBody>
        </p:sp>
        <p:sp>
          <p:nvSpPr>
            <p:cNvPr id="270" name="Google Shape;270;p44"/>
            <p:cNvSpPr/>
            <p:nvPr/>
          </p:nvSpPr>
          <p:spPr>
            <a:xfrm rot="3020755">
              <a:off x="567203" y="1721982"/>
              <a:ext cx="305100" cy="45594"/>
            </a:xfrm>
            <a:prstGeom prst="rect">
              <a:avLst/>
            </a:prstGeom>
            <a:solidFill>
              <a:srgbClr val="FFFFFF"/>
            </a:solidFill>
            <a:ln>
              <a:noFill/>
            </a:ln>
          </p:spPr>
          <p:txBody>
            <a:bodyPr anchorCtr="0" anchor="ctr" bIns="86800" lIns="86800" spcFirstLastPara="1" rIns="86800" wrap="square" tIns="86800">
              <a:noAutofit/>
            </a:bodyPr>
            <a:lstStyle/>
            <a:p>
              <a:pPr indent="0" lvl="0" marL="0" rtl="0" algn="ctr">
                <a:spcBef>
                  <a:spcPts val="0"/>
                </a:spcBef>
                <a:spcAft>
                  <a:spcPts val="0"/>
                </a:spcAft>
                <a:buNone/>
              </a:pPr>
              <a:r>
                <a:t/>
              </a:r>
              <a:endParaRPr sz="1329">
                <a:solidFill>
                  <a:srgbClr val="FFFFFF"/>
                </a:solidFill>
              </a:endParaRPr>
            </a:p>
          </p:txBody>
        </p:sp>
        <p:sp>
          <p:nvSpPr>
            <p:cNvPr id="271" name="Google Shape;271;p44"/>
            <p:cNvSpPr/>
            <p:nvPr/>
          </p:nvSpPr>
          <p:spPr>
            <a:xfrm rot="7872623">
              <a:off x="562881" y="1712555"/>
              <a:ext cx="330588" cy="45493"/>
            </a:xfrm>
            <a:prstGeom prst="rect">
              <a:avLst/>
            </a:prstGeom>
            <a:solidFill>
              <a:srgbClr val="FFFFFF"/>
            </a:solidFill>
            <a:ln>
              <a:noFill/>
            </a:ln>
          </p:spPr>
          <p:txBody>
            <a:bodyPr anchorCtr="0" anchor="ctr" bIns="86800" lIns="86800" spcFirstLastPara="1" rIns="86800" wrap="square" tIns="86800">
              <a:noAutofit/>
            </a:bodyPr>
            <a:lstStyle/>
            <a:p>
              <a:pPr indent="0" lvl="0" marL="0" rtl="0" algn="ctr">
                <a:spcBef>
                  <a:spcPts val="0"/>
                </a:spcBef>
                <a:spcAft>
                  <a:spcPts val="0"/>
                </a:spcAft>
                <a:buNone/>
              </a:pPr>
              <a:r>
                <a:t/>
              </a:r>
              <a:endParaRPr sz="1329">
                <a:solidFill>
                  <a:srgbClr val="FFFFFF"/>
                </a:solidFill>
              </a:endParaRPr>
            </a:p>
          </p:txBody>
        </p:sp>
        <p:sp>
          <p:nvSpPr>
            <p:cNvPr id="272" name="Google Shape;272;p44"/>
            <p:cNvSpPr/>
            <p:nvPr/>
          </p:nvSpPr>
          <p:spPr>
            <a:xfrm rot="3278718">
              <a:off x="620603" y="1566597"/>
              <a:ext cx="349442" cy="245481"/>
            </a:xfrm>
            <a:prstGeom prst="blockArc">
              <a:avLst>
                <a:gd fmla="val 11304064" name="adj1"/>
                <a:gd fmla="val 19955824" name="adj2"/>
                <a:gd fmla="val 17329" name="adj3"/>
              </a:avLst>
            </a:prstGeom>
            <a:solidFill>
              <a:srgbClr val="FFFFFF"/>
            </a:solidFill>
            <a:ln cap="flat" cmpd="sng" w="9050">
              <a:solidFill>
                <a:srgbClr val="FFFFFF"/>
              </a:solidFill>
              <a:prstDash val="solid"/>
              <a:round/>
              <a:headEnd len="sm" w="sm" type="none"/>
              <a:tailEnd len="sm" w="sm" type="none"/>
            </a:ln>
          </p:spPr>
          <p:txBody>
            <a:bodyPr anchorCtr="0" anchor="ctr" bIns="86800" lIns="86800" spcFirstLastPara="1" rIns="86800" wrap="square" tIns="86800">
              <a:noAutofit/>
            </a:bodyPr>
            <a:lstStyle/>
            <a:p>
              <a:pPr indent="0" lvl="0" marL="0" rtl="0" algn="ctr">
                <a:spcBef>
                  <a:spcPts val="0"/>
                </a:spcBef>
                <a:spcAft>
                  <a:spcPts val="0"/>
                </a:spcAft>
                <a:buNone/>
              </a:pPr>
              <a:r>
                <a:t/>
              </a:r>
              <a:endParaRPr sz="1329"/>
            </a:p>
          </p:txBody>
        </p:sp>
      </p:grpSp>
      <p:grpSp>
        <p:nvGrpSpPr>
          <p:cNvPr id="273" name="Google Shape;273;p44"/>
          <p:cNvGrpSpPr/>
          <p:nvPr/>
        </p:nvGrpSpPr>
        <p:grpSpPr>
          <a:xfrm>
            <a:off x="440715" y="5820045"/>
            <a:ext cx="415382" cy="413305"/>
            <a:chOff x="559000" y="1475738"/>
            <a:chExt cx="437474" cy="435287"/>
          </a:xfrm>
        </p:grpSpPr>
        <p:sp>
          <p:nvSpPr>
            <p:cNvPr id="274" name="Google Shape;274;p44"/>
            <p:cNvSpPr/>
            <p:nvPr/>
          </p:nvSpPr>
          <p:spPr>
            <a:xfrm>
              <a:off x="559000" y="1578325"/>
              <a:ext cx="330600" cy="332700"/>
            </a:xfrm>
            <a:prstGeom prst="roundRect">
              <a:avLst>
                <a:gd fmla="val 23822" name="adj"/>
              </a:avLst>
            </a:prstGeom>
            <a:solidFill>
              <a:srgbClr val="990000"/>
            </a:solidFill>
            <a:ln>
              <a:noFill/>
            </a:ln>
          </p:spPr>
          <p:txBody>
            <a:bodyPr anchorCtr="0" anchor="ctr" bIns="86800" lIns="86800" spcFirstLastPara="1" rIns="86800" wrap="square" tIns="86800">
              <a:noAutofit/>
            </a:bodyPr>
            <a:lstStyle/>
            <a:p>
              <a:pPr indent="0" lvl="0" marL="0" rtl="0" algn="ctr">
                <a:spcBef>
                  <a:spcPts val="0"/>
                </a:spcBef>
                <a:spcAft>
                  <a:spcPts val="0"/>
                </a:spcAft>
                <a:buNone/>
              </a:pPr>
              <a:r>
                <a:t/>
              </a:r>
              <a:endParaRPr sz="1329"/>
            </a:p>
          </p:txBody>
        </p:sp>
        <p:sp>
          <p:nvSpPr>
            <p:cNvPr id="275" name="Google Shape;275;p44"/>
            <p:cNvSpPr/>
            <p:nvPr/>
          </p:nvSpPr>
          <p:spPr>
            <a:xfrm rot="3020755">
              <a:off x="567203" y="1721982"/>
              <a:ext cx="305100" cy="45594"/>
            </a:xfrm>
            <a:prstGeom prst="rect">
              <a:avLst/>
            </a:prstGeom>
            <a:solidFill>
              <a:srgbClr val="FFFFFF"/>
            </a:solidFill>
            <a:ln>
              <a:noFill/>
            </a:ln>
          </p:spPr>
          <p:txBody>
            <a:bodyPr anchorCtr="0" anchor="ctr" bIns="86800" lIns="86800" spcFirstLastPara="1" rIns="86800" wrap="square" tIns="86800">
              <a:noAutofit/>
            </a:bodyPr>
            <a:lstStyle/>
            <a:p>
              <a:pPr indent="0" lvl="0" marL="0" rtl="0" algn="ctr">
                <a:spcBef>
                  <a:spcPts val="0"/>
                </a:spcBef>
                <a:spcAft>
                  <a:spcPts val="0"/>
                </a:spcAft>
                <a:buNone/>
              </a:pPr>
              <a:r>
                <a:t/>
              </a:r>
              <a:endParaRPr sz="1329">
                <a:solidFill>
                  <a:srgbClr val="FFFFFF"/>
                </a:solidFill>
              </a:endParaRPr>
            </a:p>
          </p:txBody>
        </p:sp>
        <p:sp>
          <p:nvSpPr>
            <p:cNvPr id="276" name="Google Shape;276;p44"/>
            <p:cNvSpPr/>
            <p:nvPr/>
          </p:nvSpPr>
          <p:spPr>
            <a:xfrm rot="7872623">
              <a:off x="562881" y="1712555"/>
              <a:ext cx="330588" cy="45493"/>
            </a:xfrm>
            <a:prstGeom prst="rect">
              <a:avLst/>
            </a:prstGeom>
            <a:solidFill>
              <a:srgbClr val="FFFFFF"/>
            </a:solidFill>
            <a:ln>
              <a:noFill/>
            </a:ln>
          </p:spPr>
          <p:txBody>
            <a:bodyPr anchorCtr="0" anchor="ctr" bIns="86800" lIns="86800" spcFirstLastPara="1" rIns="86800" wrap="square" tIns="86800">
              <a:noAutofit/>
            </a:bodyPr>
            <a:lstStyle/>
            <a:p>
              <a:pPr indent="0" lvl="0" marL="0" rtl="0" algn="ctr">
                <a:spcBef>
                  <a:spcPts val="0"/>
                </a:spcBef>
                <a:spcAft>
                  <a:spcPts val="0"/>
                </a:spcAft>
                <a:buNone/>
              </a:pPr>
              <a:r>
                <a:t/>
              </a:r>
              <a:endParaRPr sz="1329">
                <a:solidFill>
                  <a:srgbClr val="FFFFFF"/>
                </a:solidFill>
              </a:endParaRPr>
            </a:p>
          </p:txBody>
        </p:sp>
        <p:sp>
          <p:nvSpPr>
            <p:cNvPr id="277" name="Google Shape;277;p44"/>
            <p:cNvSpPr/>
            <p:nvPr/>
          </p:nvSpPr>
          <p:spPr>
            <a:xfrm rot="3278718">
              <a:off x="620603" y="1566597"/>
              <a:ext cx="349442" cy="245481"/>
            </a:xfrm>
            <a:prstGeom prst="blockArc">
              <a:avLst>
                <a:gd fmla="val 11304064" name="adj1"/>
                <a:gd fmla="val 19955824" name="adj2"/>
                <a:gd fmla="val 17329" name="adj3"/>
              </a:avLst>
            </a:prstGeom>
            <a:solidFill>
              <a:srgbClr val="FFFFFF"/>
            </a:solidFill>
            <a:ln cap="flat" cmpd="sng" w="9050">
              <a:solidFill>
                <a:srgbClr val="FFFFFF"/>
              </a:solidFill>
              <a:prstDash val="solid"/>
              <a:round/>
              <a:headEnd len="sm" w="sm" type="none"/>
              <a:tailEnd len="sm" w="sm" type="none"/>
            </a:ln>
          </p:spPr>
          <p:txBody>
            <a:bodyPr anchorCtr="0" anchor="ctr" bIns="86800" lIns="86800" spcFirstLastPara="1" rIns="86800" wrap="square" tIns="86800">
              <a:noAutofit/>
            </a:bodyPr>
            <a:lstStyle/>
            <a:p>
              <a:pPr indent="0" lvl="0" marL="0" rtl="0" algn="ctr">
                <a:spcBef>
                  <a:spcPts val="0"/>
                </a:spcBef>
                <a:spcAft>
                  <a:spcPts val="0"/>
                </a:spcAft>
                <a:buNone/>
              </a:pPr>
              <a:r>
                <a:t/>
              </a:r>
              <a:endParaRPr sz="1329"/>
            </a:p>
          </p:txBody>
        </p:sp>
      </p:grpSp>
      <p:pic>
        <p:nvPicPr>
          <p:cNvPr id="278" name="Google Shape;278;p44"/>
          <p:cNvPicPr preferRelativeResize="0"/>
          <p:nvPr/>
        </p:nvPicPr>
        <p:blipFill>
          <a:blip r:embed="rId5">
            <a:alphaModFix/>
          </a:blip>
          <a:stretch>
            <a:fillRect/>
          </a:stretch>
        </p:blipFill>
        <p:spPr>
          <a:xfrm>
            <a:off x="4953300" y="3952715"/>
            <a:ext cx="323550" cy="330864"/>
          </a:xfrm>
          <a:prstGeom prst="rect">
            <a:avLst/>
          </a:prstGeom>
          <a:noFill/>
          <a:ln>
            <a:noFill/>
          </a:ln>
        </p:spPr>
      </p:pic>
      <p:grpSp>
        <p:nvGrpSpPr>
          <p:cNvPr id="279" name="Google Shape;279;p44"/>
          <p:cNvGrpSpPr/>
          <p:nvPr/>
        </p:nvGrpSpPr>
        <p:grpSpPr>
          <a:xfrm>
            <a:off x="440715" y="6474577"/>
            <a:ext cx="415382" cy="413305"/>
            <a:chOff x="559000" y="1475738"/>
            <a:chExt cx="437474" cy="435287"/>
          </a:xfrm>
        </p:grpSpPr>
        <p:sp>
          <p:nvSpPr>
            <p:cNvPr id="280" name="Google Shape;280;p44"/>
            <p:cNvSpPr/>
            <p:nvPr/>
          </p:nvSpPr>
          <p:spPr>
            <a:xfrm>
              <a:off x="559000" y="1578325"/>
              <a:ext cx="330600" cy="332700"/>
            </a:xfrm>
            <a:prstGeom prst="roundRect">
              <a:avLst>
                <a:gd fmla="val 23822" name="adj"/>
              </a:avLst>
            </a:prstGeom>
            <a:solidFill>
              <a:srgbClr val="990000"/>
            </a:solidFill>
            <a:ln>
              <a:noFill/>
            </a:ln>
          </p:spPr>
          <p:txBody>
            <a:bodyPr anchorCtr="0" anchor="ctr" bIns="86800" lIns="86800" spcFirstLastPara="1" rIns="86800" wrap="square" tIns="86800">
              <a:noAutofit/>
            </a:bodyPr>
            <a:lstStyle/>
            <a:p>
              <a:pPr indent="0" lvl="0" marL="0" rtl="0" algn="ctr">
                <a:spcBef>
                  <a:spcPts val="0"/>
                </a:spcBef>
                <a:spcAft>
                  <a:spcPts val="0"/>
                </a:spcAft>
                <a:buNone/>
              </a:pPr>
              <a:r>
                <a:t/>
              </a:r>
              <a:endParaRPr sz="1329"/>
            </a:p>
          </p:txBody>
        </p:sp>
        <p:sp>
          <p:nvSpPr>
            <p:cNvPr id="281" name="Google Shape;281;p44"/>
            <p:cNvSpPr/>
            <p:nvPr/>
          </p:nvSpPr>
          <p:spPr>
            <a:xfrm rot="3020755">
              <a:off x="567203" y="1721982"/>
              <a:ext cx="305100" cy="45594"/>
            </a:xfrm>
            <a:prstGeom prst="rect">
              <a:avLst/>
            </a:prstGeom>
            <a:solidFill>
              <a:srgbClr val="FFFFFF"/>
            </a:solidFill>
            <a:ln>
              <a:noFill/>
            </a:ln>
          </p:spPr>
          <p:txBody>
            <a:bodyPr anchorCtr="0" anchor="ctr" bIns="86800" lIns="86800" spcFirstLastPara="1" rIns="86800" wrap="square" tIns="86800">
              <a:noAutofit/>
            </a:bodyPr>
            <a:lstStyle/>
            <a:p>
              <a:pPr indent="0" lvl="0" marL="0" rtl="0" algn="ctr">
                <a:spcBef>
                  <a:spcPts val="0"/>
                </a:spcBef>
                <a:spcAft>
                  <a:spcPts val="0"/>
                </a:spcAft>
                <a:buNone/>
              </a:pPr>
              <a:r>
                <a:t/>
              </a:r>
              <a:endParaRPr sz="1329">
                <a:solidFill>
                  <a:srgbClr val="FFFFFF"/>
                </a:solidFill>
              </a:endParaRPr>
            </a:p>
          </p:txBody>
        </p:sp>
        <p:sp>
          <p:nvSpPr>
            <p:cNvPr id="282" name="Google Shape;282;p44"/>
            <p:cNvSpPr/>
            <p:nvPr/>
          </p:nvSpPr>
          <p:spPr>
            <a:xfrm rot="7872623">
              <a:off x="562881" y="1712555"/>
              <a:ext cx="330588" cy="45493"/>
            </a:xfrm>
            <a:prstGeom prst="rect">
              <a:avLst/>
            </a:prstGeom>
            <a:solidFill>
              <a:srgbClr val="FFFFFF"/>
            </a:solidFill>
            <a:ln>
              <a:noFill/>
            </a:ln>
          </p:spPr>
          <p:txBody>
            <a:bodyPr anchorCtr="0" anchor="ctr" bIns="86800" lIns="86800" spcFirstLastPara="1" rIns="86800" wrap="square" tIns="86800">
              <a:noAutofit/>
            </a:bodyPr>
            <a:lstStyle/>
            <a:p>
              <a:pPr indent="0" lvl="0" marL="0" rtl="0" algn="ctr">
                <a:spcBef>
                  <a:spcPts val="0"/>
                </a:spcBef>
                <a:spcAft>
                  <a:spcPts val="0"/>
                </a:spcAft>
                <a:buNone/>
              </a:pPr>
              <a:r>
                <a:t/>
              </a:r>
              <a:endParaRPr sz="1329">
                <a:solidFill>
                  <a:srgbClr val="FFFFFF"/>
                </a:solidFill>
              </a:endParaRPr>
            </a:p>
          </p:txBody>
        </p:sp>
        <p:sp>
          <p:nvSpPr>
            <p:cNvPr id="283" name="Google Shape;283;p44"/>
            <p:cNvSpPr/>
            <p:nvPr/>
          </p:nvSpPr>
          <p:spPr>
            <a:xfrm rot="3278718">
              <a:off x="620603" y="1566597"/>
              <a:ext cx="349442" cy="245481"/>
            </a:xfrm>
            <a:prstGeom prst="blockArc">
              <a:avLst>
                <a:gd fmla="val 11304064" name="adj1"/>
                <a:gd fmla="val 19955824" name="adj2"/>
                <a:gd fmla="val 17329" name="adj3"/>
              </a:avLst>
            </a:prstGeom>
            <a:solidFill>
              <a:srgbClr val="FFFFFF"/>
            </a:solidFill>
            <a:ln cap="flat" cmpd="sng" w="9050">
              <a:solidFill>
                <a:srgbClr val="FFFFFF"/>
              </a:solidFill>
              <a:prstDash val="solid"/>
              <a:round/>
              <a:headEnd len="sm" w="sm" type="none"/>
              <a:tailEnd len="sm" w="sm" type="none"/>
            </a:ln>
          </p:spPr>
          <p:txBody>
            <a:bodyPr anchorCtr="0" anchor="ctr" bIns="86800" lIns="86800" spcFirstLastPara="1" rIns="86800" wrap="square" tIns="86800">
              <a:noAutofit/>
            </a:bodyPr>
            <a:lstStyle/>
            <a:p>
              <a:pPr indent="0" lvl="0" marL="0" rtl="0" algn="ctr">
                <a:spcBef>
                  <a:spcPts val="0"/>
                </a:spcBef>
                <a:spcAft>
                  <a:spcPts val="0"/>
                </a:spcAft>
                <a:buNone/>
              </a:pPr>
              <a:r>
                <a:t/>
              </a:r>
              <a:endParaRPr sz="1329"/>
            </a:p>
          </p:txBody>
        </p:sp>
      </p:grpSp>
      <p:grpSp>
        <p:nvGrpSpPr>
          <p:cNvPr id="284" name="Google Shape;284;p44"/>
          <p:cNvGrpSpPr/>
          <p:nvPr/>
        </p:nvGrpSpPr>
        <p:grpSpPr>
          <a:xfrm>
            <a:off x="440712" y="7075674"/>
            <a:ext cx="415382" cy="413305"/>
            <a:chOff x="559000" y="1475738"/>
            <a:chExt cx="437474" cy="435287"/>
          </a:xfrm>
        </p:grpSpPr>
        <p:sp>
          <p:nvSpPr>
            <p:cNvPr id="285" name="Google Shape;285;p44"/>
            <p:cNvSpPr/>
            <p:nvPr/>
          </p:nvSpPr>
          <p:spPr>
            <a:xfrm>
              <a:off x="559000" y="1578325"/>
              <a:ext cx="330600" cy="332700"/>
            </a:xfrm>
            <a:prstGeom prst="roundRect">
              <a:avLst>
                <a:gd fmla="val 23822" name="adj"/>
              </a:avLst>
            </a:prstGeom>
            <a:solidFill>
              <a:srgbClr val="990000"/>
            </a:solidFill>
            <a:ln>
              <a:noFill/>
            </a:ln>
          </p:spPr>
          <p:txBody>
            <a:bodyPr anchorCtr="0" anchor="ctr" bIns="86800" lIns="86800" spcFirstLastPara="1" rIns="86800" wrap="square" tIns="86800">
              <a:noAutofit/>
            </a:bodyPr>
            <a:lstStyle/>
            <a:p>
              <a:pPr indent="0" lvl="0" marL="0" rtl="0" algn="ctr">
                <a:spcBef>
                  <a:spcPts val="0"/>
                </a:spcBef>
                <a:spcAft>
                  <a:spcPts val="0"/>
                </a:spcAft>
                <a:buNone/>
              </a:pPr>
              <a:r>
                <a:t/>
              </a:r>
              <a:endParaRPr sz="1329"/>
            </a:p>
          </p:txBody>
        </p:sp>
        <p:sp>
          <p:nvSpPr>
            <p:cNvPr id="286" name="Google Shape;286;p44"/>
            <p:cNvSpPr/>
            <p:nvPr/>
          </p:nvSpPr>
          <p:spPr>
            <a:xfrm rot="3020755">
              <a:off x="567203" y="1721982"/>
              <a:ext cx="305100" cy="45594"/>
            </a:xfrm>
            <a:prstGeom prst="rect">
              <a:avLst/>
            </a:prstGeom>
            <a:solidFill>
              <a:srgbClr val="FFFFFF"/>
            </a:solidFill>
            <a:ln>
              <a:noFill/>
            </a:ln>
          </p:spPr>
          <p:txBody>
            <a:bodyPr anchorCtr="0" anchor="ctr" bIns="86800" lIns="86800" spcFirstLastPara="1" rIns="86800" wrap="square" tIns="86800">
              <a:noAutofit/>
            </a:bodyPr>
            <a:lstStyle/>
            <a:p>
              <a:pPr indent="0" lvl="0" marL="0" rtl="0" algn="ctr">
                <a:spcBef>
                  <a:spcPts val="0"/>
                </a:spcBef>
                <a:spcAft>
                  <a:spcPts val="0"/>
                </a:spcAft>
                <a:buNone/>
              </a:pPr>
              <a:r>
                <a:t/>
              </a:r>
              <a:endParaRPr sz="1329">
                <a:solidFill>
                  <a:srgbClr val="FFFFFF"/>
                </a:solidFill>
              </a:endParaRPr>
            </a:p>
          </p:txBody>
        </p:sp>
        <p:sp>
          <p:nvSpPr>
            <p:cNvPr id="287" name="Google Shape;287;p44"/>
            <p:cNvSpPr/>
            <p:nvPr/>
          </p:nvSpPr>
          <p:spPr>
            <a:xfrm rot="7872623">
              <a:off x="562881" y="1712555"/>
              <a:ext cx="330588" cy="45493"/>
            </a:xfrm>
            <a:prstGeom prst="rect">
              <a:avLst/>
            </a:prstGeom>
            <a:solidFill>
              <a:srgbClr val="FFFFFF"/>
            </a:solidFill>
            <a:ln>
              <a:noFill/>
            </a:ln>
          </p:spPr>
          <p:txBody>
            <a:bodyPr anchorCtr="0" anchor="ctr" bIns="86800" lIns="86800" spcFirstLastPara="1" rIns="86800" wrap="square" tIns="86800">
              <a:noAutofit/>
            </a:bodyPr>
            <a:lstStyle/>
            <a:p>
              <a:pPr indent="0" lvl="0" marL="0" rtl="0" algn="ctr">
                <a:spcBef>
                  <a:spcPts val="0"/>
                </a:spcBef>
                <a:spcAft>
                  <a:spcPts val="0"/>
                </a:spcAft>
                <a:buNone/>
              </a:pPr>
              <a:r>
                <a:t/>
              </a:r>
              <a:endParaRPr sz="1329">
                <a:solidFill>
                  <a:srgbClr val="FFFFFF"/>
                </a:solidFill>
              </a:endParaRPr>
            </a:p>
          </p:txBody>
        </p:sp>
        <p:sp>
          <p:nvSpPr>
            <p:cNvPr id="288" name="Google Shape;288;p44"/>
            <p:cNvSpPr/>
            <p:nvPr/>
          </p:nvSpPr>
          <p:spPr>
            <a:xfrm rot="3278718">
              <a:off x="620603" y="1566597"/>
              <a:ext cx="349442" cy="245481"/>
            </a:xfrm>
            <a:prstGeom prst="blockArc">
              <a:avLst>
                <a:gd fmla="val 11304064" name="adj1"/>
                <a:gd fmla="val 19955824" name="adj2"/>
                <a:gd fmla="val 17329" name="adj3"/>
              </a:avLst>
            </a:prstGeom>
            <a:solidFill>
              <a:srgbClr val="FFFFFF"/>
            </a:solidFill>
            <a:ln cap="flat" cmpd="sng" w="9050">
              <a:solidFill>
                <a:srgbClr val="FFFFFF"/>
              </a:solidFill>
              <a:prstDash val="solid"/>
              <a:round/>
              <a:headEnd len="sm" w="sm" type="none"/>
              <a:tailEnd len="sm" w="sm" type="none"/>
            </a:ln>
          </p:spPr>
          <p:txBody>
            <a:bodyPr anchorCtr="0" anchor="ctr" bIns="86800" lIns="86800" spcFirstLastPara="1" rIns="86800" wrap="square" tIns="86800">
              <a:noAutofit/>
            </a:bodyPr>
            <a:lstStyle/>
            <a:p>
              <a:pPr indent="0" lvl="0" marL="0" rtl="0" algn="ctr">
                <a:spcBef>
                  <a:spcPts val="0"/>
                </a:spcBef>
                <a:spcAft>
                  <a:spcPts val="0"/>
                </a:spcAft>
                <a:buNone/>
              </a:pPr>
              <a:r>
                <a:t/>
              </a:r>
              <a:endParaRPr sz="1329"/>
            </a:p>
          </p:txBody>
        </p:sp>
      </p:grpSp>
      <p:pic>
        <p:nvPicPr>
          <p:cNvPr id="289" name="Google Shape;289;p44"/>
          <p:cNvPicPr preferRelativeResize="0"/>
          <p:nvPr/>
        </p:nvPicPr>
        <p:blipFill>
          <a:blip r:embed="rId5">
            <a:alphaModFix/>
          </a:blip>
          <a:stretch>
            <a:fillRect/>
          </a:stretch>
        </p:blipFill>
        <p:spPr>
          <a:xfrm>
            <a:off x="4953300" y="4724626"/>
            <a:ext cx="323550" cy="330864"/>
          </a:xfrm>
          <a:prstGeom prst="rect">
            <a:avLst/>
          </a:prstGeom>
          <a:noFill/>
          <a:ln>
            <a:noFill/>
          </a:ln>
        </p:spPr>
      </p:pic>
      <p:pic>
        <p:nvPicPr>
          <p:cNvPr id="290" name="Google Shape;290;p44"/>
          <p:cNvPicPr preferRelativeResize="0"/>
          <p:nvPr/>
        </p:nvPicPr>
        <p:blipFill>
          <a:blip r:embed="rId5">
            <a:alphaModFix/>
          </a:blip>
          <a:stretch>
            <a:fillRect/>
          </a:stretch>
        </p:blipFill>
        <p:spPr>
          <a:xfrm>
            <a:off x="4953300" y="5480373"/>
            <a:ext cx="323550" cy="330864"/>
          </a:xfrm>
          <a:prstGeom prst="rect">
            <a:avLst/>
          </a:prstGeom>
          <a:noFill/>
          <a:ln>
            <a:noFill/>
          </a:ln>
        </p:spPr>
      </p:pic>
      <p:pic>
        <p:nvPicPr>
          <p:cNvPr id="291" name="Google Shape;291;p44"/>
          <p:cNvPicPr preferRelativeResize="0"/>
          <p:nvPr/>
        </p:nvPicPr>
        <p:blipFill>
          <a:blip r:embed="rId5">
            <a:alphaModFix/>
          </a:blip>
          <a:stretch>
            <a:fillRect/>
          </a:stretch>
        </p:blipFill>
        <p:spPr>
          <a:xfrm>
            <a:off x="4953300" y="6115016"/>
            <a:ext cx="323550" cy="330864"/>
          </a:xfrm>
          <a:prstGeom prst="rect">
            <a:avLst/>
          </a:prstGeom>
          <a:noFill/>
          <a:ln>
            <a:noFill/>
          </a:ln>
        </p:spPr>
      </p:pic>
      <p:pic>
        <p:nvPicPr>
          <p:cNvPr id="292" name="Google Shape;292;p44"/>
          <p:cNvPicPr preferRelativeResize="0"/>
          <p:nvPr/>
        </p:nvPicPr>
        <p:blipFill>
          <a:blip r:embed="rId5">
            <a:alphaModFix/>
          </a:blip>
          <a:stretch>
            <a:fillRect/>
          </a:stretch>
        </p:blipFill>
        <p:spPr>
          <a:xfrm>
            <a:off x="4953300" y="6743237"/>
            <a:ext cx="323550" cy="330864"/>
          </a:xfrm>
          <a:prstGeom prst="rect">
            <a:avLst/>
          </a:prstGeom>
          <a:noFill/>
          <a:ln>
            <a:noFill/>
          </a:ln>
        </p:spPr>
      </p:pic>
      <p:pic>
        <p:nvPicPr>
          <p:cNvPr id="293" name="Google Shape;293;p44"/>
          <p:cNvPicPr preferRelativeResize="0"/>
          <p:nvPr/>
        </p:nvPicPr>
        <p:blipFill>
          <a:blip r:embed="rId5">
            <a:alphaModFix/>
          </a:blip>
          <a:stretch>
            <a:fillRect/>
          </a:stretch>
        </p:blipFill>
        <p:spPr>
          <a:xfrm>
            <a:off x="4953300" y="7466283"/>
            <a:ext cx="323550" cy="33086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3" name="Shape 103"/>
        <p:cNvGrpSpPr/>
        <p:nvPr/>
      </p:nvGrpSpPr>
      <p:grpSpPr>
        <a:xfrm>
          <a:off x="0" y="0"/>
          <a:ext cx="0" cy="0"/>
          <a:chOff x="0" y="0"/>
          <a:chExt cx="0" cy="0"/>
        </a:xfrm>
      </p:grpSpPr>
      <p:sp>
        <p:nvSpPr>
          <p:cNvPr id="104" name="Google Shape;104;p27"/>
          <p:cNvSpPr txBox="1"/>
          <p:nvPr/>
        </p:nvSpPr>
        <p:spPr>
          <a:xfrm>
            <a:off x="457200" y="1581150"/>
            <a:ext cx="8229600" cy="1524000"/>
          </a:xfrm>
          <a:prstGeom prst="rect">
            <a:avLst/>
          </a:prstGeom>
          <a:noFill/>
          <a:ln>
            <a:noFill/>
          </a:ln>
        </p:spPr>
        <p:txBody>
          <a:bodyPr anchorCtr="0" anchor="t" bIns="45000" lIns="90000" spcFirstLastPara="1" rIns="90000" wrap="square" tIns="139975">
            <a:noAutofit/>
          </a:bodyPr>
          <a:lstStyle/>
          <a:p>
            <a:pPr indent="0" lvl="0" marL="0" rtl="0" algn="l">
              <a:lnSpc>
                <a:spcPct val="93000"/>
              </a:lnSpc>
              <a:spcBef>
                <a:spcPts val="0"/>
              </a:spcBef>
              <a:spcAft>
                <a:spcPts val="0"/>
              </a:spcAft>
              <a:buSzPts val="1100"/>
              <a:buNone/>
            </a:pPr>
            <a:r>
              <a:rPr b="1" lang="en-US" sz="3000">
                <a:solidFill>
                  <a:srgbClr val="B45F06"/>
                </a:solidFill>
              </a:rPr>
              <a:t>Разберемся в терминах</a:t>
            </a:r>
            <a:endParaRPr b="1" sz="3000">
              <a:solidFill>
                <a:srgbClr val="B45F06"/>
              </a:solidFill>
            </a:endParaRPr>
          </a:p>
        </p:txBody>
      </p:sp>
      <p:sp>
        <p:nvSpPr>
          <p:cNvPr id="105" name="Google Shape;105;p27"/>
          <p:cNvSpPr txBox="1"/>
          <p:nvPr/>
        </p:nvSpPr>
        <p:spPr>
          <a:xfrm>
            <a:off x="457200" y="3324225"/>
            <a:ext cx="8229600" cy="4953600"/>
          </a:xfrm>
          <a:prstGeom prst="rect">
            <a:avLst/>
          </a:prstGeom>
          <a:noFill/>
          <a:ln>
            <a:noFill/>
          </a:ln>
        </p:spPr>
        <p:txBody>
          <a:bodyPr anchorCtr="0" anchor="t" bIns="45000" lIns="90000" spcFirstLastPara="1" rIns="90000" wrap="square" tIns="114075">
            <a:noAutofit/>
          </a:bodyPr>
          <a:lstStyle/>
          <a:p>
            <a:pPr indent="0" lvl="0" marL="0" rtl="0" algn="l">
              <a:lnSpc>
                <a:spcPct val="93000"/>
              </a:lnSpc>
              <a:spcBef>
                <a:spcPts val="0"/>
              </a:spcBef>
              <a:spcAft>
                <a:spcPts val="0"/>
              </a:spcAft>
              <a:buNone/>
            </a:pPr>
            <a:r>
              <a:rPr b="1" lang="en-US" sz="2300">
                <a:solidFill>
                  <a:schemeClr val="dk1"/>
                </a:solidFill>
              </a:rPr>
              <a:t>Инновационная площадка </a:t>
            </a:r>
            <a:endParaRPr b="1" sz="2300">
              <a:solidFill>
                <a:schemeClr val="dk1"/>
              </a:solidFill>
            </a:endParaRPr>
          </a:p>
          <a:p>
            <a:pPr indent="0" lvl="0" marL="457200" rtl="0" algn="l">
              <a:lnSpc>
                <a:spcPct val="93000"/>
              </a:lnSpc>
              <a:spcBef>
                <a:spcPts val="1000"/>
              </a:spcBef>
              <a:spcAft>
                <a:spcPts val="0"/>
              </a:spcAft>
              <a:buNone/>
            </a:pPr>
            <a:r>
              <a:rPr lang="en-US" sz="2300">
                <a:solidFill>
                  <a:schemeClr val="dk1"/>
                </a:solidFill>
              </a:rPr>
              <a:t>Инициатор ー школа, институт.</a:t>
            </a:r>
            <a:endParaRPr sz="2300">
              <a:solidFill>
                <a:schemeClr val="dk1"/>
              </a:solidFill>
            </a:endParaRPr>
          </a:p>
          <a:p>
            <a:pPr indent="0" lvl="0" marL="457200" rtl="0" algn="l">
              <a:lnSpc>
                <a:spcPct val="93000"/>
              </a:lnSpc>
              <a:spcBef>
                <a:spcPts val="1000"/>
              </a:spcBef>
              <a:spcAft>
                <a:spcPts val="0"/>
              </a:spcAft>
              <a:buNone/>
            </a:pPr>
            <a:r>
              <a:rPr lang="en-US" sz="2300">
                <a:solidFill>
                  <a:schemeClr val="dk1"/>
                </a:solidFill>
              </a:rPr>
              <a:t>Цель: поиск новых решений актуальной проблемы.</a:t>
            </a:r>
            <a:endParaRPr sz="2300">
              <a:solidFill>
                <a:schemeClr val="dk1"/>
              </a:solidFill>
            </a:endParaRPr>
          </a:p>
          <a:p>
            <a:pPr indent="0" lvl="0" marL="0" rtl="0" algn="l">
              <a:lnSpc>
                <a:spcPct val="93000"/>
              </a:lnSpc>
              <a:spcBef>
                <a:spcPts val="1000"/>
              </a:spcBef>
              <a:spcAft>
                <a:spcPts val="0"/>
              </a:spcAft>
              <a:buNone/>
            </a:pPr>
            <a:r>
              <a:rPr b="1" lang="en-US" sz="2300">
                <a:solidFill>
                  <a:schemeClr val="dk1"/>
                </a:solidFill>
              </a:rPr>
              <a:t>Проектно-методическая площадка</a:t>
            </a:r>
            <a:endParaRPr b="1" sz="2300">
              <a:solidFill>
                <a:schemeClr val="dk1"/>
              </a:solidFill>
            </a:endParaRPr>
          </a:p>
          <a:p>
            <a:pPr indent="0" lvl="0" marL="457200" rtl="0" algn="l">
              <a:lnSpc>
                <a:spcPct val="93000"/>
              </a:lnSpc>
              <a:spcBef>
                <a:spcPts val="1000"/>
              </a:spcBef>
              <a:spcAft>
                <a:spcPts val="0"/>
              </a:spcAft>
              <a:buNone/>
            </a:pPr>
            <a:r>
              <a:rPr lang="en-US" sz="2300">
                <a:solidFill>
                  <a:schemeClr val="dk1"/>
                </a:solidFill>
              </a:rPr>
              <a:t>Инициатор ー школа, институт, автор.</a:t>
            </a:r>
            <a:endParaRPr sz="2300">
              <a:solidFill>
                <a:schemeClr val="dk1"/>
              </a:solidFill>
            </a:endParaRPr>
          </a:p>
          <a:p>
            <a:pPr indent="0" lvl="0" marL="457200" rtl="0" algn="l">
              <a:lnSpc>
                <a:spcPct val="93000"/>
              </a:lnSpc>
              <a:spcBef>
                <a:spcPts val="1000"/>
              </a:spcBef>
              <a:spcAft>
                <a:spcPts val="0"/>
              </a:spcAft>
              <a:buNone/>
            </a:pPr>
            <a:r>
              <a:rPr lang="en-US" sz="2300">
                <a:solidFill>
                  <a:schemeClr val="dk1"/>
                </a:solidFill>
              </a:rPr>
              <a:t>Цель: разработка и внедрение конкретных проектов и методик.</a:t>
            </a:r>
            <a:endParaRPr sz="2300">
              <a:solidFill>
                <a:schemeClr val="dk1"/>
              </a:solidFill>
            </a:endParaRPr>
          </a:p>
          <a:p>
            <a:pPr indent="0" lvl="0" marL="0" rtl="0" algn="l">
              <a:lnSpc>
                <a:spcPct val="93000"/>
              </a:lnSpc>
              <a:spcBef>
                <a:spcPts val="1000"/>
              </a:spcBef>
              <a:spcAft>
                <a:spcPts val="0"/>
              </a:spcAft>
              <a:buNone/>
            </a:pPr>
            <a:r>
              <a:rPr b="1" lang="en-US" sz="2300">
                <a:solidFill>
                  <a:schemeClr val="dk1"/>
                </a:solidFill>
              </a:rPr>
              <a:t>Апробационная площадка</a:t>
            </a:r>
            <a:endParaRPr b="1" sz="2300">
              <a:solidFill>
                <a:schemeClr val="dk1"/>
              </a:solidFill>
            </a:endParaRPr>
          </a:p>
          <a:p>
            <a:pPr indent="0" lvl="0" marL="0" rtl="0" algn="l">
              <a:lnSpc>
                <a:spcPct val="93000"/>
              </a:lnSpc>
              <a:spcBef>
                <a:spcPts val="1000"/>
              </a:spcBef>
              <a:spcAft>
                <a:spcPts val="0"/>
              </a:spcAft>
              <a:buNone/>
            </a:pPr>
            <a:r>
              <a:rPr lang="en-US" sz="2300">
                <a:solidFill>
                  <a:schemeClr val="dk1"/>
                </a:solidFill>
              </a:rPr>
              <a:t>	Инициатор ー производитель.</a:t>
            </a:r>
            <a:endParaRPr sz="2300">
              <a:solidFill>
                <a:schemeClr val="dk1"/>
              </a:solidFill>
            </a:endParaRPr>
          </a:p>
          <a:p>
            <a:pPr indent="0" lvl="0" marL="0" rtl="0" algn="l">
              <a:lnSpc>
                <a:spcPct val="93000"/>
              </a:lnSpc>
              <a:spcBef>
                <a:spcPts val="1000"/>
              </a:spcBef>
              <a:spcAft>
                <a:spcPts val="1000"/>
              </a:spcAft>
              <a:buNone/>
            </a:pPr>
            <a:r>
              <a:rPr lang="en-US" sz="2300">
                <a:solidFill>
                  <a:schemeClr val="dk1"/>
                </a:solidFill>
              </a:rPr>
              <a:t>	Цель: проверить эффективность продукта компании.</a:t>
            </a:r>
            <a:endParaRPr sz="2300">
              <a:solidFill>
                <a:schemeClr val="dk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98" name="Shape 298"/>
        <p:cNvGrpSpPr/>
        <p:nvPr/>
      </p:nvGrpSpPr>
      <p:grpSpPr>
        <a:xfrm>
          <a:off x="0" y="0"/>
          <a:ext cx="0" cy="0"/>
          <a:chOff x="0" y="0"/>
          <a:chExt cx="0" cy="0"/>
        </a:xfrm>
      </p:grpSpPr>
      <p:sp>
        <p:nvSpPr>
          <p:cNvPr id="299" name="Google Shape;299;p45"/>
          <p:cNvSpPr txBox="1"/>
          <p:nvPr/>
        </p:nvSpPr>
        <p:spPr>
          <a:xfrm>
            <a:off x="457200" y="1581150"/>
            <a:ext cx="8229600" cy="1524000"/>
          </a:xfrm>
          <a:prstGeom prst="rect">
            <a:avLst/>
          </a:prstGeom>
          <a:noFill/>
          <a:ln>
            <a:noFill/>
          </a:ln>
        </p:spPr>
        <p:txBody>
          <a:bodyPr anchorCtr="0" anchor="t" bIns="45000" lIns="90000" spcFirstLastPara="1" rIns="90000" wrap="square" tIns="139975">
            <a:noAutofit/>
          </a:bodyPr>
          <a:lstStyle/>
          <a:p>
            <a:pPr indent="0" lvl="0" marL="0" rtl="0" algn="l">
              <a:lnSpc>
                <a:spcPct val="93000"/>
              </a:lnSpc>
              <a:spcBef>
                <a:spcPts val="0"/>
              </a:spcBef>
              <a:spcAft>
                <a:spcPts val="0"/>
              </a:spcAft>
              <a:buSzPts val="1100"/>
              <a:buNone/>
            </a:pPr>
            <a:r>
              <a:rPr b="1" lang="en-US" sz="3000">
                <a:solidFill>
                  <a:srgbClr val="B45F06"/>
                </a:solidFill>
              </a:rPr>
              <a:t>Что почитать?</a:t>
            </a:r>
            <a:endParaRPr b="1" sz="3000">
              <a:solidFill>
                <a:srgbClr val="B45F06"/>
              </a:solidFill>
            </a:endParaRPr>
          </a:p>
        </p:txBody>
      </p:sp>
      <p:sp>
        <p:nvSpPr>
          <p:cNvPr id="300" name="Google Shape;300;p45"/>
          <p:cNvSpPr txBox="1"/>
          <p:nvPr/>
        </p:nvSpPr>
        <p:spPr>
          <a:xfrm>
            <a:off x="457200" y="3324225"/>
            <a:ext cx="8229600" cy="4152900"/>
          </a:xfrm>
          <a:prstGeom prst="rect">
            <a:avLst/>
          </a:prstGeom>
          <a:noFill/>
          <a:ln>
            <a:noFill/>
          </a:ln>
        </p:spPr>
        <p:txBody>
          <a:bodyPr anchorCtr="0" anchor="t" bIns="45000" lIns="90000" spcFirstLastPara="1" rIns="90000" wrap="square" tIns="114075">
            <a:noAutofit/>
          </a:bodyPr>
          <a:lstStyle/>
          <a:p>
            <a:pPr indent="-374650" lvl="0" marL="457200" rtl="0" algn="l">
              <a:lnSpc>
                <a:spcPct val="93000"/>
              </a:lnSpc>
              <a:spcBef>
                <a:spcPts val="0"/>
              </a:spcBef>
              <a:spcAft>
                <a:spcPts val="1000"/>
              </a:spcAft>
              <a:buClr>
                <a:schemeClr val="dk1"/>
              </a:buClr>
              <a:buSzPts val="2300"/>
              <a:buChar char="●"/>
            </a:pPr>
            <a:r>
              <a:rPr lang="en-US" sz="2300">
                <a:solidFill>
                  <a:schemeClr val="dk1"/>
                </a:solidFill>
              </a:rPr>
              <a:t>Приказ Минобрнауки России от 22.03.2019 N21н (ред. от 08.09.2023) "Об утверждении Порядка формирования и функционирования инновационной инфраструктуры в системе образования"</a:t>
            </a:r>
            <a:endParaRPr sz="2300">
              <a:solidFill>
                <a:schemeClr val="dk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05" name="Shape 305"/>
        <p:cNvGrpSpPr/>
        <p:nvPr/>
      </p:nvGrpSpPr>
      <p:grpSpPr>
        <a:xfrm>
          <a:off x="0" y="0"/>
          <a:ext cx="0" cy="0"/>
          <a:chOff x="0" y="0"/>
          <a:chExt cx="0" cy="0"/>
        </a:xfrm>
      </p:grpSpPr>
      <p:sp>
        <p:nvSpPr>
          <p:cNvPr id="306" name="Google Shape;306;p46"/>
          <p:cNvSpPr txBox="1"/>
          <p:nvPr/>
        </p:nvSpPr>
        <p:spPr>
          <a:xfrm>
            <a:off x="457200" y="1581150"/>
            <a:ext cx="8229600" cy="1524000"/>
          </a:xfrm>
          <a:prstGeom prst="rect">
            <a:avLst/>
          </a:prstGeom>
          <a:noFill/>
          <a:ln>
            <a:noFill/>
          </a:ln>
        </p:spPr>
        <p:txBody>
          <a:bodyPr anchorCtr="0" anchor="t" bIns="45000" lIns="90000" spcFirstLastPara="1" rIns="90000" wrap="square" tIns="139975">
            <a:noAutofit/>
          </a:bodyPr>
          <a:lstStyle/>
          <a:p>
            <a:pPr indent="0" lvl="0" marL="0" rtl="0" algn="l">
              <a:lnSpc>
                <a:spcPct val="93000"/>
              </a:lnSpc>
              <a:spcBef>
                <a:spcPts val="0"/>
              </a:spcBef>
              <a:spcAft>
                <a:spcPts val="0"/>
              </a:spcAft>
              <a:buSzPts val="1100"/>
              <a:buNone/>
            </a:pPr>
            <a:r>
              <a:rPr b="1" lang="en-US" sz="3000">
                <a:solidFill>
                  <a:srgbClr val="B45F06"/>
                </a:solidFill>
              </a:rPr>
              <a:t>Контакты</a:t>
            </a:r>
            <a:endParaRPr b="1" sz="3000">
              <a:solidFill>
                <a:srgbClr val="B45F06"/>
              </a:solidFill>
            </a:endParaRPr>
          </a:p>
        </p:txBody>
      </p:sp>
      <p:grpSp>
        <p:nvGrpSpPr>
          <p:cNvPr id="307" name="Google Shape;307;p46"/>
          <p:cNvGrpSpPr/>
          <p:nvPr/>
        </p:nvGrpSpPr>
        <p:grpSpPr>
          <a:xfrm>
            <a:off x="289525" y="2869927"/>
            <a:ext cx="2591957" cy="2576864"/>
            <a:chOff x="-85200" y="605825"/>
            <a:chExt cx="3451800" cy="3431700"/>
          </a:xfrm>
        </p:grpSpPr>
        <p:pic>
          <p:nvPicPr>
            <p:cNvPr id="308" name="Google Shape;308;p46" title="IMG-20250609-WA0007.jpg"/>
            <p:cNvPicPr preferRelativeResize="0"/>
            <p:nvPr/>
          </p:nvPicPr>
          <p:blipFill rotWithShape="1">
            <a:blip r:embed="rId4">
              <a:alphaModFix/>
            </a:blip>
            <a:srcRect b="11637" l="34764" r="0" t="0"/>
            <a:stretch/>
          </p:blipFill>
          <p:spPr>
            <a:xfrm>
              <a:off x="557201" y="1422000"/>
              <a:ext cx="1993800" cy="1799349"/>
            </a:xfrm>
            <a:prstGeom prst="rect">
              <a:avLst/>
            </a:prstGeom>
            <a:noFill/>
            <a:ln cap="flat" cmpd="sng" w="7175">
              <a:solidFill>
                <a:srgbClr val="296642"/>
              </a:solidFill>
              <a:prstDash val="solid"/>
              <a:round/>
              <a:headEnd len="sm" w="sm" type="none"/>
              <a:tailEnd len="sm" w="sm" type="none"/>
            </a:ln>
          </p:spPr>
        </p:pic>
        <p:sp>
          <p:nvSpPr>
            <p:cNvPr id="309" name="Google Shape;309;p46"/>
            <p:cNvSpPr/>
            <p:nvPr/>
          </p:nvSpPr>
          <p:spPr>
            <a:xfrm>
              <a:off x="-85200" y="605825"/>
              <a:ext cx="3451800" cy="3431700"/>
            </a:xfrm>
            <a:prstGeom prst="donut">
              <a:avLst>
                <a:gd fmla="val 23663" name="adj"/>
              </a:avLst>
            </a:prstGeom>
            <a:solidFill>
              <a:schemeClr val="lt1"/>
            </a:solidFill>
            <a:ln cap="flat" cmpd="sng" w="7175">
              <a:solidFill>
                <a:schemeClr val="lt1"/>
              </a:solidFill>
              <a:prstDash val="solid"/>
              <a:round/>
              <a:headEnd len="sm" w="sm" type="none"/>
              <a:tailEnd len="sm" w="sm" type="none"/>
            </a:ln>
          </p:spPr>
          <p:txBody>
            <a:bodyPr anchorCtr="0" anchor="ctr" bIns="68650" lIns="68650" spcFirstLastPara="1" rIns="68650" wrap="square" tIns="68650">
              <a:noAutofit/>
            </a:bodyPr>
            <a:lstStyle/>
            <a:p>
              <a:pPr indent="0" lvl="0" marL="0" rtl="0" algn="ctr">
                <a:spcBef>
                  <a:spcPts val="0"/>
                </a:spcBef>
                <a:spcAft>
                  <a:spcPts val="0"/>
                </a:spcAft>
                <a:buNone/>
              </a:pPr>
              <a:r>
                <a:t/>
              </a:r>
              <a:endParaRPr sz="1051"/>
            </a:p>
          </p:txBody>
        </p:sp>
      </p:grpSp>
      <p:sp>
        <p:nvSpPr>
          <p:cNvPr id="310" name="Google Shape;310;p46"/>
          <p:cNvSpPr txBox="1"/>
          <p:nvPr/>
        </p:nvSpPr>
        <p:spPr>
          <a:xfrm>
            <a:off x="2528575" y="3533036"/>
            <a:ext cx="6158100" cy="1524000"/>
          </a:xfrm>
          <a:prstGeom prst="rect">
            <a:avLst/>
          </a:prstGeom>
          <a:noFill/>
          <a:ln>
            <a:noFill/>
          </a:ln>
        </p:spPr>
        <p:txBody>
          <a:bodyPr anchorCtr="0" anchor="t" bIns="45000" lIns="90000" spcFirstLastPara="1" rIns="90000" wrap="square" tIns="114075">
            <a:noAutofit/>
          </a:bodyPr>
          <a:lstStyle/>
          <a:p>
            <a:pPr indent="0" lvl="0" marL="0" rtl="0" algn="l">
              <a:lnSpc>
                <a:spcPct val="93000"/>
              </a:lnSpc>
              <a:spcBef>
                <a:spcPts val="0"/>
              </a:spcBef>
              <a:spcAft>
                <a:spcPts val="0"/>
              </a:spcAft>
              <a:buSzPts val="1100"/>
              <a:buNone/>
            </a:pPr>
            <a:r>
              <a:rPr lang="en-US" sz="2400">
                <a:solidFill>
                  <a:schemeClr val="dk1"/>
                </a:solidFill>
              </a:rPr>
              <a:t>Богук Мария</a:t>
            </a:r>
            <a:endParaRPr sz="2400">
              <a:solidFill>
                <a:schemeClr val="dk1"/>
              </a:solidFill>
            </a:endParaRPr>
          </a:p>
          <a:p>
            <a:pPr indent="0" lvl="0" marL="0" rtl="0" algn="l">
              <a:lnSpc>
                <a:spcPct val="93000"/>
              </a:lnSpc>
              <a:spcBef>
                <a:spcPts val="0"/>
              </a:spcBef>
              <a:spcAft>
                <a:spcPts val="0"/>
              </a:spcAft>
              <a:buSzPts val="1100"/>
              <a:buNone/>
            </a:pPr>
            <a:r>
              <a:rPr lang="en-US" sz="2400">
                <a:solidFill>
                  <a:schemeClr val="dk1"/>
                </a:solidFill>
              </a:rPr>
              <a:t>тел.: 8 (985) 957-13-74</a:t>
            </a:r>
            <a:endParaRPr sz="2400">
              <a:solidFill>
                <a:schemeClr val="dk1"/>
              </a:solidFill>
            </a:endParaRPr>
          </a:p>
          <a:p>
            <a:pPr indent="0" lvl="0" marL="0" rtl="0" algn="l">
              <a:lnSpc>
                <a:spcPct val="93000"/>
              </a:lnSpc>
              <a:spcBef>
                <a:spcPts val="0"/>
              </a:spcBef>
              <a:spcAft>
                <a:spcPts val="0"/>
              </a:spcAft>
              <a:buSzPts val="1100"/>
              <a:buNone/>
            </a:pPr>
            <a:r>
              <a:rPr lang="en-US" sz="2400">
                <a:solidFill>
                  <a:schemeClr val="dk1"/>
                </a:solidFill>
              </a:rPr>
              <a:t>почта: mera-109@yandex.ru</a:t>
            </a:r>
            <a:endParaRPr sz="2400">
              <a:solidFill>
                <a:schemeClr val="dk1"/>
              </a:solidFill>
            </a:endParaRPr>
          </a:p>
        </p:txBody>
      </p:sp>
      <p:pic>
        <p:nvPicPr>
          <p:cNvPr id="311" name="Google Shape;311;p46" title="Group 1132 (1).png"/>
          <p:cNvPicPr preferRelativeResize="0"/>
          <p:nvPr/>
        </p:nvPicPr>
        <p:blipFill>
          <a:blip r:embed="rId5">
            <a:alphaModFix/>
          </a:blip>
          <a:stretch>
            <a:fillRect/>
          </a:stretch>
        </p:blipFill>
        <p:spPr>
          <a:xfrm>
            <a:off x="1727725" y="5439259"/>
            <a:ext cx="4504326" cy="19994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16" name="Shape 316"/>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0" name="Shape 110"/>
        <p:cNvGrpSpPr/>
        <p:nvPr/>
      </p:nvGrpSpPr>
      <p:grpSpPr>
        <a:xfrm>
          <a:off x="0" y="0"/>
          <a:ext cx="0" cy="0"/>
          <a:chOff x="0" y="0"/>
          <a:chExt cx="0" cy="0"/>
        </a:xfrm>
      </p:grpSpPr>
      <p:sp>
        <p:nvSpPr>
          <p:cNvPr id="111" name="Google Shape;111;p28"/>
          <p:cNvSpPr txBox="1"/>
          <p:nvPr/>
        </p:nvSpPr>
        <p:spPr>
          <a:xfrm>
            <a:off x="457200" y="1581150"/>
            <a:ext cx="8229600" cy="1524000"/>
          </a:xfrm>
          <a:prstGeom prst="rect">
            <a:avLst/>
          </a:prstGeom>
          <a:noFill/>
          <a:ln>
            <a:noFill/>
          </a:ln>
        </p:spPr>
        <p:txBody>
          <a:bodyPr anchorCtr="0" anchor="t" bIns="45000" lIns="90000" spcFirstLastPara="1" rIns="90000" wrap="square" tIns="139975">
            <a:noAutofit/>
          </a:bodyPr>
          <a:lstStyle/>
          <a:p>
            <a:pPr indent="0" lvl="0" marL="0" rtl="0" algn="l">
              <a:lnSpc>
                <a:spcPct val="93000"/>
              </a:lnSpc>
              <a:spcBef>
                <a:spcPts val="0"/>
              </a:spcBef>
              <a:spcAft>
                <a:spcPts val="0"/>
              </a:spcAft>
              <a:buSzPts val="1100"/>
              <a:buNone/>
            </a:pPr>
            <a:r>
              <a:rPr b="1" lang="en-US" sz="3000">
                <a:solidFill>
                  <a:srgbClr val="B45F06"/>
                </a:solidFill>
              </a:rPr>
              <a:t>Зачем нужна проектно-методическая площадка?</a:t>
            </a:r>
            <a:endParaRPr b="1" sz="3000">
              <a:solidFill>
                <a:srgbClr val="B45F06"/>
              </a:solidFill>
            </a:endParaRPr>
          </a:p>
        </p:txBody>
      </p:sp>
      <p:sp>
        <p:nvSpPr>
          <p:cNvPr id="112" name="Google Shape;112;p28"/>
          <p:cNvSpPr txBox="1"/>
          <p:nvPr/>
        </p:nvSpPr>
        <p:spPr>
          <a:xfrm>
            <a:off x="457200" y="3324225"/>
            <a:ext cx="8229600" cy="4152900"/>
          </a:xfrm>
          <a:prstGeom prst="rect">
            <a:avLst/>
          </a:prstGeom>
          <a:noFill/>
          <a:ln>
            <a:noFill/>
          </a:ln>
        </p:spPr>
        <p:txBody>
          <a:bodyPr anchorCtr="0" anchor="t" bIns="45000" lIns="90000" spcFirstLastPara="1" rIns="90000" wrap="square" tIns="114075">
            <a:noAutofit/>
          </a:bodyPr>
          <a:lstStyle/>
          <a:p>
            <a:pPr indent="-374650" lvl="0" marL="457200" rtl="0" algn="l">
              <a:lnSpc>
                <a:spcPct val="93000"/>
              </a:lnSpc>
              <a:spcBef>
                <a:spcPts val="0"/>
              </a:spcBef>
              <a:spcAft>
                <a:spcPts val="0"/>
              </a:spcAft>
              <a:buClr>
                <a:schemeClr val="dk1"/>
              </a:buClr>
              <a:buSzPts val="2300"/>
              <a:buChar char="●"/>
            </a:pPr>
            <a:r>
              <a:rPr lang="en-US" sz="2300">
                <a:solidFill>
                  <a:schemeClr val="dk1"/>
                </a:solidFill>
              </a:rPr>
              <a:t>решение реальных вызовов системы образования,   обновление методов обучения;</a:t>
            </a:r>
            <a:endParaRPr sz="2300">
              <a:solidFill>
                <a:schemeClr val="dk1"/>
              </a:solidFill>
            </a:endParaRPr>
          </a:p>
          <a:p>
            <a:pPr indent="-374650" lvl="0" marL="457200" rtl="0" algn="l">
              <a:lnSpc>
                <a:spcPct val="93000"/>
              </a:lnSpc>
              <a:spcBef>
                <a:spcPts val="1000"/>
              </a:spcBef>
              <a:spcAft>
                <a:spcPts val="0"/>
              </a:spcAft>
              <a:buClr>
                <a:schemeClr val="dk1"/>
              </a:buClr>
              <a:buSzPts val="2300"/>
              <a:buChar char="●"/>
            </a:pPr>
            <a:r>
              <a:rPr lang="en-US" sz="2300">
                <a:solidFill>
                  <a:schemeClr val="dk1"/>
                </a:solidFill>
              </a:rPr>
              <a:t>совместная исследовательская деятельность           школы и университета;</a:t>
            </a:r>
            <a:endParaRPr sz="2300">
              <a:solidFill>
                <a:schemeClr val="dk1"/>
              </a:solidFill>
            </a:endParaRPr>
          </a:p>
          <a:p>
            <a:pPr indent="-374650" lvl="0" marL="457200" rtl="0" algn="l">
              <a:lnSpc>
                <a:spcPct val="93000"/>
              </a:lnSpc>
              <a:spcBef>
                <a:spcPts val="1000"/>
              </a:spcBef>
              <a:spcAft>
                <a:spcPts val="0"/>
              </a:spcAft>
              <a:buClr>
                <a:schemeClr val="dk1"/>
              </a:buClr>
              <a:buSzPts val="2300"/>
              <a:buChar char="●"/>
            </a:pPr>
            <a:r>
              <a:rPr lang="en-US" sz="2300">
                <a:solidFill>
                  <a:schemeClr val="dk1"/>
                </a:solidFill>
              </a:rPr>
              <a:t>популяризация педагогических находок          коллектива школы;</a:t>
            </a:r>
            <a:endParaRPr sz="2300">
              <a:solidFill>
                <a:schemeClr val="dk1"/>
              </a:solidFill>
            </a:endParaRPr>
          </a:p>
          <a:p>
            <a:pPr indent="-374650" lvl="0" marL="457200" rtl="0" algn="l">
              <a:lnSpc>
                <a:spcPct val="93000"/>
              </a:lnSpc>
              <a:spcBef>
                <a:spcPts val="1000"/>
              </a:spcBef>
              <a:spcAft>
                <a:spcPts val="0"/>
              </a:spcAft>
              <a:buClr>
                <a:schemeClr val="dk1"/>
              </a:buClr>
              <a:buSzPts val="2300"/>
              <a:buChar char="●"/>
            </a:pPr>
            <a:r>
              <a:rPr lang="en-US" sz="2300">
                <a:solidFill>
                  <a:schemeClr val="dk1"/>
                </a:solidFill>
              </a:rPr>
              <a:t>апробация оборудования.</a:t>
            </a:r>
            <a:endParaRPr sz="2300">
              <a:solidFill>
                <a:schemeClr val="dk1"/>
              </a:solidFill>
            </a:endParaRPr>
          </a:p>
          <a:p>
            <a:pPr indent="0" lvl="0" marL="0" rtl="0" algn="l">
              <a:lnSpc>
                <a:spcPct val="93000"/>
              </a:lnSpc>
              <a:spcBef>
                <a:spcPts val="1000"/>
              </a:spcBef>
              <a:spcAft>
                <a:spcPts val="0"/>
              </a:spcAft>
              <a:buNone/>
            </a:pPr>
            <a:r>
              <a:t/>
            </a:r>
            <a:endParaRPr sz="2300">
              <a:solidFill>
                <a:schemeClr val="dk1"/>
              </a:solidFill>
            </a:endParaRPr>
          </a:p>
          <a:p>
            <a:pPr indent="0" lvl="0" marL="0" rtl="0" algn="l">
              <a:lnSpc>
                <a:spcPct val="93000"/>
              </a:lnSpc>
              <a:spcBef>
                <a:spcPts val="1000"/>
              </a:spcBef>
              <a:spcAft>
                <a:spcPts val="1000"/>
              </a:spcAft>
              <a:buNone/>
            </a:pPr>
            <a:r>
              <a:rPr i="1" lang="en-US" sz="2300">
                <a:solidFill>
                  <a:srgbClr val="666666"/>
                </a:solidFill>
              </a:rPr>
              <a:t>Проектная деятельность ー это возможность </a:t>
            </a:r>
            <a:r>
              <a:rPr i="1" lang="en-US" sz="2300">
                <a:solidFill>
                  <a:srgbClr val="666666"/>
                </a:solidFill>
              </a:rPr>
              <a:t>получить дополнительное финансирование.</a:t>
            </a:r>
            <a:endParaRPr i="1" sz="2300">
              <a:solidFill>
                <a:srgbClr val="666666"/>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7" name="Shape 117"/>
        <p:cNvGrpSpPr/>
        <p:nvPr/>
      </p:nvGrpSpPr>
      <p:grpSpPr>
        <a:xfrm>
          <a:off x="0" y="0"/>
          <a:ext cx="0" cy="0"/>
          <a:chOff x="0" y="0"/>
          <a:chExt cx="0" cy="0"/>
        </a:xfrm>
      </p:grpSpPr>
      <p:sp>
        <p:nvSpPr>
          <p:cNvPr id="118" name="Google Shape;118;p29"/>
          <p:cNvSpPr txBox="1"/>
          <p:nvPr/>
        </p:nvSpPr>
        <p:spPr>
          <a:xfrm>
            <a:off x="457200" y="1581150"/>
            <a:ext cx="8229600" cy="1524000"/>
          </a:xfrm>
          <a:prstGeom prst="rect">
            <a:avLst/>
          </a:prstGeom>
          <a:noFill/>
          <a:ln>
            <a:noFill/>
          </a:ln>
        </p:spPr>
        <p:txBody>
          <a:bodyPr anchorCtr="0" anchor="t" bIns="45000" lIns="90000" spcFirstLastPara="1" rIns="90000" wrap="square" tIns="139975">
            <a:noAutofit/>
          </a:bodyPr>
          <a:lstStyle/>
          <a:p>
            <a:pPr indent="0" lvl="0" marL="0" rtl="0" algn="l">
              <a:lnSpc>
                <a:spcPct val="93000"/>
              </a:lnSpc>
              <a:spcBef>
                <a:spcPts val="0"/>
              </a:spcBef>
              <a:spcAft>
                <a:spcPts val="0"/>
              </a:spcAft>
              <a:buSzPts val="1100"/>
              <a:buNone/>
            </a:pPr>
            <a:r>
              <a:rPr b="1" lang="en-US" sz="3000">
                <a:solidFill>
                  <a:srgbClr val="B45F06"/>
                </a:solidFill>
              </a:rPr>
              <a:t>Страхи и предубеждения</a:t>
            </a:r>
            <a:endParaRPr b="1" sz="3000">
              <a:solidFill>
                <a:srgbClr val="B45F06"/>
              </a:solidFill>
            </a:endParaRPr>
          </a:p>
        </p:txBody>
      </p:sp>
      <p:sp>
        <p:nvSpPr>
          <p:cNvPr id="119" name="Google Shape;119;p29"/>
          <p:cNvSpPr txBox="1"/>
          <p:nvPr/>
        </p:nvSpPr>
        <p:spPr>
          <a:xfrm>
            <a:off x="457200" y="3324225"/>
            <a:ext cx="8229600" cy="4152900"/>
          </a:xfrm>
          <a:prstGeom prst="rect">
            <a:avLst/>
          </a:prstGeom>
          <a:noFill/>
          <a:ln>
            <a:noFill/>
          </a:ln>
        </p:spPr>
        <p:txBody>
          <a:bodyPr anchorCtr="0" anchor="t" bIns="45000" lIns="90000" spcFirstLastPara="1" rIns="90000" wrap="square" tIns="114075">
            <a:noAutofit/>
          </a:bodyPr>
          <a:lstStyle/>
          <a:p>
            <a:pPr indent="-374650" lvl="0" marL="457200" rtl="0" algn="l">
              <a:lnSpc>
                <a:spcPct val="93000"/>
              </a:lnSpc>
              <a:spcBef>
                <a:spcPts val="0"/>
              </a:spcBef>
              <a:spcAft>
                <a:spcPts val="0"/>
              </a:spcAft>
              <a:buClr>
                <a:schemeClr val="dk1"/>
              </a:buClr>
              <a:buSzPts val="2300"/>
              <a:buChar char="●"/>
            </a:pPr>
            <a:r>
              <a:rPr lang="en-US" sz="2300">
                <a:solidFill>
                  <a:schemeClr val="dk1"/>
                </a:solidFill>
              </a:rPr>
              <a:t>Сложная интеграция в существующие программы</a:t>
            </a:r>
            <a:endParaRPr sz="2300">
              <a:solidFill>
                <a:schemeClr val="dk1"/>
              </a:solidFill>
            </a:endParaRPr>
          </a:p>
          <a:p>
            <a:pPr indent="-374650" lvl="0" marL="457200" rtl="0" algn="l">
              <a:lnSpc>
                <a:spcPct val="93000"/>
              </a:lnSpc>
              <a:spcBef>
                <a:spcPts val="1000"/>
              </a:spcBef>
              <a:spcAft>
                <a:spcPts val="0"/>
              </a:spcAft>
              <a:buClr>
                <a:schemeClr val="dk1"/>
              </a:buClr>
              <a:buSzPts val="2300"/>
              <a:buChar char="●"/>
            </a:pPr>
            <a:r>
              <a:rPr lang="en-US" sz="2300">
                <a:solidFill>
                  <a:schemeClr val="dk1"/>
                </a:solidFill>
              </a:rPr>
              <a:t>Неготовность кадров, сложное обучение</a:t>
            </a:r>
            <a:endParaRPr sz="2300">
              <a:solidFill>
                <a:schemeClr val="dk1"/>
              </a:solidFill>
            </a:endParaRPr>
          </a:p>
          <a:p>
            <a:pPr indent="-374650" lvl="0" marL="457200" rtl="0" algn="l">
              <a:lnSpc>
                <a:spcPct val="93000"/>
              </a:lnSpc>
              <a:spcBef>
                <a:spcPts val="1000"/>
              </a:spcBef>
              <a:spcAft>
                <a:spcPts val="0"/>
              </a:spcAft>
              <a:buClr>
                <a:schemeClr val="dk1"/>
              </a:buClr>
              <a:buSzPts val="2300"/>
              <a:buChar char="●"/>
            </a:pPr>
            <a:r>
              <a:rPr lang="en-US" sz="2300">
                <a:solidFill>
                  <a:schemeClr val="dk1"/>
                </a:solidFill>
              </a:rPr>
              <a:t>Недостаток методического инструментария</a:t>
            </a:r>
            <a:endParaRPr sz="2300">
              <a:solidFill>
                <a:schemeClr val="dk1"/>
              </a:solidFill>
            </a:endParaRPr>
          </a:p>
          <a:p>
            <a:pPr indent="-374650" lvl="0" marL="457200" rtl="0" algn="l">
              <a:lnSpc>
                <a:spcPct val="93000"/>
              </a:lnSpc>
              <a:spcBef>
                <a:spcPts val="1000"/>
              </a:spcBef>
              <a:spcAft>
                <a:spcPts val="0"/>
              </a:spcAft>
              <a:buClr>
                <a:schemeClr val="dk1"/>
              </a:buClr>
              <a:buSzPts val="2300"/>
              <a:buChar char="●"/>
            </a:pPr>
            <a:r>
              <a:rPr lang="en-US" sz="2300">
                <a:solidFill>
                  <a:schemeClr val="dk1"/>
                </a:solidFill>
              </a:rPr>
              <a:t>Много дополнительной работы у педагога</a:t>
            </a:r>
            <a:endParaRPr sz="2300">
              <a:solidFill>
                <a:schemeClr val="dk1"/>
              </a:solidFill>
            </a:endParaRPr>
          </a:p>
          <a:p>
            <a:pPr indent="-374650" lvl="0" marL="457200" rtl="0" algn="l">
              <a:lnSpc>
                <a:spcPct val="93000"/>
              </a:lnSpc>
              <a:spcBef>
                <a:spcPts val="1000"/>
              </a:spcBef>
              <a:spcAft>
                <a:spcPts val="0"/>
              </a:spcAft>
              <a:buClr>
                <a:schemeClr val="dk1"/>
              </a:buClr>
              <a:buSzPts val="2300"/>
              <a:buChar char="●"/>
            </a:pPr>
            <a:r>
              <a:rPr lang="en-US" sz="2300">
                <a:solidFill>
                  <a:schemeClr val="dk1"/>
                </a:solidFill>
              </a:rPr>
              <a:t>Много бумажной работы, сложные формы отчетов   </a:t>
            </a:r>
            <a:endParaRPr sz="2300">
              <a:solidFill>
                <a:schemeClr val="dk1"/>
              </a:solidFill>
            </a:endParaRPr>
          </a:p>
          <a:p>
            <a:pPr indent="-374650" lvl="0" marL="457200" rtl="0" algn="l">
              <a:lnSpc>
                <a:spcPct val="93000"/>
              </a:lnSpc>
              <a:spcBef>
                <a:spcPts val="1000"/>
              </a:spcBef>
              <a:spcAft>
                <a:spcPts val="0"/>
              </a:spcAft>
              <a:buClr>
                <a:schemeClr val="dk1"/>
              </a:buClr>
              <a:buSzPts val="2300"/>
              <a:buChar char="●"/>
            </a:pPr>
            <a:r>
              <a:rPr lang="en-US" sz="2300">
                <a:solidFill>
                  <a:schemeClr val="dk1"/>
                </a:solidFill>
              </a:rPr>
              <a:t>Обязательная покупка дополнительного оборудования</a:t>
            </a:r>
            <a:endParaRPr sz="2300">
              <a:solidFill>
                <a:schemeClr val="dk1"/>
              </a:solidFill>
            </a:endParaRPr>
          </a:p>
          <a:p>
            <a:pPr indent="0" lvl="0" marL="0" rtl="0" algn="l">
              <a:lnSpc>
                <a:spcPct val="93000"/>
              </a:lnSpc>
              <a:spcBef>
                <a:spcPts val="1000"/>
              </a:spcBef>
              <a:spcAft>
                <a:spcPts val="0"/>
              </a:spcAft>
              <a:buNone/>
            </a:pPr>
            <a:r>
              <a:t/>
            </a:r>
            <a:endParaRPr i="1" sz="2300">
              <a:solidFill>
                <a:srgbClr val="666666"/>
              </a:solidFill>
            </a:endParaRPr>
          </a:p>
          <a:p>
            <a:pPr indent="0" lvl="0" marL="0" rtl="0" algn="l">
              <a:lnSpc>
                <a:spcPct val="93000"/>
              </a:lnSpc>
              <a:spcBef>
                <a:spcPts val="1000"/>
              </a:spcBef>
              <a:spcAft>
                <a:spcPts val="1000"/>
              </a:spcAft>
              <a:buNone/>
            </a:pPr>
            <a:r>
              <a:rPr i="1" lang="en-US" sz="2300">
                <a:solidFill>
                  <a:srgbClr val="666666"/>
                </a:solidFill>
              </a:rPr>
              <a:t>Главный вопрос ー кто является инициатором проекта?</a:t>
            </a:r>
            <a:endParaRPr sz="2300">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4" name="Shape 124"/>
        <p:cNvGrpSpPr/>
        <p:nvPr/>
      </p:nvGrpSpPr>
      <p:grpSpPr>
        <a:xfrm>
          <a:off x="0" y="0"/>
          <a:ext cx="0" cy="0"/>
          <a:chOff x="0" y="0"/>
          <a:chExt cx="0" cy="0"/>
        </a:xfrm>
      </p:grpSpPr>
      <p:sp>
        <p:nvSpPr>
          <p:cNvPr id="125" name="Google Shape;125;p30"/>
          <p:cNvSpPr txBox="1"/>
          <p:nvPr/>
        </p:nvSpPr>
        <p:spPr>
          <a:xfrm>
            <a:off x="457200" y="1581150"/>
            <a:ext cx="8229600" cy="1524000"/>
          </a:xfrm>
          <a:prstGeom prst="rect">
            <a:avLst/>
          </a:prstGeom>
          <a:noFill/>
          <a:ln>
            <a:noFill/>
          </a:ln>
        </p:spPr>
        <p:txBody>
          <a:bodyPr anchorCtr="0" anchor="t" bIns="45000" lIns="90000" spcFirstLastPara="1" rIns="90000" wrap="square" tIns="139975">
            <a:noAutofit/>
          </a:bodyPr>
          <a:lstStyle/>
          <a:p>
            <a:pPr indent="0" lvl="0" marL="0" rtl="0" algn="l">
              <a:lnSpc>
                <a:spcPct val="93000"/>
              </a:lnSpc>
              <a:spcBef>
                <a:spcPts val="0"/>
              </a:spcBef>
              <a:spcAft>
                <a:spcPts val="0"/>
              </a:spcAft>
              <a:buSzPts val="1100"/>
              <a:buNone/>
            </a:pPr>
            <a:r>
              <a:rPr b="1" lang="en-US" sz="3000">
                <a:solidFill>
                  <a:srgbClr val="B45F06"/>
                </a:solidFill>
              </a:rPr>
              <a:t>Реальная польза от участия</a:t>
            </a:r>
            <a:endParaRPr b="1" sz="3000">
              <a:solidFill>
                <a:srgbClr val="B45F06"/>
              </a:solidFill>
            </a:endParaRPr>
          </a:p>
        </p:txBody>
      </p:sp>
      <p:sp>
        <p:nvSpPr>
          <p:cNvPr id="126" name="Google Shape;126;p30"/>
          <p:cNvSpPr txBox="1"/>
          <p:nvPr/>
        </p:nvSpPr>
        <p:spPr>
          <a:xfrm>
            <a:off x="457200" y="3324225"/>
            <a:ext cx="8229600" cy="4152900"/>
          </a:xfrm>
          <a:prstGeom prst="rect">
            <a:avLst/>
          </a:prstGeom>
          <a:noFill/>
          <a:ln>
            <a:noFill/>
          </a:ln>
        </p:spPr>
        <p:txBody>
          <a:bodyPr anchorCtr="0" anchor="t" bIns="45000" lIns="90000" spcFirstLastPara="1" rIns="90000" wrap="square" tIns="114075">
            <a:noAutofit/>
          </a:bodyPr>
          <a:lstStyle/>
          <a:p>
            <a:pPr indent="-374650" lvl="0" marL="457200" rtl="0" algn="l">
              <a:lnSpc>
                <a:spcPct val="93000"/>
              </a:lnSpc>
              <a:spcBef>
                <a:spcPts val="0"/>
              </a:spcBef>
              <a:spcAft>
                <a:spcPts val="0"/>
              </a:spcAft>
              <a:buClr>
                <a:schemeClr val="dk1"/>
              </a:buClr>
              <a:buSzPts val="2300"/>
              <a:buChar char="●"/>
            </a:pPr>
            <a:r>
              <a:rPr lang="en-US" sz="2300">
                <a:solidFill>
                  <a:schemeClr val="dk1"/>
                </a:solidFill>
              </a:rPr>
              <a:t>Предложение вариантов решения реальной проблемы</a:t>
            </a:r>
            <a:endParaRPr sz="2300">
              <a:solidFill>
                <a:schemeClr val="dk1"/>
              </a:solidFill>
            </a:endParaRPr>
          </a:p>
          <a:p>
            <a:pPr indent="-374650" lvl="0" marL="457200" rtl="0" algn="l">
              <a:lnSpc>
                <a:spcPct val="93000"/>
              </a:lnSpc>
              <a:spcBef>
                <a:spcPts val="1000"/>
              </a:spcBef>
              <a:spcAft>
                <a:spcPts val="0"/>
              </a:spcAft>
              <a:buClr>
                <a:schemeClr val="dk1"/>
              </a:buClr>
              <a:buSzPts val="2300"/>
              <a:buChar char="●"/>
            </a:pPr>
            <a:r>
              <a:rPr lang="en-US" sz="2300">
                <a:solidFill>
                  <a:schemeClr val="dk1"/>
                </a:solidFill>
              </a:rPr>
              <a:t>Методическое сопровождение</a:t>
            </a:r>
            <a:endParaRPr sz="2300">
              <a:solidFill>
                <a:schemeClr val="dk1"/>
              </a:solidFill>
            </a:endParaRPr>
          </a:p>
          <a:p>
            <a:pPr indent="-374650" lvl="0" marL="457200" rtl="0" algn="l">
              <a:lnSpc>
                <a:spcPct val="93000"/>
              </a:lnSpc>
              <a:spcBef>
                <a:spcPts val="1000"/>
              </a:spcBef>
              <a:spcAft>
                <a:spcPts val="0"/>
              </a:spcAft>
              <a:buClr>
                <a:schemeClr val="dk1"/>
              </a:buClr>
              <a:buSzPts val="2300"/>
              <a:buChar char="●"/>
            </a:pPr>
            <a:r>
              <a:rPr lang="en-US" sz="2300">
                <a:solidFill>
                  <a:schemeClr val="dk1"/>
                </a:solidFill>
              </a:rPr>
              <a:t>Повышение квалификации коллектива</a:t>
            </a:r>
            <a:endParaRPr sz="2300">
              <a:solidFill>
                <a:schemeClr val="dk1"/>
              </a:solidFill>
            </a:endParaRPr>
          </a:p>
          <a:p>
            <a:pPr indent="-374650" lvl="0" marL="457200" rtl="0" algn="l">
              <a:lnSpc>
                <a:spcPct val="93000"/>
              </a:lnSpc>
              <a:spcBef>
                <a:spcPts val="1000"/>
              </a:spcBef>
              <a:spcAft>
                <a:spcPts val="0"/>
              </a:spcAft>
              <a:buClr>
                <a:schemeClr val="dk1"/>
              </a:buClr>
              <a:buSzPts val="2300"/>
              <a:buChar char="●"/>
            </a:pPr>
            <a:r>
              <a:rPr lang="en-US" sz="2300">
                <a:solidFill>
                  <a:schemeClr val="dk1"/>
                </a:solidFill>
              </a:rPr>
              <a:t>Внешняя оценка процесса и результатов обучения, совместное планирование изменений</a:t>
            </a:r>
            <a:endParaRPr sz="2300">
              <a:solidFill>
                <a:schemeClr val="dk1"/>
              </a:solidFill>
            </a:endParaRPr>
          </a:p>
          <a:p>
            <a:pPr indent="-374650" lvl="0" marL="457200" rtl="0" algn="l">
              <a:lnSpc>
                <a:spcPct val="93000"/>
              </a:lnSpc>
              <a:spcBef>
                <a:spcPts val="1000"/>
              </a:spcBef>
              <a:spcAft>
                <a:spcPts val="0"/>
              </a:spcAft>
              <a:buClr>
                <a:schemeClr val="dk1"/>
              </a:buClr>
              <a:buSzPts val="2300"/>
              <a:buChar char="●"/>
            </a:pPr>
            <a:r>
              <a:rPr lang="en-US" sz="2300">
                <a:solidFill>
                  <a:schemeClr val="dk1"/>
                </a:solidFill>
              </a:rPr>
              <a:t>Бесплатное оснащение или большая скидка</a:t>
            </a:r>
            <a:endParaRPr sz="2300">
              <a:solidFill>
                <a:schemeClr val="dk1"/>
              </a:solidFill>
            </a:endParaRPr>
          </a:p>
          <a:p>
            <a:pPr indent="0" lvl="0" marL="0" rtl="0" algn="l">
              <a:lnSpc>
                <a:spcPct val="93000"/>
              </a:lnSpc>
              <a:spcBef>
                <a:spcPts val="1000"/>
              </a:spcBef>
              <a:spcAft>
                <a:spcPts val="0"/>
              </a:spcAft>
              <a:buNone/>
            </a:pPr>
            <a:r>
              <a:t/>
            </a:r>
            <a:endParaRPr sz="2300">
              <a:solidFill>
                <a:schemeClr val="dk1"/>
              </a:solidFill>
            </a:endParaRPr>
          </a:p>
          <a:p>
            <a:pPr indent="0" lvl="0" marL="0" rtl="0" algn="l">
              <a:lnSpc>
                <a:spcPct val="93000"/>
              </a:lnSpc>
              <a:spcBef>
                <a:spcPts val="1000"/>
              </a:spcBef>
              <a:spcAft>
                <a:spcPts val="1000"/>
              </a:spcAft>
              <a:buClr>
                <a:schemeClr val="dk1"/>
              </a:buClr>
              <a:buSzPts val="1100"/>
              <a:buFont typeface="Arial"/>
              <a:buNone/>
            </a:pPr>
            <a:r>
              <a:rPr i="1" lang="en-US" sz="2300">
                <a:solidFill>
                  <a:srgbClr val="666666"/>
                </a:solidFill>
              </a:rPr>
              <a:t>Внимательно изучите описание проекта!</a:t>
            </a:r>
            <a:endParaRPr sz="230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1" name="Shape 131"/>
        <p:cNvGrpSpPr/>
        <p:nvPr/>
      </p:nvGrpSpPr>
      <p:grpSpPr>
        <a:xfrm>
          <a:off x="0" y="0"/>
          <a:ext cx="0" cy="0"/>
          <a:chOff x="0" y="0"/>
          <a:chExt cx="0" cy="0"/>
        </a:xfrm>
      </p:grpSpPr>
      <p:sp>
        <p:nvSpPr>
          <p:cNvPr id="132" name="Google Shape;132;p31"/>
          <p:cNvSpPr txBox="1"/>
          <p:nvPr/>
        </p:nvSpPr>
        <p:spPr>
          <a:xfrm>
            <a:off x="457200" y="1581150"/>
            <a:ext cx="8229600" cy="1524000"/>
          </a:xfrm>
          <a:prstGeom prst="rect">
            <a:avLst/>
          </a:prstGeom>
          <a:noFill/>
          <a:ln>
            <a:noFill/>
          </a:ln>
        </p:spPr>
        <p:txBody>
          <a:bodyPr anchorCtr="0" anchor="t" bIns="45000" lIns="90000" spcFirstLastPara="1" rIns="90000" wrap="square" tIns="139975">
            <a:noAutofit/>
          </a:bodyPr>
          <a:lstStyle/>
          <a:p>
            <a:pPr indent="0" lvl="0" marL="0" rtl="0" algn="l">
              <a:lnSpc>
                <a:spcPct val="93000"/>
              </a:lnSpc>
              <a:spcBef>
                <a:spcPts val="0"/>
              </a:spcBef>
              <a:spcAft>
                <a:spcPts val="0"/>
              </a:spcAft>
              <a:buSzPts val="1100"/>
              <a:buNone/>
            </a:pPr>
            <a:r>
              <a:rPr b="1" lang="en-US" sz="3000">
                <a:solidFill>
                  <a:srgbClr val="B45F06"/>
                </a:solidFill>
              </a:rPr>
              <a:t>На что обращать внимание?</a:t>
            </a:r>
            <a:endParaRPr b="1" sz="3000">
              <a:solidFill>
                <a:srgbClr val="B45F06"/>
              </a:solidFill>
            </a:endParaRPr>
          </a:p>
        </p:txBody>
      </p:sp>
      <p:sp>
        <p:nvSpPr>
          <p:cNvPr id="133" name="Google Shape;133;p31"/>
          <p:cNvSpPr txBox="1"/>
          <p:nvPr/>
        </p:nvSpPr>
        <p:spPr>
          <a:xfrm>
            <a:off x="457200" y="3324225"/>
            <a:ext cx="8229600" cy="4152900"/>
          </a:xfrm>
          <a:prstGeom prst="rect">
            <a:avLst/>
          </a:prstGeom>
          <a:noFill/>
          <a:ln>
            <a:noFill/>
          </a:ln>
        </p:spPr>
        <p:txBody>
          <a:bodyPr anchorCtr="0" anchor="t" bIns="45000" lIns="90000" spcFirstLastPara="1" rIns="90000" wrap="square" tIns="114075">
            <a:noAutofit/>
          </a:bodyPr>
          <a:lstStyle/>
          <a:p>
            <a:pPr indent="-374650" lvl="0" marL="457200" rtl="0" algn="l">
              <a:lnSpc>
                <a:spcPct val="93000"/>
              </a:lnSpc>
              <a:spcBef>
                <a:spcPts val="0"/>
              </a:spcBef>
              <a:spcAft>
                <a:spcPts val="0"/>
              </a:spcAft>
              <a:buClr>
                <a:schemeClr val="dk1"/>
              </a:buClr>
              <a:buSzPts val="2300"/>
              <a:buChar char="●"/>
            </a:pPr>
            <a:r>
              <a:rPr lang="en-US" sz="2300">
                <a:solidFill>
                  <a:schemeClr val="dk1"/>
                </a:solidFill>
              </a:rPr>
              <a:t>Кто инициатор проекта?</a:t>
            </a:r>
            <a:endParaRPr sz="2300">
              <a:solidFill>
                <a:schemeClr val="dk1"/>
              </a:solidFill>
            </a:endParaRPr>
          </a:p>
          <a:p>
            <a:pPr indent="-374650" lvl="0" marL="457200" rtl="0" algn="l">
              <a:lnSpc>
                <a:spcPct val="93000"/>
              </a:lnSpc>
              <a:spcBef>
                <a:spcPts val="1000"/>
              </a:spcBef>
              <a:spcAft>
                <a:spcPts val="0"/>
              </a:spcAft>
              <a:buClr>
                <a:schemeClr val="dk1"/>
              </a:buClr>
              <a:buSzPts val="2300"/>
              <a:buChar char="●"/>
            </a:pPr>
            <a:r>
              <a:rPr lang="en-US" sz="2300">
                <a:solidFill>
                  <a:schemeClr val="dk1"/>
                </a:solidFill>
              </a:rPr>
              <a:t>Какова цель, задачи, гипотеза?</a:t>
            </a:r>
            <a:endParaRPr sz="2300">
              <a:solidFill>
                <a:schemeClr val="dk1"/>
              </a:solidFill>
            </a:endParaRPr>
          </a:p>
          <a:p>
            <a:pPr indent="-374650" lvl="0" marL="457200" rtl="0" algn="l">
              <a:lnSpc>
                <a:spcPct val="93000"/>
              </a:lnSpc>
              <a:spcBef>
                <a:spcPts val="1000"/>
              </a:spcBef>
              <a:spcAft>
                <a:spcPts val="0"/>
              </a:spcAft>
              <a:buClr>
                <a:schemeClr val="dk1"/>
              </a:buClr>
              <a:buSzPts val="2300"/>
              <a:buChar char="●"/>
            </a:pPr>
            <a:r>
              <a:rPr lang="en-US" sz="2300">
                <a:solidFill>
                  <a:schemeClr val="dk1"/>
                </a:solidFill>
              </a:rPr>
              <a:t>Что предоставляет инициатор?</a:t>
            </a:r>
            <a:endParaRPr sz="2300">
              <a:solidFill>
                <a:schemeClr val="dk1"/>
              </a:solidFill>
            </a:endParaRPr>
          </a:p>
          <a:p>
            <a:pPr indent="-374650" lvl="0" marL="457200" rtl="0" algn="l">
              <a:lnSpc>
                <a:spcPct val="93000"/>
              </a:lnSpc>
              <a:spcBef>
                <a:spcPts val="1000"/>
              </a:spcBef>
              <a:spcAft>
                <a:spcPts val="0"/>
              </a:spcAft>
              <a:buClr>
                <a:schemeClr val="dk1"/>
              </a:buClr>
              <a:buSzPts val="2300"/>
              <a:buChar char="●"/>
            </a:pPr>
            <a:r>
              <a:rPr lang="en-US" sz="2300">
                <a:solidFill>
                  <a:schemeClr val="dk1"/>
                </a:solidFill>
              </a:rPr>
              <a:t>Что требуется от школы?</a:t>
            </a:r>
            <a:endParaRPr sz="2300">
              <a:solidFill>
                <a:schemeClr val="dk1"/>
              </a:solidFill>
            </a:endParaRPr>
          </a:p>
          <a:p>
            <a:pPr indent="-374650" lvl="0" marL="457200" rtl="0" algn="l">
              <a:lnSpc>
                <a:spcPct val="93000"/>
              </a:lnSpc>
              <a:spcBef>
                <a:spcPts val="1000"/>
              </a:spcBef>
              <a:spcAft>
                <a:spcPts val="1000"/>
              </a:spcAft>
              <a:buClr>
                <a:schemeClr val="dk1"/>
              </a:buClr>
              <a:buSzPts val="2300"/>
              <a:buChar char="●"/>
            </a:pPr>
            <a:r>
              <a:rPr lang="en-US" sz="2300">
                <a:solidFill>
                  <a:schemeClr val="dk1"/>
                </a:solidFill>
              </a:rPr>
              <a:t>Какой режим работы?</a:t>
            </a:r>
            <a:endParaRPr sz="2300">
              <a:solidFill>
                <a:schemeClr val="dk1"/>
              </a:solidFill>
            </a:endParaRPr>
          </a:p>
        </p:txBody>
      </p:sp>
      <p:sp>
        <p:nvSpPr>
          <p:cNvPr id="134" name="Google Shape;134;p31"/>
          <p:cNvSpPr txBox="1"/>
          <p:nvPr/>
        </p:nvSpPr>
        <p:spPr>
          <a:xfrm>
            <a:off x="9144000" y="3346500"/>
            <a:ext cx="7796400" cy="4152900"/>
          </a:xfrm>
          <a:prstGeom prst="rect">
            <a:avLst/>
          </a:prstGeom>
          <a:noFill/>
          <a:ln>
            <a:noFill/>
          </a:ln>
        </p:spPr>
        <p:txBody>
          <a:bodyPr anchorCtr="0" anchor="t" bIns="45000" lIns="90000" spcFirstLastPara="1" rIns="90000" wrap="square" tIns="114075">
            <a:noAutofit/>
          </a:bodyPr>
          <a:lstStyle/>
          <a:p>
            <a:pPr indent="-374650" lvl="0" marL="457200" rtl="0" algn="l">
              <a:lnSpc>
                <a:spcPct val="93000"/>
              </a:lnSpc>
              <a:spcBef>
                <a:spcPts val="0"/>
              </a:spcBef>
              <a:spcAft>
                <a:spcPts val="0"/>
              </a:spcAft>
              <a:buClr>
                <a:schemeClr val="dk1"/>
              </a:buClr>
              <a:buSzPts val="2300"/>
              <a:buChar char="●"/>
            </a:pPr>
            <a:r>
              <a:rPr lang="en-US" sz="2300">
                <a:solidFill>
                  <a:schemeClr val="dk1"/>
                </a:solidFill>
              </a:rPr>
              <a:t>Кто инициатор проекта?</a:t>
            </a:r>
            <a:endParaRPr sz="2300">
              <a:solidFill>
                <a:schemeClr val="dk1"/>
              </a:solidFill>
            </a:endParaRPr>
          </a:p>
          <a:p>
            <a:pPr indent="-374650" lvl="0" marL="457200" rtl="0" algn="l">
              <a:lnSpc>
                <a:spcPct val="93000"/>
              </a:lnSpc>
              <a:spcBef>
                <a:spcPts val="1000"/>
              </a:spcBef>
              <a:spcAft>
                <a:spcPts val="0"/>
              </a:spcAft>
              <a:buClr>
                <a:schemeClr val="dk1"/>
              </a:buClr>
              <a:buSzPts val="2300"/>
              <a:buChar char="●"/>
            </a:pPr>
            <a:r>
              <a:rPr lang="en-US" sz="2300">
                <a:solidFill>
                  <a:schemeClr val="dk1"/>
                </a:solidFill>
              </a:rPr>
              <a:t>Есть ли описание проекта? Какие планируемые результаты?</a:t>
            </a:r>
            <a:endParaRPr sz="2300">
              <a:solidFill>
                <a:schemeClr val="dk1"/>
              </a:solidFill>
            </a:endParaRPr>
          </a:p>
          <a:p>
            <a:pPr indent="-374650" lvl="0" marL="457200" rtl="0" algn="l">
              <a:lnSpc>
                <a:spcPct val="93000"/>
              </a:lnSpc>
              <a:spcBef>
                <a:spcPts val="1000"/>
              </a:spcBef>
              <a:spcAft>
                <a:spcPts val="0"/>
              </a:spcAft>
              <a:buClr>
                <a:schemeClr val="dk1"/>
              </a:buClr>
              <a:buSzPts val="2300"/>
              <a:buChar char="●"/>
            </a:pPr>
            <a:r>
              <a:rPr lang="en-US" sz="2300">
                <a:solidFill>
                  <a:schemeClr val="dk1"/>
                </a:solidFill>
              </a:rPr>
              <a:t>Убедитесь, что инициатор обеспечивает метод.поддежку, обучение педагогов</a:t>
            </a:r>
            <a:endParaRPr sz="2300">
              <a:solidFill>
                <a:schemeClr val="dk1"/>
              </a:solidFill>
            </a:endParaRPr>
          </a:p>
          <a:p>
            <a:pPr indent="-374650" lvl="0" marL="457200" rtl="0" algn="l">
              <a:lnSpc>
                <a:spcPct val="93000"/>
              </a:lnSpc>
              <a:spcBef>
                <a:spcPts val="1000"/>
              </a:spcBef>
              <a:spcAft>
                <a:spcPts val="0"/>
              </a:spcAft>
              <a:buClr>
                <a:schemeClr val="dk1"/>
              </a:buClr>
              <a:buSzPts val="2300"/>
              <a:buChar char="●"/>
            </a:pPr>
            <a:r>
              <a:rPr lang="en-US" sz="2300">
                <a:solidFill>
                  <a:schemeClr val="dk1"/>
                </a:solidFill>
              </a:rPr>
              <a:t>Как бы не получилось, что вы напишите готовую методику для инициатора, а взамен получите “спасибо”</a:t>
            </a:r>
            <a:endParaRPr sz="2300">
              <a:solidFill>
                <a:schemeClr val="dk1"/>
              </a:solidFill>
            </a:endParaRPr>
          </a:p>
          <a:p>
            <a:pPr indent="-374650" lvl="0" marL="457200" rtl="0" algn="l">
              <a:lnSpc>
                <a:spcPct val="93000"/>
              </a:lnSpc>
              <a:spcBef>
                <a:spcPts val="1000"/>
              </a:spcBef>
              <a:spcAft>
                <a:spcPts val="1000"/>
              </a:spcAft>
              <a:buClr>
                <a:schemeClr val="dk1"/>
              </a:buClr>
              <a:buSzPts val="2300"/>
              <a:buChar char="●"/>
            </a:pPr>
            <a:r>
              <a:rPr lang="en-US" sz="2300">
                <a:solidFill>
                  <a:schemeClr val="dk1"/>
                </a:solidFill>
              </a:rPr>
              <a:t>Насколько гармонично проект вписывается в существующие программы? Или это дополнительные часы?</a:t>
            </a:r>
            <a:endParaRPr sz="2300">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9" name="Shape 139"/>
        <p:cNvGrpSpPr/>
        <p:nvPr/>
      </p:nvGrpSpPr>
      <p:grpSpPr>
        <a:xfrm>
          <a:off x="0" y="0"/>
          <a:ext cx="0" cy="0"/>
          <a:chOff x="0" y="0"/>
          <a:chExt cx="0" cy="0"/>
        </a:xfrm>
      </p:grpSpPr>
      <p:sp>
        <p:nvSpPr>
          <p:cNvPr id="140" name="Google Shape;140;p32"/>
          <p:cNvSpPr txBox="1"/>
          <p:nvPr/>
        </p:nvSpPr>
        <p:spPr>
          <a:xfrm>
            <a:off x="457200" y="1581150"/>
            <a:ext cx="8229600" cy="1524000"/>
          </a:xfrm>
          <a:prstGeom prst="rect">
            <a:avLst/>
          </a:prstGeom>
          <a:noFill/>
          <a:ln>
            <a:noFill/>
          </a:ln>
        </p:spPr>
        <p:txBody>
          <a:bodyPr anchorCtr="0" anchor="t" bIns="45000" lIns="90000" spcFirstLastPara="1" rIns="90000" wrap="square" tIns="139975">
            <a:noAutofit/>
          </a:bodyPr>
          <a:lstStyle/>
          <a:p>
            <a:pPr indent="0" lvl="0" marL="0" rtl="0" algn="l">
              <a:lnSpc>
                <a:spcPct val="93000"/>
              </a:lnSpc>
              <a:spcBef>
                <a:spcPts val="0"/>
              </a:spcBef>
              <a:spcAft>
                <a:spcPts val="0"/>
              </a:spcAft>
              <a:buSzPts val="1100"/>
              <a:buNone/>
            </a:pPr>
            <a:r>
              <a:rPr b="1" lang="en-US" sz="3000">
                <a:solidFill>
                  <a:srgbClr val="B45F06"/>
                </a:solidFill>
              </a:rPr>
              <a:t>Где найти актуальные проектно-методические площадки?</a:t>
            </a:r>
            <a:endParaRPr b="1" sz="3000">
              <a:solidFill>
                <a:srgbClr val="B45F06"/>
              </a:solidFill>
            </a:endParaRPr>
          </a:p>
        </p:txBody>
      </p:sp>
      <p:sp>
        <p:nvSpPr>
          <p:cNvPr id="141" name="Google Shape;141;p32"/>
          <p:cNvSpPr txBox="1"/>
          <p:nvPr/>
        </p:nvSpPr>
        <p:spPr>
          <a:xfrm>
            <a:off x="457200" y="3324225"/>
            <a:ext cx="7944300" cy="4152900"/>
          </a:xfrm>
          <a:prstGeom prst="rect">
            <a:avLst/>
          </a:prstGeom>
          <a:noFill/>
          <a:ln>
            <a:noFill/>
          </a:ln>
        </p:spPr>
        <p:txBody>
          <a:bodyPr anchorCtr="0" anchor="t" bIns="45000" lIns="90000" spcFirstLastPara="1" rIns="90000" wrap="square" tIns="114075">
            <a:noAutofit/>
          </a:bodyPr>
          <a:lstStyle/>
          <a:p>
            <a:pPr indent="0" lvl="0" marL="0" rtl="0" algn="l">
              <a:lnSpc>
                <a:spcPct val="93000"/>
              </a:lnSpc>
              <a:spcBef>
                <a:spcPts val="0"/>
              </a:spcBef>
              <a:spcAft>
                <a:spcPts val="0"/>
              </a:spcAft>
              <a:buNone/>
            </a:pPr>
            <a:r>
              <a:rPr lang="en-US" sz="2300">
                <a:solidFill>
                  <a:schemeClr val="dk1"/>
                </a:solidFill>
              </a:rPr>
              <a:t>Приказ Министерства просвещения Российской Федерации от 24 марта 2026 года № 200 «О федеральных инновационных площадках».</a:t>
            </a:r>
            <a:endParaRPr sz="2300">
              <a:solidFill>
                <a:schemeClr val="dk1"/>
              </a:solidFill>
            </a:endParaRPr>
          </a:p>
          <a:p>
            <a:pPr indent="0" lvl="0" marL="0" rtl="0" algn="l">
              <a:lnSpc>
                <a:spcPct val="93000"/>
              </a:lnSpc>
              <a:spcBef>
                <a:spcPts val="1000"/>
              </a:spcBef>
              <a:spcAft>
                <a:spcPts val="0"/>
              </a:spcAft>
              <a:buNone/>
            </a:pPr>
            <a:r>
              <a:t/>
            </a:r>
            <a:endParaRPr sz="2300">
              <a:solidFill>
                <a:schemeClr val="dk1"/>
              </a:solidFill>
            </a:endParaRPr>
          </a:p>
          <a:p>
            <a:pPr indent="0" lvl="0" marL="0" rtl="0" algn="l">
              <a:lnSpc>
                <a:spcPct val="93000"/>
              </a:lnSpc>
              <a:spcBef>
                <a:spcPts val="1000"/>
              </a:spcBef>
              <a:spcAft>
                <a:spcPts val="1000"/>
              </a:spcAft>
              <a:buNone/>
            </a:pPr>
            <a:r>
              <a:rPr lang="en-US" sz="2300">
                <a:solidFill>
                  <a:schemeClr val="dk1"/>
                </a:solidFill>
              </a:rPr>
              <a:t>Узнать у производителей.</a:t>
            </a:r>
            <a:endParaRPr sz="230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6" name="Shape 146"/>
        <p:cNvGrpSpPr/>
        <p:nvPr/>
      </p:nvGrpSpPr>
      <p:grpSpPr>
        <a:xfrm>
          <a:off x="0" y="0"/>
          <a:ext cx="0" cy="0"/>
          <a:chOff x="0" y="0"/>
          <a:chExt cx="0" cy="0"/>
        </a:xfrm>
      </p:grpSpPr>
      <p:sp>
        <p:nvSpPr>
          <p:cNvPr id="147" name="Google Shape;147;p33"/>
          <p:cNvSpPr txBox="1"/>
          <p:nvPr/>
        </p:nvSpPr>
        <p:spPr>
          <a:xfrm>
            <a:off x="457200" y="1581150"/>
            <a:ext cx="5950500" cy="1524000"/>
          </a:xfrm>
          <a:prstGeom prst="rect">
            <a:avLst/>
          </a:prstGeom>
          <a:noFill/>
          <a:ln>
            <a:noFill/>
          </a:ln>
        </p:spPr>
        <p:txBody>
          <a:bodyPr anchorCtr="0" anchor="t" bIns="45000" lIns="90000" spcFirstLastPara="1" rIns="90000" wrap="square" tIns="139975">
            <a:noAutofit/>
          </a:bodyPr>
          <a:lstStyle/>
          <a:p>
            <a:pPr indent="0" lvl="0" marL="0" rtl="0" algn="l">
              <a:lnSpc>
                <a:spcPct val="93000"/>
              </a:lnSpc>
              <a:spcBef>
                <a:spcPts val="0"/>
              </a:spcBef>
              <a:spcAft>
                <a:spcPts val="0"/>
              </a:spcAft>
              <a:buSzPts val="1100"/>
              <a:buNone/>
            </a:pPr>
            <a:r>
              <a:rPr b="1" lang="en-US" sz="3000">
                <a:solidFill>
                  <a:srgbClr val="B45F06"/>
                </a:solidFill>
              </a:rPr>
              <a:t>Морфемный метод изучения русской орфографии в школе</a:t>
            </a:r>
            <a:endParaRPr b="1" sz="3000">
              <a:solidFill>
                <a:srgbClr val="B45F06"/>
              </a:solidFill>
            </a:endParaRPr>
          </a:p>
        </p:txBody>
      </p:sp>
      <p:sp>
        <p:nvSpPr>
          <p:cNvPr id="148" name="Google Shape;148;p33"/>
          <p:cNvSpPr txBox="1"/>
          <p:nvPr/>
        </p:nvSpPr>
        <p:spPr>
          <a:xfrm>
            <a:off x="457200" y="3324225"/>
            <a:ext cx="7944300" cy="4152900"/>
          </a:xfrm>
          <a:prstGeom prst="rect">
            <a:avLst/>
          </a:prstGeom>
          <a:noFill/>
          <a:ln>
            <a:noFill/>
          </a:ln>
        </p:spPr>
        <p:txBody>
          <a:bodyPr anchorCtr="0" anchor="t" bIns="45000" lIns="90000" spcFirstLastPara="1" rIns="90000" wrap="square" tIns="114075">
            <a:noAutofit/>
          </a:bodyPr>
          <a:lstStyle/>
          <a:p>
            <a:pPr indent="0" lvl="0" marL="0" rtl="0" algn="l">
              <a:lnSpc>
                <a:spcPct val="93000"/>
              </a:lnSpc>
              <a:spcBef>
                <a:spcPts val="0"/>
              </a:spcBef>
              <a:spcAft>
                <a:spcPts val="0"/>
              </a:spcAft>
              <a:buNone/>
            </a:pPr>
            <a:r>
              <a:rPr b="1" lang="en-US" sz="2300">
                <a:solidFill>
                  <a:schemeClr val="dk1"/>
                </a:solidFill>
              </a:rPr>
              <a:t>Цель</a:t>
            </a:r>
            <a:r>
              <a:rPr lang="en-US" sz="2300">
                <a:solidFill>
                  <a:schemeClr val="dk1"/>
                </a:solidFill>
              </a:rPr>
              <a:t>: разработка нового подхода к изучению русской орфографии в школе для повышения грамотности детей на письме, а также повышения системности знаний о русском языке.</a:t>
            </a:r>
            <a:endParaRPr sz="2300">
              <a:solidFill>
                <a:schemeClr val="dk1"/>
              </a:solidFill>
            </a:endParaRPr>
          </a:p>
          <a:p>
            <a:pPr indent="0" lvl="0" marL="0" rtl="0" algn="l">
              <a:lnSpc>
                <a:spcPct val="93000"/>
              </a:lnSpc>
              <a:spcBef>
                <a:spcPts val="1000"/>
              </a:spcBef>
              <a:spcAft>
                <a:spcPts val="0"/>
              </a:spcAft>
              <a:buNone/>
            </a:pPr>
            <a:r>
              <a:t/>
            </a:r>
            <a:endParaRPr sz="2300">
              <a:solidFill>
                <a:schemeClr val="dk1"/>
              </a:solidFill>
            </a:endParaRPr>
          </a:p>
          <a:p>
            <a:pPr indent="0" lvl="0" marL="0" rtl="0" algn="l">
              <a:lnSpc>
                <a:spcPct val="93000"/>
              </a:lnSpc>
              <a:spcBef>
                <a:spcPts val="1000"/>
              </a:spcBef>
              <a:spcAft>
                <a:spcPts val="0"/>
              </a:spcAft>
              <a:buNone/>
            </a:pPr>
            <a:r>
              <a:rPr b="1" lang="en-US" sz="2300">
                <a:solidFill>
                  <a:schemeClr val="dk1"/>
                </a:solidFill>
              </a:rPr>
              <a:t>Гипотеза</a:t>
            </a:r>
            <a:r>
              <a:rPr lang="en-US" sz="2300">
                <a:solidFill>
                  <a:schemeClr val="dk1"/>
                </a:solidFill>
              </a:rPr>
              <a:t>: изучение орфографии с опорой на морфемную структуру слова способствует более осознанному и системному изучению русского языка, а также способствует повышению грамотности письменной речи школьников.</a:t>
            </a:r>
            <a:endParaRPr sz="2300">
              <a:solidFill>
                <a:schemeClr val="dk1"/>
              </a:solidFill>
            </a:endParaRPr>
          </a:p>
          <a:p>
            <a:pPr indent="0" lvl="0" marL="0" rtl="0" algn="l">
              <a:lnSpc>
                <a:spcPct val="93000"/>
              </a:lnSpc>
              <a:spcBef>
                <a:spcPts val="1000"/>
              </a:spcBef>
              <a:spcAft>
                <a:spcPts val="0"/>
              </a:spcAft>
              <a:buNone/>
            </a:pPr>
            <a:r>
              <a:t/>
            </a:r>
            <a:endParaRPr sz="2300">
              <a:solidFill>
                <a:schemeClr val="dk1"/>
              </a:solidFill>
            </a:endParaRPr>
          </a:p>
          <a:p>
            <a:pPr indent="0" lvl="0" marL="0" rtl="0" algn="l">
              <a:lnSpc>
                <a:spcPct val="93000"/>
              </a:lnSpc>
              <a:spcBef>
                <a:spcPts val="1000"/>
              </a:spcBef>
              <a:spcAft>
                <a:spcPts val="1000"/>
              </a:spcAft>
              <a:buNone/>
            </a:pPr>
            <a:r>
              <a:t/>
            </a:r>
            <a:endParaRPr sz="2300">
              <a:solidFill>
                <a:schemeClr val="dk1"/>
              </a:solidFill>
            </a:endParaRPr>
          </a:p>
        </p:txBody>
      </p:sp>
      <p:pic>
        <p:nvPicPr>
          <p:cNvPr id="149" name="Google Shape;149;p33" title="qr-code (21).png"/>
          <p:cNvPicPr preferRelativeResize="0"/>
          <p:nvPr/>
        </p:nvPicPr>
        <p:blipFill>
          <a:blip r:embed="rId4">
            <a:alphaModFix/>
          </a:blip>
          <a:stretch>
            <a:fillRect/>
          </a:stretch>
        </p:blipFill>
        <p:spPr>
          <a:xfrm>
            <a:off x="6847549" y="1330625"/>
            <a:ext cx="1774524" cy="177452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4" name="Shape 154"/>
        <p:cNvGrpSpPr/>
        <p:nvPr/>
      </p:nvGrpSpPr>
      <p:grpSpPr>
        <a:xfrm>
          <a:off x="0" y="0"/>
          <a:ext cx="0" cy="0"/>
          <a:chOff x="0" y="0"/>
          <a:chExt cx="0" cy="0"/>
        </a:xfrm>
      </p:grpSpPr>
      <p:sp>
        <p:nvSpPr>
          <p:cNvPr id="155" name="Google Shape;155;p34"/>
          <p:cNvSpPr txBox="1"/>
          <p:nvPr/>
        </p:nvSpPr>
        <p:spPr>
          <a:xfrm>
            <a:off x="457200" y="1581150"/>
            <a:ext cx="5950500" cy="1524000"/>
          </a:xfrm>
          <a:prstGeom prst="rect">
            <a:avLst/>
          </a:prstGeom>
          <a:noFill/>
          <a:ln>
            <a:noFill/>
          </a:ln>
        </p:spPr>
        <p:txBody>
          <a:bodyPr anchorCtr="0" anchor="t" bIns="45000" lIns="90000" spcFirstLastPara="1" rIns="90000" wrap="square" tIns="139975">
            <a:noAutofit/>
          </a:bodyPr>
          <a:lstStyle/>
          <a:p>
            <a:pPr indent="0" lvl="0" marL="0" rtl="0" algn="l">
              <a:lnSpc>
                <a:spcPct val="93000"/>
              </a:lnSpc>
              <a:spcBef>
                <a:spcPts val="0"/>
              </a:spcBef>
              <a:spcAft>
                <a:spcPts val="0"/>
              </a:spcAft>
              <a:buSzPts val="1100"/>
              <a:buNone/>
            </a:pPr>
            <a:r>
              <a:rPr b="1" lang="en-US" sz="3000">
                <a:solidFill>
                  <a:srgbClr val="B45F06"/>
                </a:solidFill>
              </a:rPr>
              <a:t>Морфемный метод изучения русской орфографии в школе</a:t>
            </a:r>
            <a:endParaRPr b="1" sz="3000">
              <a:solidFill>
                <a:srgbClr val="B45F06"/>
              </a:solidFill>
            </a:endParaRPr>
          </a:p>
        </p:txBody>
      </p:sp>
      <p:sp>
        <p:nvSpPr>
          <p:cNvPr id="156" name="Google Shape;156;p34"/>
          <p:cNvSpPr txBox="1"/>
          <p:nvPr/>
        </p:nvSpPr>
        <p:spPr>
          <a:xfrm>
            <a:off x="457200" y="3324225"/>
            <a:ext cx="7944300" cy="4152900"/>
          </a:xfrm>
          <a:prstGeom prst="rect">
            <a:avLst/>
          </a:prstGeom>
          <a:noFill/>
          <a:ln>
            <a:noFill/>
          </a:ln>
        </p:spPr>
        <p:txBody>
          <a:bodyPr anchorCtr="0" anchor="t" bIns="45000" lIns="90000" spcFirstLastPara="1" rIns="90000" wrap="square" tIns="114075">
            <a:noAutofit/>
          </a:bodyPr>
          <a:lstStyle/>
          <a:p>
            <a:pPr indent="0" lvl="0" marL="0" rtl="0" algn="l">
              <a:lnSpc>
                <a:spcPct val="93000"/>
              </a:lnSpc>
              <a:spcBef>
                <a:spcPts val="0"/>
              </a:spcBef>
              <a:spcAft>
                <a:spcPts val="0"/>
              </a:spcAft>
              <a:buNone/>
            </a:pPr>
            <a:r>
              <a:rPr b="1" lang="en-US" sz="2300">
                <a:solidFill>
                  <a:schemeClr val="dk1"/>
                </a:solidFill>
              </a:rPr>
              <a:t>Срок реализации:</a:t>
            </a:r>
            <a:r>
              <a:rPr lang="en-US" sz="2300">
                <a:solidFill>
                  <a:schemeClr val="dk1"/>
                </a:solidFill>
              </a:rPr>
              <a:t> 2026–2027 учебный год.</a:t>
            </a:r>
            <a:endParaRPr sz="2300">
              <a:solidFill>
                <a:schemeClr val="dk1"/>
              </a:solidFill>
            </a:endParaRPr>
          </a:p>
          <a:p>
            <a:pPr indent="0" lvl="0" marL="0" rtl="0" algn="l">
              <a:lnSpc>
                <a:spcPct val="93000"/>
              </a:lnSpc>
              <a:spcBef>
                <a:spcPts val="1000"/>
              </a:spcBef>
              <a:spcAft>
                <a:spcPts val="0"/>
              </a:spcAft>
              <a:buNone/>
            </a:pPr>
            <a:r>
              <a:rPr b="1" lang="en-US" sz="2300">
                <a:solidFill>
                  <a:schemeClr val="dk1"/>
                </a:solidFill>
              </a:rPr>
              <a:t>Методы исследования:</a:t>
            </a:r>
            <a:endParaRPr b="1" sz="2300">
              <a:solidFill>
                <a:schemeClr val="dk1"/>
              </a:solidFill>
            </a:endParaRPr>
          </a:p>
          <a:p>
            <a:pPr indent="-374650" lvl="0" marL="457200" rtl="0" algn="l">
              <a:lnSpc>
                <a:spcPct val="93000"/>
              </a:lnSpc>
              <a:spcBef>
                <a:spcPts val="1000"/>
              </a:spcBef>
              <a:spcAft>
                <a:spcPts val="0"/>
              </a:spcAft>
              <a:buClr>
                <a:schemeClr val="dk1"/>
              </a:buClr>
              <a:buSzPts val="2300"/>
              <a:buChar char="●"/>
            </a:pPr>
            <a:r>
              <a:rPr lang="en-US" sz="2300">
                <a:solidFill>
                  <a:schemeClr val="dk1"/>
                </a:solidFill>
              </a:rPr>
              <a:t>организация А/Б тестирования </a:t>
            </a:r>
            <a:endParaRPr sz="2300">
              <a:solidFill>
                <a:schemeClr val="dk1"/>
              </a:solidFill>
            </a:endParaRPr>
          </a:p>
          <a:p>
            <a:pPr indent="-374650" lvl="0" marL="457200" rtl="0" algn="l">
              <a:lnSpc>
                <a:spcPct val="93000"/>
              </a:lnSpc>
              <a:spcBef>
                <a:spcPts val="0"/>
              </a:spcBef>
              <a:spcAft>
                <a:spcPts val="0"/>
              </a:spcAft>
              <a:buClr>
                <a:schemeClr val="dk1"/>
              </a:buClr>
              <a:buSzPts val="2300"/>
              <a:buChar char="●"/>
            </a:pPr>
            <a:r>
              <a:rPr lang="en-US" sz="2300">
                <a:solidFill>
                  <a:schemeClr val="dk1"/>
                </a:solidFill>
              </a:rPr>
              <a:t>диагностика учащихся (входная, промежуточная и итоговая);</a:t>
            </a:r>
            <a:endParaRPr sz="2300">
              <a:solidFill>
                <a:schemeClr val="dk1"/>
              </a:solidFill>
            </a:endParaRPr>
          </a:p>
          <a:p>
            <a:pPr indent="-374650" lvl="0" marL="457200" rtl="0" algn="l">
              <a:lnSpc>
                <a:spcPct val="93000"/>
              </a:lnSpc>
              <a:spcBef>
                <a:spcPts val="0"/>
              </a:spcBef>
              <a:spcAft>
                <a:spcPts val="0"/>
              </a:spcAft>
              <a:buClr>
                <a:schemeClr val="dk1"/>
              </a:buClr>
              <a:buSzPts val="2300"/>
              <a:buChar char="●"/>
            </a:pPr>
            <a:r>
              <a:rPr lang="en-US" sz="2300">
                <a:solidFill>
                  <a:schemeClr val="dk1"/>
                </a:solidFill>
              </a:rPr>
              <a:t>анкетирование педагога по итогам проведенного занятия;</a:t>
            </a:r>
            <a:endParaRPr sz="2300">
              <a:solidFill>
                <a:schemeClr val="dk1"/>
              </a:solidFill>
            </a:endParaRPr>
          </a:p>
          <a:p>
            <a:pPr indent="-374650" lvl="0" marL="457200" rtl="0" algn="l">
              <a:lnSpc>
                <a:spcPct val="93000"/>
              </a:lnSpc>
              <a:spcBef>
                <a:spcPts val="0"/>
              </a:spcBef>
              <a:spcAft>
                <a:spcPts val="0"/>
              </a:spcAft>
              <a:buClr>
                <a:schemeClr val="dk1"/>
              </a:buClr>
              <a:buSzPts val="2300"/>
              <a:buChar char="●"/>
            </a:pPr>
            <a:r>
              <a:rPr lang="en-US" sz="2300">
                <a:solidFill>
                  <a:schemeClr val="dk1"/>
                </a:solidFill>
              </a:rPr>
              <a:t>интервьюирование педагога и руководителя образовательной организации по итогам года.</a:t>
            </a:r>
            <a:endParaRPr sz="2300">
              <a:solidFill>
                <a:schemeClr val="dk1"/>
              </a:solidFill>
            </a:endParaRPr>
          </a:p>
          <a:p>
            <a:pPr indent="0" lvl="0" marL="0" rtl="0" algn="l">
              <a:lnSpc>
                <a:spcPct val="93000"/>
              </a:lnSpc>
              <a:spcBef>
                <a:spcPts val="1000"/>
              </a:spcBef>
              <a:spcAft>
                <a:spcPts val="0"/>
              </a:spcAft>
              <a:buNone/>
            </a:pPr>
            <a:r>
              <a:t/>
            </a:r>
            <a:endParaRPr sz="2300">
              <a:solidFill>
                <a:schemeClr val="dk1"/>
              </a:solidFill>
            </a:endParaRPr>
          </a:p>
          <a:p>
            <a:pPr indent="0" lvl="0" marL="0" rtl="0" algn="l">
              <a:lnSpc>
                <a:spcPct val="93000"/>
              </a:lnSpc>
              <a:spcBef>
                <a:spcPts val="1000"/>
              </a:spcBef>
              <a:spcAft>
                <a:spcPts val="0"/>
              </a:spcAft>
              <a:buNone/>
            </a:pPr>
            <a:r>
              <a:t/>
            </a:r>
            <a:endParaRPr sz="2300">
              <a:solidFill>
                <a:schemeClr val="dk1"/>
              </a:solidFill>
            </a:endParaRPr>
          </a:p>
          <a:p>
            <a:pPr indent="0" lvl="0" marL="0" rtl="0" algn="l">
              <a:lnSpc>
                <a:spcPct val="93000"/>
              </a:lnSpc>
              <a:spcBef>
                <a:spcPts val="1000"/>
              </a:spcBef>
              <a:spcAft>
                <a:spcPts val="1000"/>
              </a:spcAft>
              <a:buNone/>
            </a:pPr>
            <a:r>
              <a:t/>
            </a:r>
            <a:endParaRPr sz="2300">
              <a:solidFill>
                <a:schemeClr val="dk1"/>
              </a:solidFill>
            </a:endParaRPr>
          </a:p>
        </p:txBody>
      </p:sp>
      <p:pic>
        <p:nvPicPr>
          <p:cNvPr id="157" name="Google Shape;157;p34" title="qr-code (21).png"/>
          <p:cNvPicPr preferRelativeResize="0"/>
          <p:nvPr/>
        </p:nvPicPr>
        <p:blipFill>
          <a:blip r:embed="rId4">
            <a:alphaModFix/>
          </a:blip>
          <a:stretch>
            <a:fillRect/>
          </a:stretch>
        </p:blipFill>
        <p:spPr>
          <a:xfrm>
            <a:off x="6847549" y="1330625"/>
            <a:ext cx="1774524" cy="177452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1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