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5"/>
    <p:sldMasterId id="2147483672"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y="9144000" cx="9144000"/>
  <p:notesSz cx="7772400" cy="10058400"/>
  <p:embeddedFontLst>
    <p:embeddedFont>
      <p:font typeface="PT Sans"/>
      <p:regular r:id="rId39"/>
      <p:bold r:id="rId40"/>
      <p:italic r:id="rId41"/>
      <p:boldItalic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2D200454-40CA-4A62-9FC3-DE9A4176ACB9}">
      <p15:notesGuideLst>
        <p15:guide id="1" orient="horz" pos="2880">
          <p15:clr>
            <a:srgbClr val="000000"/>
          </p15:clr>
        </p15:guide>
        <p15:guide id="2" pos="2160">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D073CAD-9E57-4AD0-BE41-5ED6647EA648}">
  <a:tblStyle styleId="{7D073CAD-9E57-4AD0-BE41-5ED6647EA64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font" Target="fonts/PTSans-bold.fntdata"/><Relationship Id="rId20" Type="http://schemas.openxmlformats.org/officeDocument/2006/relationships/slide" Target="slides/slide13.xml"/><Relationship Id="rId42" Type="http://schemas.openxmlformats.org/officeDocument/2006/relationships/font" Target="fonts/PTSans-boldItalic.fntdata"/><Relationship Id="rId41" Type="http://schemas.openxmlformats.org/officeDocument/2006/relationships/font" Target="fonts/PTSans-italic.fntdata"/><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slide" Target="slides/slide26.xml"/><Relationship Id="rId10" Type="http://schemas.openxmlformats.org/officeDocument/2006/relationships/slide" Target="slides/slide3.xml"/><Relationship Id="rId32" Type="http://schemas.openxmlformats.org/officeDocument/2006/relationships/slide" Target="slides/slide25.xml"/><Relationship Id="rId13" Type="http://schemas.openxmlformats.org/officeDocument/2006/relationships/slide" Target="slides/slide6.xml"/><Relationship Id="rId35" Type="http://schemas.openxmlformats.org/officeDocument/2006/relationships/slide" Target="slides/slide28.xml"/><Relationship Id="rId12" Type="http://schemas.openxmlformats.org/officeDocument/2006/relationships/slide" Target="slides/slide5.xml"/><Relationship Id="rId34" Type="http://schemas.openxmlformats.org/officeDocument/2006/relationships/slide" Target="slides/slide27.xml"/><Relationship Id="rId15" Type="http://schemas.openxmlformats.org/officeDocument/2006/relationships/slide" Target="slides/slide8.xml"/><Relationship Id="rId37" Type="http://schemas.openxmlformats.org/officeDocument/2006/relationships/slide" Target="slides/slide30.xml"/><Relationship Id="rId14" Type="http://schemas.openxmlformats.org/officeDocument/2006/relationships/slide" Target="slides/slide7.xml"/><Relationship Id="rId36" Type="http://schemas.openxmlformats.org/officeDocument/2006/relationships/slide" Target="slides/slide29.xml"/><Relationship Id="rId17" Type="http://schemas.openxmlformats.org/officeDocument/2006/relationships/slide" Target="slides/slide10.xml"/><Relationship Id="rId39" Type="http://schemas.openxmlformats.org/officeDocument/2006/relationships/font" Target="fonts/PTSans-regular.fntdata"/><Relationship Id="rId16" Type="http://schemas.openxmlformats.org/officeDocument/2006/relationships/slide" Target="slides/slide9.xml"/><Relationship Id="rId38" Type="http://schemas.openxmlformats.org/officeDocument/2006/relationships/slide" Target="slides/slide31.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533400" y="763587"/>
            <a:ext cx="6702425" cy="3770312"/>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777875" y="4776787"/>
            <a:ext cx="6216650" cy="4524375"/>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5" name="Google Shape;5;n"/>
          <p:cNvSpPr txBox="1"/>
          <p:nvPr>
            <p:ph idx="3" type="hdr"/>
          </p:nvPr>
        </p:nvSpPr>
        <p:spPr>
          <a:xfrm>
            <a:off x="0" y="0"/>
            <a:ext cx="3371850" cy="501650"/>
          </a:xfrm>
          <a:prstGeom prst="rect">
            <a:avLst/>
          </a:prstGeom>
          <a:noFill/>
          <a:ln>
            <a:noFill/>
          </a:ln>
        </p:spPr>
        <p:txBody>
          <a:bodyPr anchorCtr="0" anchor="t" bIns="0" lIns="0" spcFirstLastPara="1" rIns="0" wrap="square" tIns="0">
            <a:noAutofit/>
          </a:bodyPr>
          <a:lstStyle>
            <a:lvl1pPr lvl="0"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1pPr>
            <a:lvl2pPr lvl="1"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6" name="Google Shape;6;n"/>
          <p:cNvSpPr txBox="1"/>
          <p:nvPr>
            <p:ph idx="10" type="dt"/>
          </p:nvPr>
        </p:nvSpPr>
        <p:spPr>
          <a:xfrm>
            <a:off x="4398962" y="0"/>
            <a:ext cx="3371850" cy="501650"/>
          </a:xfrm>
          <a:prstGeom prst="rect">
            <a:avLst/>
          </a:prstGeom>
          <a:noFill/>
          <a:ln>
            <a:noFill/>
          </a:ln>
        </p:spPr>
        <p:txBody>
          <a:bodyPr anchorCtr="0" anchor="t" bIns="0" lIns="0" spcFirstLastPara="1" rIns="0" wrap="square" tIns="0">
            <a:noAutofit/>
          </a:bodyPr>
          <a:lstStyle>
            <a:lvl1pPr lvl="0"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1pPr>
            <a:lvl2pPr lvl="1"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7" name="Google Shape;7;n"/>
          <p:cNvSpPr txBox="1"/>
          <p:nvPr>
            <p:ph idx="11" type="ftr"/>
          </p:nvPr>
        </p:nvSpPr>
        <p:spPr>
          <a:xfrm>
            <a:off x="0" y="9555162"/>
            <a:ext cx="3371850" cy="501650"/>
          </a:xfrm>
          <a:prstGeom prst="rect">
            <a:avLst/>
          </a:prstGeom>
          <a:noFill/>
          <a:ln>
            <a:noFill/>
          </a:ln>
        </p:spPr>
        <p:txBody>
          <a:bodyPr anchorCtr="0" anchor="b" bIns="0" lIns="0" spcFirstLastPara="1" rIns="0" wrap="square" tIns="0">
            <a:noAutofit/>
          </a:bodyPr>
          <a:lstStyle>
            <a:lvl1pPr lvl="0"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1pPr>
            <a:lvl2pPr lvl="1"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2pPr>
            <a:lvl3pPr lvl="2"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3pPr>
            <a:lvl4pPr lvl="3"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4pPr>
            <a:lvl5pPr lvl="4"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5pPr>
            <a:lvl6pPr lvl="5"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6pPr>
            <a:lvl7pPr lvl="6"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7pPr>
            <a:lvl8pPr lvl="7"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8pPr>
            <a:lvl9pPr lvl="8" marR="0" rtl="0" algn="l">
              <a:lnSpc>
                <a:spcPct val="93000"/>
              </a:lnSpc>
              <a:spcBef>
                <a:spcPts val="0"/>
              </a:spcBef>
              <a:spcAft>
                <a:spcPts val="0"/>
              </a:spcAft>
              <a:buSzPts val="1400"/>
              <a:buNone/>
              <a:defRPr b="0" i="0" sz="1800" u="none" cap="none" strike="noStrike">
                <a:solidFill>
                  <a:srgbClr val="000000"/>
                </a:solidFill>
                <a:latin typeface="Arial"/>
                <a:ea typeface="Arial"/>
                <a:cs typeface="Arial"/>
                <a:sym typeface="Arial"/>
              </a:defRPr>
            </a:lvl9pPr>
          </a:lstStyle>
          <a:p/>
        </p:txBody>
      </p:sp>
      <p:sp>
        <p:nvSpPr>
          <p:cNvPr id="8" name="Google Shape;8;n"/>
          <p:cNvSpPr txBox="1"/>
          <p:nvPr>
            <p:ph idx="12" type="sldNum"/>
          </p:nvPr>
        </p:nvSpPr>
        <p:spPr>
          <a:xfrm>
            <a:off x="4398962" y="9555162"/>
            <a:ext cx="3371850" cy="50165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400"/>
              <a:buFont typeface="Times New Roman"/>
              <a:buNone/>
            </a:pPr>
            <a:fld id="{00000000-1234-1234-1234-123412341234}" type="slidenum">
              <a:rPr b="0" i="0" lang="en-US" sz="1400" u="none" cap="none" strike="noStrike">
                <a:solidFill>
                  <a:srgbClr val="000000"/>
                </a:solidFill>
                <a:latin typeface="Times New Roman"/>
                <a:ea typeface="Times New Roman"/>
                <a:cs typeface="Times New Roman"/>
                <a:sym typeface="Times New Roman"/>
              </a:rPr>
              <a:t>‹#›</a:t>
            </a:fld>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1:notes"/>
          <p:cNvSpPr txBox="1"/>
          <p:nvPr/>
        </p:nvSpPr>
        <p:spPr>
          <a:xfrm>
            <a:off x="4398962" y="9555162"/>
            <a:ext cx="3371850" cy="50165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400"/>
              <a:buFont typeface="Times New Roman"/>
              <a:buNone/>
            </a:pPr>
            <a:fld id="{00000000-1234-1234-1234-123412341234}" type="slidenum">
              <a:rPr b="0" i="0" lang="en-US" sz="1400" u="none" cap="none" strike="noStrike">
                <a:solidFill>
                  <a:srgbClr val="000000"/>
                </a:solidFill>
                <a:latin typeface="Times New Roman"/>
                <a:ea typeface="Times New Roman"/>
                <a:cs typeface="Times New Roman"/>
                <a:sym typeface="Times New Roman"/>
              </a:rPr>
              <a:t>‹#›</a:t>
            </a:fld>
            <a:endParaRPr/>
          </a:p>
        </p:txBody>
      </p:sp>
      <p:sp>
        <p:nvSpPr>
          <p:cNvPr id="91" name="Google Shape;91;p1:notes"/>
          <p:cNvSpPr/>
          <p:nvPr>
            <p:ph idx="2" type="sldImg"/>
          </p:nvPr>
        </p:nvSpPr>
        <p:spPr>
          <a:xfrm>
            <a:off x="1998662" y="763587"/>
            <a:ext cx="3773487" cy="37719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524288"/>
            <a:headEnd len="sm" w="sm" type="none"/>
            <a:tailEnd len="sm" w="sm" type="none"/>
          </a:ln>
        </p:spPr>
      </p:sp>
      <p:sp>
        <p:nvSpPr>
          <p:cNvPr id="92" name="Google Shape;92;p1:notes"/>
          <p:cNvSpPr txBox="1"/>
          <p:nvPr>
            <p:ph idx="1" type="body"/>
          </p:nvPr>
        </p:nvSpPr>
        <p:spPr>
          <a:xfrm>
            <a:off x="777875" y="4776787"/>
            <a:ext cx="6218237" cy="452596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3bf6d5db6e5_0_47:notes"/>
          <p:cNvSpPr txBox="1"/>
          <p:nvPr/>
        </p:nvSpPr>
        <p:spPr>
          <a:xfrm>
            <a:off x="4398962" y="9555162"/>
            <a:ext cx="3372000" cy="5016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66" name="Google Shape;166;g3bf6d5db6e5_0_47:notes"/>
          <p:cNvSpPr/>
          <p:nvPr>
            <p:ph idx="2" type="sldImg"/>
          </p:nvPr>
        </p:nvSpPr>
        <p:spPr>
          <a:xfrm>
            <a:off x="2000250" y="763587"/>
            <a:ext cx="3771900" cy="37719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524288"/>
            <a:headEnd len="sm" w="sm" type="none"/>
            <a:tailEnd len="sm" w="sm" type="none"/>
          </a:ln>
        </p:spPr>
      </p:sp>
      <p:sp>
        <p:nvSpPr>
          <p:cNvPr id="167" name="Google Shape;167;g3bf6d5db6e5_0_47:notes"/>
          <p:cNvSpPr txBox="1"/>
          <p:nvPr>
            <p:ph idx="1" type="body"/>
          </p:nvPr>
        </p:nvSpPr>
        <p:spPr>
          <a:xfrm>
            <a:off x="777875" y="4776787"/>
            <a:ext cx="6218100" cy="4526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3bf6d5db6e5_0_60:notes"/>
          <p:cNvSpPr txBox="1"/>
          <p:nvPr/>
        </p:nvSpPr>
        <p:spPr>
          <a:xfrm>
            <a:off x="4398962" y="9555162"/>
            <a:ext cx="3372000" cy="5016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77" name="Google Shape;177;g3bf6d5db6e5_0_60:notes"/>
          <p:cNvSpPr/>
          <p:nvPr>
            <p:ph idx="2" type="sldImg"/>
          </p:nvPr>
        </p:nvSpPr>
        <p:spPr>
          <a:xfrm>
            <a:off x="2000250" y="763587"/>
            <a:ext cx="3771900" cy="37719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524288"/>
            <a:headEnd len="sm" w="sm" type="none"/>
            <a:tailEnd len="sm" w="sm" type="none"/>
          </a:ln>
        </p:spPr>
      </p:sp>
      <p:sp>
        <p:nvSpPr>
          <p:cNvPr id="178" name="Google Shape;178;g3bf6d5db6e5_0_60:notes"/>
          <p:cNvSpPr txBox="1"/>
          <p:nvPr>
            <p:ph idx="1" type="body"/>
          </p:nvPr>
        </p:nvSpPr>
        <p:spPr>
          <a:xfrm>
            <a:off x="777875" y="4776787"/>
            <a:ext cx="6218100" cy="4526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bf6d5db6e5_0_14:notes"/>
          <p:cNvSpPr txBox="1"/>
          <p:nvPr/>
        </p:nvSpPr>
        <p:spPr>
          <a:xfrm>
            <a:off x="4398962" y="9555162"/>
            <a:ext cx="3372000" cy="5016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89" name="Google Shape;189;g3bf6d5db6e5_0_14:notes"/>
          <p:cNvSpPr/>
          <p:nvPr>
            <p:ph idx="2" type="sldImg"/>
          </p:nvPr>
        </p:nvSpPr>
        <p:spPr>
          <a:xfrm>
            <a:off x="2000250" y="763587"/>
            <a:ext cx="3771900" cy="37719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524288"/>
            <a:headEnd len="sm" w="sm" type="none"/>
            <a:tailEnd len="sm" w="sm" type="none"/>
          </a:ln>
        </p:spPr>
      </p:sp>
      <p:sp>
        <p:nvSpPr>
          <p:cNvPr id="190" name="Google Shape;190;g3bf6d5db6e5_0_14:notes"/>
          <p:cNvSpPr txBox="1"/>
          <p:nvPr>
            <p:ph idx="1" type="body"/>
          </p:nvPr>
        </p:nvSpPr>
        <p:spPr>
          <a:xfrm>
            <a:off x="777875" y="4776787"/>
            <a:ext cx="6218100" cy="4526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bf6d5db6e5_0_72:notes"/>
          <p:cNvSpPr txBox="1"/>
          <p:nvPr/>
        </p:nvSpPr>
        <p:spPr>
          <a:xfrm>
            <a:off x="4398962" y="9555162"/>
            <a:ext cx="3372000" cy="5016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202" name="Google Shape;202;g3bf6d5db6e5_0_72:notes"/>
          <p:cNvSpPr/>
          <p:nvPr>
            <p:ph idx="2" type="sldImg"/>
          </p:nvPr>
        </p:nvSpPr>
        <p:spPr>
          <a:xfrm>
            <a:off x="2000250" y="763587"/>
            <a:ext cx="3771900" cy="37719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524288"/>
            <a:headEnd len="sm" w="sm" type="none"/>
            <a:tailEnd len="sm" w="sm" type="none"/>
          </a:ln>
        </p:spPr>
      </p:sp>
      <p:sp>
        <p:nvSpPr>
          <p:cNvPr id="203" name="Google Shape;203;g3bf6d5db6e5_0_72:notes"/>
          <p:cNvSpPr txBox="1"/>
          <p:nvPr>
            <p:ph idx="1" type="body"/>
          </p:nvPr>
        </p:nvSpPr>
        <p:spPr>
          <a:xfrm>
            <a:off x="777875" y="4776787"/>
            <a:ext cx="6218100" cy="4526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3bf6d5db6e5_0_116:notes"/>
          <p:cNvSpPr txBox="1"/>
          <p:nvPr/>
        </p:nvSpPr>
        <p:spPr>
          <a:xfrm>
            <a:off x="4398962" y="9555162"/>
            <a:ext cx="3372000" cy="5016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219" name="Google Shape;219;g3bf6d5db6e5_0_116:notes"/>
          <p:cNvSpPr/>
          <p:nvPr>
            <p:ph idx="2" type="sldImg"/>
          </p:nvPr>
        </p:nvSpPr>
        <p:spPr>
          <a:xfrm>
            <a:off x="2000250" y="763587"/>
            <a:ext cx="3771900" cy="37719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524288"/>
            <a:headEnd len="sm" w="sm" type="none"/>
            <a:tailEnd len="sm" w="sm" type="none"/>
          </a:ln>
        </p:spPr>
      </p:sp>
      <p:sp>
        <p:nvSpPr>
          <p:cNvPr id="220" name="Google Shape;220;g3bf6d5db6e5_0_116:notes"/>
          <p:cNvSpPr txBox="1"/>
          <p:nvPr>
            <p:ph idx="1" type="body"/>
          </p:nvPr>
        </p:nvSpPr>
        <p:spPr>
          <a:xfrm>
            <a:off x="777875" y="4776787"/>
            <a:ext cx="6218100" cy="4526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3bf6d5db6e5_0_95:notes"/>
          <p:cNvSpPr txBox="1"/>
          <p:nvPr/>
        </p:nvSpPr>
        <p:spPr>
          <a:xfrm>
            <a:off x="4398962" y="9555162"/>
            <a:ext cx="3372000" cy="5016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239" name="Google Shape;239;g3bf6d5db6e5_0_95:notes"/>
          <p:cNvSpPr/>
          <p:nvPr>
            <p:ph idx="2" type="sldImg"/>
          </p:nvPr>
        </p:nvSpPr>
        <p:spPr>
          <a:xfrm>
            <a:off x="2000250" y="763587"/>
            <a:ext cx="3771900" cy="37719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524288"/>
            <a:headEnd len="sm" w="sm" type="none"/>
            <a:tailEnd len="sm" w="sm" type="none"/>
          </a:ln>
        </p:spPr>
      </p:sp>
      <p:sp>
        <p:nvSpPr>
          <p:cNvPr id="240" name="Google Shape;240;g3bf6d5db6e5_0_95:notes"/>
          <p:cNvSpPr txBox="1"/>
          <p:nvPr>
            <p:ph idx="1" type="body"/>
          </p:nvPr>
        </p:nvSpPr>
        <p:spPr>
          <a:xfrm>
            <a:off x="777875" y="4776787"/>
            <a:ext cx="6218100" cy="4526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3bf6d5db6e5_0_234:notes"/>
          <p:cNvSpPr txBox="1"/>
          <p:nvPr/>
        </p:nvSpPr>
        <p:spPr>
          <a:xfrm>
            <a:off x="4398962" y="9555162"/>
            <a:ext cx="3372000" cy="5016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262" name="Google Shape;262;g3bf6d5db6e5_0_234:notes"/>
          <p:cNvSpPr/>
          <p:nvPr>
            <p:ph idx="2" type="sldImg"/>
          </p:nvPr>
        </p:nvSpPr>
        <p:spPr>
          <a:xfrm>
            <a:off x="2000250" y="763587"/>
            <a:ext cx="3771900" cy="37719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524288"/>
            <a:headEnd len="sm" w="sm" type="none"/>
            <a:tailEnd len="sm" w="sm" type="none"/>
          </a:ln>
        </p:spPr>
      </p:sp>
      <p:sp>
        <p:nvSpPr>
          <p:cNvPr id="263" name="Google Shape;263;g3bf6d5db6e5_0_234:notes"/>
          <p:cNvSpPr txBox="1"/>
          <p:nvPr>
            <p:ph idx="1" type="body"/>
          </p:nvPr>
        </p:nvSpPr>
        <p:spPr>
          <a:xfrm>
            <a:off x="777875" y="4776787"/>
            <a:ext cx="6218100" cy="4526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3bf6d5db6e5_0_257:notes"/>
          <p:cNvSpPr txBox="1"/>
          <p:nvPr/>
        </p:nvSpPr>
        <p:spPr>
          <a:xfrm>
            <a:off x="4398962" y="9555162"/>
            <a:ext cx="3372000" cy="5016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277" name="Google Shape;277;g3bf6d5db6e5_0_257:notes"/>
          <p:cNvSpPr/>
          <p:nvPr>
            <p:ph idx="2" type="sldImg"/>
          </p:nvPr>
        </p:nvSpPr>
        <p:spPr>
          <a:xfrm>
            <a:off x="2000250" y="763587"/>
            <a:ext cx="3771900" cy="37719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524288"/>
            <a:headEnd len="sm" w="sm" type="none"/>
            <a:tailEnd len="sm" w="sm" type="none"/>
          </a:ln>
        </p:spPr>
      </p:sp>
      <p:sp>
        <p:nvSpPr>
          <p:cNvPr id="278" name="Google Shape;278;g3bf6d5db6e5_0_257:notes"/>
          <p:cNvSpPr txBox="1"/>
          <p:nvPr>
            <p:ph idx="1" type="body"/>
          </p:nvPr>
        </p:nvSpPr>
        <p:spPr>
          <a:xfrm>
            <a:off x="777875" y="4776787"/>
            <a:ext cx="6218100" cy="4526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bf6d5db6e5_0_137:notes"/>
          <p:cNvSpPr txBox="1"/>
          <p:nvPr/>
        </p:nvSpPr>
        <p:spPr>
          <a:xfrm>
            <a:off x="4398962" y="9555162"/>
            <a:ext cx="3372000" cy="5016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297" name="Google Shape;297;g3bf6d5db6e5_0_137:notes"/>
          <p:cNvSpPr/>
          <p:nvPr>
            <p:ph idx="2" type="sldImg"/>
          </p:nvPr>
        </p:nvSpPr>
        <p:spPr>
          <a:xfrm>
            <a:off x="2000250" y="763587"/>
            <a:ext cx="3771900" cy="37719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524288"/>
            <a:headEnd len="sm" w="sm" type="none"/>
            <a:tailEnd len="sm" w="sm" type="none"/>
          </a:ln>
        </p:spPr>
      </p:sp>
      <p:sp>
        <p:nvSpPr>
          <p:cNvPr id="298" name="Google Shape;298;g3bf6d5db6e5_0_137:notes"/>
          <p:cNvSpPr txBox="1"/>
          <p:nvPr>
            <p:ph idx="1" type="body"/>
          </p:nvPr>
        </p:nvSpPr>
        <p:spPr>
          <a:xfrm>
            <a:off x="777875" y="4776787"/>
            <a:ext cx="6218100" cy="4526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3bf6d5db6e5_0_281:notes"/>
          <p:cNvSpPr txBox="1"/>
          <p:nvPr/>
        </p:nvSpPr>
        <p:spPr>
          <a:xfrm>
            <a:off x="4398962" y="9555162"/>
            <a:ext cx="3372000" cy="5016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322" name="Google Shape;322;g3bf6d5db6e5_0_281:notes"/>
          <p:cNvSpPr/>
          <p:nvPr>
            <p:ph idx="2" type="sldImg"/>
          </p:nvPr>
        </p:nvSpPr>
        <p:spPr>
          <a:xfrm>
            <a:off x="2000250" y="763587"/>
            <a:ext cx="3771900" cy="37719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524288"/>
            <a:headEnd len="sm" w="sm" type="none"/>
            <a:tailEnd len="sm" w="sm" type="none"/>
          </a:ln>
        </p:spPr>
      </p:sp>
      <p:sp>
        <p:nvSpPr>
          <p:cNvPr id="323" name="Google Shape;323;g3bf6d5db6e5_0_281:notes"/>
          <p:cNvSpPr txBox="1"/>
          <p:nvPr>
            <p:ph idx="1" type="body"/>
          </p:nvPr>
        </p:nvSpPr>
        <p:spPr>
          <a:xfrm>
            <a:off x="777875" y="4776787"/>
            <a:ext cx="6218100" cy="4526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4:notes"/>
          <p:cNvSpPr txBox="1"/>
          <p:nvPr/>
        </p:nvSpPr>
        <p:spPr>
          <a:xfrm>
            <a:off x="4398962" y="9555162"/>
            <a:ext cx="3371850" cy="50165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01" name="Google Shape;101;p4:notes"/>
          <p:cNvSpPr/>
          <p:nvPr>
            <p:ph idx="2" type="sldImg"/>
          </p:nvPr>
        </p:nvSpPr>
        <p:spPr>
          <a:xfrm>
            <a:off x="2000250" y="763587"/>
            <a:ext cx="3771900" cy="37719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524288"/>
            <a:headEnd len="sm" w="sm" type="none"/>
            <a:tailEnd len="sm" w="sm" type="none"/>
          </a:ln>
        </p:spPr>
      </p:sp>
      <p:sp>
        <p:nvSpPr>
          <p:cNvPr id="102" name="Google Shape;102;p4:notes"/>
          <p:cNvSpPr txBox="1"/>
          <p:nvPr>
            <p:ph idx="1" type="body"/>
          </p:nvPr>
        </p:nvSpPr>
        <p:spPr>
          <a:xfrm>
            <a:off x="777875" y="4776787"/>
            <a:ext cx="6218237" cy="452596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3bf6d5db6e5_0_197:notes"/>
          <p:cNvSpPr txBox="1"/>
          <p:nvPr/>
        </p:nvSpPr>
        <p:spPr>
          <a:xfrm>
            <a:off x="4398962" y="9555162"/>
            <a:ext cx="3372000" cy="5016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352" name="Google Shape;352;g3bf6d5db6e5_0_197:notes"/>
          <p:cNvSpPr/>
          <p:nvPr>
            <p:ph idx="2" type="sldImg"/>
          </p:nvPr>
        </p:nvSpPr>
        <p:spPr>
          <a:xfrm>
            <a:off x="2000250" y="763587"/>
            <a:ext cx="3771900" cy="37719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524288"/>
            <a:headEnd len="sm" w="sm" type="none"/>
            <a:tailEnd len="sm" w="sm" type="none"/>
          </a:ln>
        </p:spPr>
      </p:sp>
      <p:sp>
        <p:nvSpPr>
          <p:cNvPr id="353" name="Google Shape;353;g3bf6d5db6e5_0_197:notes"/>
          <p:cNvSpPr txBox="1"/>
          <p:nvPr>
            <p:ph idx="1" type="body"/>
          </p:nvPr>
        </p:nvSpPr>
        <p:spPr>
          <a:xfrm>
            <a:off x="777875" y="4776787"/>
            <a:ext cx="6218100" cy="4526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3bf6d5db6e5_0_368:notes"/>
          <p:cNvSpPr txBox="1"/>
          <p:nvPr/>
        </p:nvSpPr>
        <p:spPr>
          <a:xfrm>
            <a:off x="4398962" y="9555162"/>
            <a:ext cx="3372000" cy="5016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386" name="Google Shape;386;g3bf6d5db6e5_0_368:notes"/>
          <p:cNvSpPr/>
          <p:nvPr>
            <p:ph idx="2" type="sldImg"/>
          </p:nvPr>
        </p:nvSpPr>
        <p:spPr>
          <a:xfrm>
            <a:off x="2000250" y="763587"/>
            <a:ext cx="3771900" cy="37719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524288"/>
            <a:headEnd len="sm" w="sm" type="none"/>
            <a:tailEnd len="sm" w="sm" type="none"/>
          </a:ln>
        </p:spPr>
      </p:sp>
      <p:sp>
        <p:nvSpPr>
          <p:cNvPr id="387" name="Google Shape;387;g3bf6d5db6e5_0_368:notes"/>
          <p:cNvSpPr txBox="1"/>
          <p:nvPr>
            <p:ph idx="1" type="body"/>
          </p:nvPr>
        </p:nvSpPr>
        <p:spPr>
          <a:xfrm>
            <a:off x="777875" y="4776787"/>
            <a:ext cx="6218100" cy="4526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3bf6d5db6e5_0_405:notes"/>
          <p:cNvSpPr txBox="1"/>
          <p:nvPr/>
        </p:nvSpPr>
        <p:spPr>
          <a:xfrm>
            <a:off x="4398962" y="9555162"/>
            <a:ext cx="3372000" cy="5016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425" name="Google Shape;425;g3bf6d5db6e5_0_405:notes"/>
          <p:cNvSpPr/>
          <p:nvPr>
            <p:ph idx="2" type="sldImg"/>
          </p:nvPr>
        </p:nvSpPr>
        <p:spPr>
          <a:xfrm>
            <a:off x="2000250" y="763587"/>
            <a:ext cx="3771900" cy="37719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524288"/>
            <a:headEnd len="sm" w="sm" type="none"/>
            <a:tailEnd len="sm" w="sm" type="none"/>
          </a:ln>
        </p:spPr>
      </p:sp>
      <p:sp>
        <p:nvSpPr>
          <p:cNvPr id="426" name="Google Shape;426;g3bf6d5db6e5_0_405:notes"/>
          <p:cNvSpPr txBox="1"/>
          <p:nvPr>
            <p:ph idx="1" type="body"/>
          </p:nvPr>
        </p:nvSpPr>
        <p:spPr>
          <a:xfrm>
            <a:off x="777875" y="4776787"/>
            <a:ext cx="6218100" cy="4526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3bf6d5db6e5_0_462:notes"/>
          <p:cNvSpPr txBox="1"/>
          <p:nvPr/>
        </p:nvSpPr>
        <p:spPr>
          <a:xfrm>
            <a:off x="4398962" y="9555162"/>
            <a:ext cx="3372000" cy="5016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452" name="Google Shape;452;g3bf6d5db6e5_0_462:notes"/>
          <p:cNvSpPr/>
          <p:nvPr>
            <p:ph idx="2" type="sldImg"/>
          </p:nvPr>
        </p:nvSpPr>
        <p:spPr>
          <a:xfrm>
            <a:off x="2000250" y="763587"/>
            <a:ext cx="3771900" cy="37719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524288"/>
            <a:headEnd len="sm" w="sm" type="none"/>
            <a:tailEnd len="sm" w="sm" type="none"/>
          </a:ln>
        </p:spPr>
      </p:sp>
      <p:sp>
        <p:nvSpPr>
          <p:cNvPr id="453" name="Google Shape;453;g3bf6d5db6e5_0_462:notes"/>
          <p:cNvSpPr txBox="1"/>
          <p:nvPr>
            <p:ph idx="1" type="body"/>
          </p:nvPr>
        </p:nvSpPr>
        <p:spPr>
          <a:xfrm>
            <a:off x="777875" y="4776787"/>
            <a:ext cx="6218100" cy="4526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3bf6d5db6e5_0_540:notes"/>
          <p:cNvSpPr txBox="1"/>
          <p:nvPr/>
        </p:nvSpPr>
        <p:spPr>
          <a:xfrm>
            <a:off x="4398962" y="9555162"/>
            <a:ext cx="3372000" cy="5016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480" name="Google Shape;480;g3bf6d5db6e5_0_540:notes"/>
          <p:cNvSpPr/>
          <p:nvPr>
            <p:ph idx="2" type="sldImg"/>
          </p:nvPr>
        </p:nvSpPr>
        <p:spPr>
          <a:xfrm>
            <a:off x="2000250" y="763587"/>
            <a:ext cx="3771900" cy="37719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524288"/>
            <a:headEnd len="sm" w="sm" type="none"/>
            <a:tailEnd len="sm" w="sm" type="none"/>
          </a:ln>
        </p:spPr>
      </p:sp>
      <p:sp>
        <p:nvSpPr>
          <p:cNvPr id="481" name="Google Shape;481;g3bf6d5db6e5_0_540:notes"/>
          <p:cNvSpPr txBox="1"/>
          <p:nvPr>
            <p:ph idx="1" type="body"/>
          </p:nvPr>
        </p:nvSpPr>
        <p:spPr>
          <a:xfrm>
            <a:off x="777875" y="4776787"/>
            <a:ext cx="6218100" cy="4526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3bf6d5db6e5_0_24:notes"/>
          <p:cNvSpPr txBox="1"/>
          <p:nvPr/>
        </p:nvSpPr>
        <p:spPr>
          <a:xfrm>
            <a:off x="4398962" y="9555162"/>
            <a:ext cx="3372000" cy="5016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508" name="Google Shape;508;g3bf6d5db6e5_0_24:notes"/>
          <p:cNvSpPr/>
          <p:nvPr>
            <p:ph idx="2" type="sldImg"/>
          </p:nvPr>
        </p:nvSpPr>
        <p:spPr>
          <a:xfrm>
            <a:off x="2000250" y="763587"/>
            <a:ext cx="3771900" cy="37719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524288"/>
            <a:headEnd len="sm" w="sm" type="none"/>
            <a:tailEnd len="sm" w="sm" type="none"/>
          </a:ln>
        </p:spPr>
      </p:sp>
      <p:sp>
        <p:nvSpPr>
          <p:cNvPr id="509" name="Google Shape;509;g3bf6d5db6e5_0_24:notes"/>
          <p:cNvSpPr txBox="1"/>
          <p:nvPr>
            <p:ph idx="1" type="body"/>
          </p:nvPr>
        </p:nvSpPr>
        <p:spPr>
          <a:xfrm>
            <a:off x="777875" y="4776787"/>
            <a:ext cx="6218100" cy="4526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3bf6d5db6e5_0_566:notes"/>
          <p:cNvSpPr txBox="1"/>
          <p:nvPr/>
        </p:nvSpPr>
        <p:spPr>
          <a:xfrm>
            <a:off x="4398962" y="9555162"/>
            <a:ext cx="3372000" cy="5016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515" name="Google Shape;515;g3bf6d5db6e5_0_566:notes"/>
          <p:cNvSpPr/>
          <p:nvPr>
            <p:ph idx="2" type="sldImg"/>
          </p:nvPr>
        </p:nvSpPr>
        <p:spPr>
          <a:xfrm>
            <a:off x="2000250" y="763587"/>
            <a:ext cx="3771900" cy="37719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524288"/>
            <a:headEnd len="sm" w="sm" type="none"/>
            <a:tailEnd len="sm" w="sm" type="none"/>
          </a:ln>
        </p:spPr>
      </p:sp>
      <p:sp>
        <p:nvSpPr>
          <p:cNvPr id="516" name="Google Shape;516;g3bf6d5db6e5_0_566:notes"/>
          <p:cNvSpPr txBox="1"/>
          <p:nvPr>
            <p:ph idx="1" type="body"/>
          </p:nvPr>
        </p:nvSpPr>
        <p:spPr>
          <a:xfrm>
            <a:off x="777875" y="4776787"/>
            <a:ext cx="6218100" cy="4526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3bf6d5db6e5_0_658:notes"/>
          <p:cNvSpPr txBox="1"/>
          <p:nvPr/>
        </p:nvSpPr>
        <p:spPr>
          <a:xfrm>
            <a:off x="4398962" y="9555162"/>
            <a:ext cx="3372000" cy="5016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522" name="Google Shape;522;g3bf6d5db6e5_0_658:notes"/>
          <p:cNvSpPr/>
          <p:nvPr>
            <p:ph idx="2" type="sldImg"/>
          </p:nvPr>
        </p:nvSpPr>
        <p:spPr>
          <a:xfrm>
            <a:off x="2000250" y="763587"/>
            <a:ext cx="3771900" cy="37719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524288"/>
            <a:headEnd len="sm" w="sm" type="none"/>
            <a:tailEnd len="sm" w="sm" type="none"/>
          </a:ln>
        </p:spPr>
      </p:sp>
      <p:sp>
        <p:nvSpPr>
          <p:cNvPr id="523" name="Google Shape;523;g3bf6d5db6e5_0_658:notes"/>
          <p:cNvSpPr txBox="1"/>
          <p:nvPr>
            <p:ph idx="1" type="body"/>
          </p:nvPr>
        </p:nvSpPr>
        <p:spPr>
          <a:xfrm>
            <a:off x="777875" y="4776787"/>
            <a:ext cx="6218100" cy="4526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3e30aa56528_0_53:notes"/>
          <p:cNvSpPr txBox="1"/>
          <p:nvPr/>
        </p:nvSpPr>
        <p:spPr>
          <a:xfrm>
            <a:off x="4398962" y="9555162"/>
            <a:ext cx="3372000" cy="5016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532" name="Google Shape;532;g3e30aa56528_0_53:notes"/>
          <p:cNvSpPr/>
          <p:nvPr>
            <p:ph idx="2" type="sldImg"/>
          </p:nvPr>
        </p:nvSpPr>
        <p:spPr>
          <a:xfrm>
            <a:off x="2000250" y="763587"/>
            <a:ext cx="3771900" cy="37719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524288"/>
            <a:headEnd len="sm" w="sm" type="none"/>
            <a:tailEnd len="sm" w="sm" type="none"/>
          </a:ln>
        </p:spPr>
      </p:sp>
      <p:sp>
        <p:nvSpPr>
          <p:cNvPr id="533" name="Google Shape;533;g3e30aa56528_0_53:notes"/>
          <p:cNvSpPr txBox="1"/>
          <p:nvPr>
            <p:ph idx="1" type="body"/>
          </p:nvPr>
        </p:nvSpPr>
        <p:spPr>
          <a:xfrm>
            <a:off x="777875" y="4776787"/>
            <a:ext cx="6218100" cy="4526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3e30aa56528_0_62:notes"/>
          <p:cNvSpPr txBox="1"/>
          <p:nvPr/>
        </p:nvSpPr>
        <p:spPr>
          <a:xfrm>
            <a:off x="4398962" y="9555162"/>
            <a:ext cx="3372000" cy="5016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539" name="Google Shape;539;g3e30aa56528_0_62:notes"/>
          <p:cNvSpPr/>
          <p:nvPr>
            <p:ph idx="2" type="sldImg"/>
          </p:nvPr>
        </p:nvSpPr>
        <p:spPr>
          <a:xfrm>
            <a:off x="2000250" y="763587"/>
            <a:ext cx="3771900" cy="37719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524288"/>
            <a:headEnd len="sm" w="sm" type="none"/>
            <a:tailEnd len="sm" w="sm" type="none"/>
          </a:ln>
        </p:spPr>
      </p:sp>
      <p:sp>
        <p:nvSpPr>
          <p:cNvPr id="540" name="Google Shape;540;g3e30aa56528_0_62:notes"/>
          <p:cNvSpPr txBox="1"/>
          <p:nvPr>
            <p:ph idx="1" type="body"/>
          </p:nvPr>
        </p:nvSpPr>
        <p:spPr>
          <a:xfrm>
            <a:off x="777875" y="4776787"/>
            <a:ext cx="6218100" cy="4526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3b49ef4942a_0_10:notes"/>
          <p:cNvSpPr txBox="1"/>
          <p:nvPr/>
        </p:nvSpPr>
        <p:spPr>
          <a:xfrm>
            <a:off x="4398962" y="9555162"/>
            <a:ext cx="3372000" cy="5016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08" name="Google Shape;108;g3b49ef4942a_0_10:notes"/>
          <p:cNvSpPr/>
          <p:nvPr>
            <p:ph idx="2" type="sldImg"/>
          </p:nvPr>
        </p:nvSpPr>
        <p:spPr>
          <a:xfrm>
            <a:off x="2000250" y="763587"/>
            <a:ext cx="3771900" cy="37719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524288"/>
            <a:headEnd len="sm" w="sm" type="none"/>
            <a:tailEnd len="sm" w="sm" type="none"/>
          </a:ln>
        </p:spPr>
      </p:sp>
      <p:sp>
        <p:nvSpPr>
          <p:cNvPr id="109" name="Google Shape;109;g3b49ef4942a_0_10:notes"/>
          <p:cNvSpPr txBox="1"/>
          <p:nvPr>
            <p:ph idx="1" type="body"/>
          </p:nvPr>
        </p:nvSpPr>
        <p:spPr>
          <a:xfrm>
            <a:off x="777875" y="4776787"/>
            <a:ext cx="6218100" cy="4526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3b49ef4942a_0_178:notes"/>
          <p:cNvSpPr txBox="1"/>
          <p:nvPr/>
        </p:nvSpPr>
        <p:spPr>
          <a:xfrm>
            <a:off x="4398962" y="9555162"/>
            <a:ext cx="3372000" cy="5016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547" name="Google Shape;547;g3b49ef4942a_0_178:notes"/>
          <p:cNvSpPr/>
          <p:nvPr>
            <p:ph idx="2" type="sldImg"/>
          </p:nvPr>
        </p:nvSpPr>
        <p:spPr>
          <a:xfrm>
            <a:off x="2000250" y="763587"/>
            <a:ext cx="3771900" cy="37719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524288"/>
            <a:headEnd len="sm" w="sm" type="none"/>
            <a:tailEnd len="sm" w="sm" type="none"/>
          </a:ln>
        </p:spPr>
      </p:sp>
      <p:sp>
        <p:nvSpPr>
          <p:cNvPr id="548" name="Google Shape;548;g3b49ef4942a_0_178:notes"/>
          <p:cNvSpPr txBox="1"/>
          <p:nvPr>
            <p:ph idx="1" type="body"/>
          </p:nvPr>
        </p:nvSpPr>
        <p:spPr>
          <a:xfrm>
            <a:off x="777875" y="4776787"/>
            <a:ext cx="6218100" cy="4526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6:notes"/>
          <p:cNvSpPr txBox="1"/>
          <p:nvPr/>
        </p:nvSpPr>
        <p:spPr>
          <a:xfrm>
            <a:off x="4398962" y="9555162"/>
            <a:ext cx="3371850" cy="50165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558" name="Google Shape;558;p6:notes"/>
          <p:cNvSpPr/>
          <p:nvPr>
            <p:ph idx="2" type="sldImg"/>
          </p:nvPr>
        </p:nvSpPr>
        <p:spPr>
          <a:xfrm>
            <a:off x="2000250" y="763587"/>
            <a:ext cx="3771900" cy="37719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524288"/>
            <a:headEnd len="sm" w="sm" type="none"/>
            <a:tailEnd len="sm" w="sm" type="none"/>
          </a:ln>
        </p:spPr>
      </p:sp>
      <p:sp>
        <p:nvSpPr>
          <p:cNvPr id="559" name="Google Shape;559;p6:notes"/>
          <p:cNvSpPr txBox="1"/>
          <p:nvPr>
            <p:ph idx="1" type="body"/>
          </p:nvPr>
        </p:nvSpPr>
        <p:spPr>
          <a:xfrm>
            <a:off x="777875" y="4776787"/>
            <a:ext cx="6218237" cy="4525962"/>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3e30aa56528_0_0:notes"/>
          <p:cNvSpPr txBox="1"/>
          <p:nvPr/>
        </p:nvSpPr>
        <p:spPr>
          <a:xfrm>
            <a:off x="4398962" y="9555162"/>
            <a:ext cx="3372000" cy="5016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15" name="Google Shape;115;g3e30aa56528_0_0:notes"/>
          <p:cNvSpPr/>
          <p:nvPr>
            <p:ph idx="2" type="sldImg"/>
          </p:nvPr>
        </p:nvSpPr>
        <p:spPr>
          <a:xfrm>
            <a:off x="2000250" y="763587"/>
            <a:ext cx="3771900" cy="37719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524288"/>
            <a:headEnd len="sm" w="sm" type="none"/>
            <a:tailEnd len="sm" w="sm" type="none"/>
          </a:ln>
        </p:spPr>
      </p:sp>
      <p:sp>
        <p:nvSpPr>
          <p:cNvPr id="116" name="Google Shape;116;g3e30aa56528_0_0:notes"/>
          <p:cNvSpPr txBox="1"/>
          <p:nvPr>
            <p:ph idx="1" type="body"/>
          </p:nvPr>
        </p:nvSpPr>
        <p:spPr>
          <a:xfrm>
            <a:off x="777875" y="4776787"/>
            <a:ext cx="6218100" cy="4526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3b49ef4942a_0_161:notes"/>
          <p:cNvSpPr txBox="1"/>
          <p:nvPr/>
        </p:nvSpPr>
        <p:spPr>
          <a:xfrm>
            <a:off x="4398962" y="9555162"/>
            <a:ext cx="3372000" cy="5016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22" name="Google Shape;122;g3b49ef4942a_0_161:notes"/>
          <p:cNvSpPr/>
          <p:nvPr>
            <p:ph idx="2" type="sldImg"/>
          </p:nvPr>
        </p:nvSpPr>
        <p:spPr>
          <a:xfrm>
            <a:off x="2000250" y="763587"/>
            <a:ext cx="3771900" cy="37719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524288"/>
            <a:headEnd len="sm" w="sm" type="none"/>
            <a:tailEnd len="sm" w="sm" type="none"/>
          </a:ln>
        </p:spPr>
      </p:sp>
      <p:sp>
        <p:nvSpPr>
          <p:cNvPr id="123" name="Google Shape;123;g3b49ef4942a_0_161:notes"/>
          <p:cNvSpPr txBox="1"/>
          <p:nvPr>
            <p:ph idx="1" type="body"/>
          </p:nvPr>
        </p:nvSpPr>
        <p:spPr>
          <a:xfrm>
            <a:off x="777875" y="4776787"/>
            <a:ext cx="6218100" cy="4526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3b49ef4942a_0_130:notes"/>
          <p:cNvSpPr txBox="1"/>
          <p:nvPr/>
        </p:nvSpPr>
        <p:spPr>
          <a:xfrm>
            <a:off x="4398962" y="9555162"/>
            <a:ext cx="3372000" cy="5016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29" name="Google Shape;129;g3b49ef4942a_0_130:notes"/>
          <p:cNvSpPr/>
          <p:nvPr>
            <p:ph idx="2" type="sldImg"/>
          </p:nvPr>
        </p:nvSpPr>
        <p:spPr>
          <a:xfrm>
            <a:off x="2000250" y="763587"/>
            <a:ext cx="3771900" cy="37719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524288"/>
            <a:headEnd len="sm" w="sm" type="none"/>
            <a:tailEnd len="sm" w="sm" type="none"/>
          </a:ln>
        </p:spPr>
      </p:sp>
      <p:sp>
        <p:nvSpPr>
          <p:cNvPr id="130" name="Google Shape;130;g3b49ef4942a_0_130:notes"/>
          <p:cNvSpPr txBox="1"/>
          <p:nvPr>
            <p:ph idx="1" type="body"/>
          </p:nvPr>
        </p:nvSpPr>
        <p:spPr>
          <a:xfrm>
            <a:off x="777875" y="4776787"/>
            <a:ext cx="6218100" cy="4526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3bf6d5db6e5_0_0:notes"/>
          <p:cNvSpPr txBox="1"/>
          <p:nvPr/>
        </p:nvSpPr>
        <p:spPr>
          <a:xfrm>
            <a:off x="4398962" y="9555162"/>
            <a:ext cx="3372000" cy="5016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36" name="Google Shape;136;g3bf6d5db6e5_0_0:notes"/>
          <p:cNvSpPr/>
          <p:nvPr>
            <p:ph idx="2" type="sldImg"/>
          </p:nvPr>
        </p:nvSpPr>
        <p:spPr>
          <a:xfrm>
            <a:off x="2000250" y="763587"/>
            <a:ext cx="3771900" cy="37719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524288"/>
            <a:headEnd len="sm" w="sm" type="none"/>
            <a:tailEnd len="sm" w="sm" type="none"/>
          </a:ln>
        </p:spPr>
      </p:sp>
      <p:sp>
        <p:nvSpPr>
          <p:cNvPr id="137" name="Google Shape;137;g3bf6d5db6e5_0_0:notes"/>
          <p:cNvSpPr txBox="1"/>
          <p:nvPr>
            <p:ph idx="1" type="body"/>
          </p:nvPr>
        </p:nvSpPr>
        <p:spPr>
          <a:xfrm>
            <a:off x="777875" y="4776787"/>
            <a:ext cx="6218100" cy="4526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3bf6d5db6e5_0_614:notes"/>
          <p:cNvSpPr txBox="1"/>
          <p:nvPr/>
        </p:nvSpPr>
        <p:spPr>
          <a:xfrm>
            <a:off x="4398962" y="9555162"/>
            <a:ext cx="3372000" cy="5016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50" name="Google Shape;150;g3bf6d5db6e5_0_614:notes"/>
          <p:cNvSpPr/>
          <p:nvPr>
            <p:ph idx="2" type="sldImg"/>
          </p:nvPr>
        </p:nvSpPr>
        <p:spPr>
          <a:xfrm>
            <a:off x="2000250" y="763587"/>
            <a:ext cx="3771900" cy="37719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524288"/>
            <a:headEnd len="sm" w="sm" type="none"/>
            <a:tailEnd len="sm" w="sm" type="none"/>
          </a:ln>
        </p:spPr>
      </p:sp>
      <p:sp>
        <p:nvSpPr>
          <p:cNvPr id="151" name="Google Shape;151;g3bf6d5db6e5_0_614:notes"/>
          <p:cNvSpPr txBox="1"/>
          <p:nvPr>
            <p:ph idx="1" type="body"/>
          </p:nvPr>
        </p:nvSpPr>
        <p:spPr>
          <a:xfrm>
            <a:off x="777875" y="4776787"/>
            <a:ext cx="6218100" cy="4526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bf6d5db6e5_0_623:notes"/>
          <p:cNvSpPr txBox="1"/>
          <p:nvPr/>
        </p:nvSpPr>
        <p:spPr>
          <a:xfrm>
            <a:off x="4398962" y="9555162"/>
            <a:ext cx="3372000" cy="501600"/>
          </a:xfrm>
          <a:prstGeom prst="rect">
            <a:avLst/>
          </a:prstGeom>
          <a:noFill/>
          <a:ln>
            <a:noFill/>
          </a:ln>
        </p:spPr>
        <p:txBody>
          <a:bodyPr anchorCtr="0" anchor="b" bIns="0" lIns="0" spcFirstLastPara="1" rIns="0" wrap="square" tIns="0">
            <a:noAutofit/>
          </a:bodyPr>
          <a:lstStyle/>
          <a:p>
            <a:pPr indent="0" lvl="0" marL="0" marR="0" rtl="0" algn="r">
              <a:lnSpc>
                <a:spcPct val="93000"/>
              </a:lnSpc>
              <a:spcBef>
                <a:spcPts val="0"/>
              </a:spcBef>
              <a:spcAft>
                <a:spcPts val="0"/>
              </a:spcAft>
              <a:buClr>
                <a:srgbClr val="000000"/>
              </a:buClr>
              <a:buSzPts val="1400"/>
              <a:buFont typeface="Times New Roman"/>
              <a:buNone/>
            </a:pPr>
            <a:fld id="{00000000-1234-1234-1234-123412341234}" type="slidenum">
              <a:rPr b="0" i="0" lang="en-US" sz="1400" u="none">
                <a:solidFill>
                  <a:srgbClr val="000000"/>
                </a:solidFill>
                <a:latin typeface="Times New Roman"/>
                <a:ea typeface="Times New Roman"/>
                <a:cs typeface="Times New Roman"/>
                <a:sym typeface="Times New Roman"/>
              </a:rPr>
              <a:t>‹#›</a:t>
            </a:fld>
            <a:endParaRPr/>
          </a:p>
        </p:txBody>
      </p:sp>
      <p:sp>
        <p:nvSpPr>
          <p:cNvPr id="159" name="Google Shape;159;g3bf6d5db6e5_0_623:notes"/>
          <p:cNvSpPr/>
          <p:nvPr>
            <p:ph idx="2" type="sldImg"/>
          </p:nvPr>
        </p:nvSpPr>
        <p:spPr>
          <a:xfrm>
            <a:off x="2000250" y="763587"/>
            <a:ext cx="3771900" cy="3771900"/>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524288"/>
            <a:headEnd len="sm" w="sm" type="none"/>
            <a:tailEnd len="sm" w="sm" type="none"/>
          </a:ln>
        </p:spPr>
      </p:sp>
      <p:sp>
        <p:nvSpPr>
          <p:cNvPr id="160" name="Google Shape;160;g3bf6d5db6e5_0_623:notes"/>
          <p:cNvSpPr txBox="1"/>
          <p:nvPr>
            <p:ph idx="1" type="body"/>
          </p:nvPr>
        </p:nvSpPr>
        <p:spPr>
          <a:xfrm>
            <a:off x="777875" y="4776787"/>
            <a:ext cx="6218100" cy="45261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ользовательский макет">
  <p:cSld name="Пользовательский макет">
    <p:spTree>
      <p:nvGrpSpPr>
        <p:cNvPr id="12" name="Shape 12"/>
        <p:cNvGrpSpPr/>
        <p:nvPr/>
      </p:nvGrpSpPr>
      <p:grpSpPr>
        <a:xfrm>
          <a:off x="0" y="0"/>
          <a:ext cx="0" cy="0"/>
          <a:chOff x="0" y="0"/>
          <a:chExt cx="0" cy="0"/>
        </a:xfrm>
      </p:grpSpPr>
      <p:sp>
        <p:nvSpPr>
          <p:cNvPr id="13" name="Google Shape;13;p2"/>
          <p:cNvSpPr txBox="1"/>
          <p:nvPr>
            <p:ph type="title"/>
          </p:nvPr>
        </p:nvSpPr>
        <p:spPr>
          <a:xfrm>
            <a:off x="457200" y="365125"/>
            <a:ext cx="8228013" cy="1525588"/>
          </a:xfrm>
          <a:prstGeom prst="rect">
            <a:avLst/>
          </a:prstGeom>
          <a:noFill/>
          <a:ln>
            <a:noFill/>
          </a:ln>
        </p:spPr>
        <p:txBody>
          <a:bodyPr anchorCtr="0" anchor="ctr" bIns="0" lIns="0" spcFirstLastPara="1" rIns="0" wrap="square" tIns="0">
            <a:noAutofit/>
          </a:bodyPr>
          <a:lstStyle>
            <a:lvl1pPr lvl="0" algn="ctr">
              <a:lnSpc>
                <a:spcPct val="93000"/>
              </a:lnSpc>
              <a:spcBef>
                <a:spcPts val="13"/>
              </a:spcBef>
              <a:spcAft>
                <a:spcPts val="0"/>
              </a:spcAft>
              <a:buSzPts val="1400"/>
              <a:buNone/>
              <a:defRPr/>
            </a:lvl1pPr>
            <a:lvl2pPr lvl="1" algn="ctr">
              <a:lnSpc>
                <a:spcPct val="93000"/>
              </a:lnSpc>
              <a:spcBef>
                <a:spcPts val="13"/>
              </a:spcBef>
              <a:spcAft>
                <a:spcPts val="0"/>
              </a:spcAft>
              <a:buSzPts val="1400"/>
              <a:buNone/>
              <a:defRPr/>
            </a:lvl2pPr>
            <a:lvl3pPr lvl="2" algn="ctr">
              <a:lnSpc>
                <a:spcPct val="93000"/>
              </a:lnSpc>
              <a:spcBef>
                <a:spcPts val="13"/>
              </a:spcBef>
              <a:spcAft>
                <a:spcPts val="0"/>
              </a:spcAft>
              <a:buSzPts val="1400"/>
              <a:buNone/>
              <a:defRPr/>
            </a:lvl3pPr>
            <a:lvl4pPr lvl="3" algn="ctr">
              <a:lnSpc>
                <a:spcPct val="93000"/>
              </a:lnSpc>
              <a:spcBef>
                <a:spcPts val="13"/>
              </a:spcBef>
              <a:spcAft>
                <a:spcPts val="0"/>
              </a:spcAft>
              <a:buSzPts val="1400"/>
              <a:buNone/>
              <a:defRPr/>
            </a:lvl4pPr>
            <a:lvl5pPr lvl="4" algn="ctr">
              <a:lnSpc>
                <a:spcPct val="93000"/>
              </a:lnSpc>
              <a:spcBef>
                <a:spcPts val="13"/>
              </a:spcBef>
              <a:spcAft>
                <a:spcPts val="0"/>
              </a:spcAft>
              <a:buSzPts val="1400"/>
              <a:buNone/>
              <a:defRPr/>
            </a:lvl5pPr>
            <a:lvl6pPr lvl="5" algn="ctr">
              <a:lnSpc>
                <a:spcPct val="93000"/>
              </a:lnSpc>
              <a:spcBef>
                <a:spcPts val="13"/>
              </a:spcBef>
              <a:spcAft>
                <a:spcPts val="0"/>
              </a:spcAft>
              <a:buSzPts val="1400"/>
              <a:buNone/>
              <a:defRPr/>
            </a:lvl6pPr>
            <a:lvl7pPr lvl="6" algn="ctr">
              <a:lnSpc>
                <a:spcPct val="93000"/>
              </a:lnSpc>
              <a:spcBef>
                <a:spcPts val="13"/>
              </a:spcBef>
              <a:spcAft>
                <a:spcPts val="0"/>
              </a:spcAft>
              <a:buSzPts val="1400"/>
              <a:buNone/>
              <a:defRPr/>
            </a:lvl7pPr>
            <a:lvl8pPr lvl="7" algn="ctr">
              <a:lnSpc>
                <a:spcPct val="93000"/>
              </a:lnSpc>
              <a:spcBef>
                <a:spcPts val="13"/>
              </a:spcBef>
              <a:spcAft>
                <a:spcPts val="0"/>
              </a:spcAft>
              <a:buSzPts val="1400"/>
              <a:buNone/>
              <a:defRPr/>
            </a:lvl8pPr>
            <a:lvl9pPr lvl="8" algn="ctr">
              <a:lnSpc>
                <a:spcPct val="93000"/>
              </a:lnSpc>
              <a:spcBef>
                <a:spcPts val="13"/>
              </a:spcBef>
              <a:spcAft>
                <a:spcPts val="13"/>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раздела" type="secHead">
  <p:cSld name="SECTION_HEADER">
    <p:spTree>
      <p:nvGrpSpPr>
        <p:cNvPr id="41" name="Shape 41"/>
        <p:cNvGrpSpPr/>
        <p:nvPr/>
      </p:nvGrpSpPr>
      <p:grpSpPr>
        <a:xfrm>
          <a:off x="0" y="0"/>
          <a:ext cx="0" cy="0"/>
          <a:chOff x="0" y="0"/>
          <a:chExt cx="0" cy="0"/>
        </a:xfrm>
      </p:grpSpPr>
      <p:sp>
        <p:nvSpPr>
          <p:cNvPr id="42" name="Google Shape;42;p11"/>
          <p:cNvSpPr txBox="1"/>
          <p:nvPr>
            <p:ph type="title"/>
          </p:nvPr>
        </p:nvSpPr>
        <p:spPr>
          <a:xfrm>
            <a:off x="722313" y="5875338"/>
            <a:ext cx="7772400" cy="1816100"/>
          </a:xfrm>
          <a:prstGeom prst="rect">
            <a:avLst/>
          </a:prstGeom>
          <a:noFill/>
          <a:ln>
            <a:noFill/>
          </a:ln>
        </p:spPr>
        <p:txBody>
          <a:bodyPr anchorCtr="0" anchor="t" bIns="0" lIns="0" spcFirstLastPara="1" rIns="0" wrap="square" tIns="0">
            <a:noAutofit/>
          </a:bodyPr>
          <a:lstStyle>
            <a:lvl1pPr lvl="0" algn="l">
              <a:lnSpc>
                <a:spcPct val="93000"/>
              </a:lnSpc>
              <a:spcBef>
                <a:spcPts val="13"/>
              </a:spcBef>
              <a:spcAft>
                <a:spcPts val="0"/>
              </a:spcAft>
              <a:buSzPts val="1400"/>
              <a:buNone/>
              <a:defRPr b="1" sz="4000" cap="none"/>
            </a:lvl1pPr>
            <a:lvl2pPr lvl="1" algn="ctr">
              <a:lnSpc>
                <a:spcPct val="93000"/>
              </a:lnSpc>
              <a:spcBef>
                <a:spcPts val="13"/>
              </a:spcBef>
              <a:spcAft>
                <a:spcPts val="0"/>
              </a:spcAft>
              <a:buSzPts val="1400"/>
              <a:buNone/>
              <a:defRPr/>
            </a:lvl2pPr>
            <a:lvl3pPr lvl="2" algn="ctr">
              <a:lnSpc>
                <a:spcPct val="93000"/>
              </a:lnSpc>
              <a:spcBef>
                <a:spcPts val="13"/>
              </a:spcBef>
              <a:spcAft>
                <a:spcPts val="0"/>
              </a:spcAft>
              <a:buSzPts val="1400"/>
              <a:buNone/>
              <a:defRPr/>
            </a:lvl3pPr>
            <a:lvl4pPr lvl="3" algn="ctr">
              <a:lnSpc>
                <a:spcPct val="93000"/>
              </a:lnSpc>
              <a:spcBef>
                <a:spcPts val="13"/>
              </a:spcBef>
              <a:spcAft>
                <a:spcPts val="0"/>
              </a:spcAft>
              <a:buSzPts val="1400"/>
              <a:buNone/>
              <a:defRPr/>
            </a:lvl4pPr>
            <a:lvl5pPr lvl="4" algn="ctr">
              <a:lnSpc>
                <a:spcPct val="93000"/>
              </a:lnSpc>
              <a:spcBef>
                <a:spcPts val="13"/>
              </a:spcBef>
              <a:spcAft>
                <a:spcPts val="0"/>
              </a:spcAft>
              <a:buSzPts val="1400"/>
              <a:buNone/>
              <a:defRPr/>
            </a:lvl5pPr>
            <a:lvl6pPr lvl="5" algn="ctr">
              <a:lnSpc>
                <a:spcPct val="93000"/>
              </a:lnSpc>
              <a:spcBef>
                <a:spcPts val="13"/>
              </a:spcBef>
              <a:spcAft>
                <a:spcPts val="0"/>
              </a:spcAft>
              <a:buSzPts val="1400"/>
              <a:buNone/>
              <a:defRPr/>
            </a:lvl6pPr>
            <a:lvl7pPr lvl="6" algn="ctr">
              <a:lnSpc>
                <a:spcPct val="93000"/>
              </a:lnSpc>
              <a:spcBef>
                <a:spcPts val="13"/>
              </a:spcBef>
              <a:spcAft>
                <a:spcPts val="0"/>
              </a:spcAft>
              <a:buSzPts val="1400"/>
              <a:buNone/>
              <a:defRPr/>
            </a:lvl7pPr>
            <a:lvl8pPr lvl="7" algn="ctr">
              <a:lnSpc>
                <a:spcPct val="93000"/>
              </a:lnSpc>
              <a:spcBef>
                <a:spcPts val="13"/>
              </a:spcBef>
              <a:spcAft>
                <a:spcPts val="0"/>
              </a:spcAft>
              <a:buSzPts val="1400"/>
              <a:buNone/>
              <a:defRPr/>
            </a:lvl8pPr>
            <a:lvl9pPr lvl="8" algn="ctr">
              <a:lnSpc>
                <a:spcPct val="93000"/>
              </a:lnSpc>
              <a:spcBef>
                <a:spcPts val="13"/>
              </a:spcBef>
              <a:spcAft>
                <a:spcPts val="13"/>
              </a:spcAft>
              <a:buSzPts val="1400"/>
              <a:buNone/>
              <a:defRPr/>
            </a:lvl9pPr>
          </a:lstStyle>
          <a:p/>
        </p:txBody>
      </p:sp>
      <p:sp>
        <p:nvSpPr>
          <p:cNvPr id="43" name="Google Shape;43;p11"/>
          <p:cNvSpPr txBox="1"/>
          <p:nvPr>
            <p:ph idx="1" type="body"/>
          </p:nvPr>
        </p:nvSpPr>
        <p:spPr>
          <a:xfrm>
            <a:off x="722313" y="3875088"/>
            <a:ext cx="7772400" cy="2000250"/>
          </a:xfrm>
          <a:prstGeom prst="rect">
            <a:avLst/>
          </a:prstGeom>
          <a:noFill/>
          <a:ln>
            <a:noFill/>
          </a:ln>
        </p:spPr>
        <p:txBody>
          <a:bodyPr anchorCtr="0" anchor="b" bIns="0" lIns="0" spcFirstLastPara="1" rIns="0" wrap="square" tIns="28425">
            <a:noAutofit/>
          </a:bodyPr>
          <a:lstStyle>
            <a:lvl1pPr indent="-228600" lvl="0" marL="457200" algn="l">
              <a:lnSpc>
                <a:spcPct val="93000"/>
              </a:lnSpc>
              <a:spcBef>
                <a:spcPts val="1425"/>
              </a:spcBef>
              <a:spcAft>
                <a:spcPts val="0"/>
              </a:spcAft>
              <a:buSzPts val="2000"/>
              <a:buNone/>
              <a:defRPr sz="2000"/>
            </a:lvl1pPr>
            <a:lvl2pPr indent="-228600" lvl="1" marL="914400" algn="l">
              <a:lnSpc>
                <a:spcPct val="93000"/>
              </a:lnSpc>
              <a:spcBef>
                <a:spcPts val="1138"/>
              </a:spcBef>
              <a:spcAft>
                <a:spcPts val="0"/>
              </a:spcAft>
              <a:buSzPts val="1800"/>
              <a:buNone/>
              <a:defRPr sz="1800"/>
            </a:lvl2pPr>
            <a:lvl3pPr indent="-228600" lvl="2" marL="1371600" algn="l">
              <a:lnSpc>
                <a:spcPct val="93000"/>
              </a:lnSpc>
              <a:spcBef>
                <a:spcPts val="863"/>
              </a:spcBef>
              <a:spcAft>
                <a:spcPts val="0"/>
              </a:spcAft>
              <a:buSzPts val="1600"/>
              <a:buNone/>
              <a:defRPr sz="1600"/>
            </a:lvl3pPr>
            <a:lvl4pPr indent="-228600" lvl="3" marL="1828800" algn="l">
              <a:lnSpc>
                <a:spcPct val="93000"/>
              </a:lnSpc>
              <a:spcBef>
                <a:spcPts val="575"/>
              </a:spcBef>
              <a:spcAft>
                <a:spcPts val="0"/>
              </a:spcAft>
              <a:buSzPts val="1400"/>
              <a:buNone/>
              <a:defRPr sz="1400"/>
            </a:lvl4pPr>
            <a:lvl5pPr indent="-228600" lvl="4" marL="2286000" algn="l">
              <a:lnSpc>
                <a:spcPct val="93000"/>
              </a:lnSpc>
              <a:spcBef>
                <a:spcPts val="288"/>
              </a:spcBef>
              <a:spcAft>
                <a:spcPts val="0"/>
              </a:spcAft>
              <a:buSzPts val="1400"/>
              <a:buNone/>
              <a:defRPr sz="1400"/>
            </a:lvl5pPr>
            <a:lvl6pPr indent="-228600" lvl="5" marL="2743200" algn="l">
              <a:lnSpc>
                <a:spcPct val="93000"/>
              </a:lnSpc>
              <a:spcBef>
                <a:spcPts val="288"/>
              </a:spcBef>
              <a:spcAft>
                <a:spcPts val="0"/>
              </a:spcAft>
              <a:buSzPts val="1400"/>
              <a:buNone/>
              <a:defRPr sz="1400"/>
            </a:lvl6pPr>
            <a:lvl7pPr indent="-228600" lvl="6" marL="3200400" algn="l">
              <a:lnSpc>
                <a:spcPct val="93000"/>
              </a:lnSpc>
              <a:spcBef>
                <a:spcPts val="288"/>
              </a:spcBef>
              <a:spcAft>
                <a:spcPts val="0"/>
              </a:spcAft>
              <a:buSzPts val="1400"/>
              <a:buNone/>
              <a:defRPr sz="1400"/>
            </a:lvl7pPr>
            <a:lvl8pPr indent="-228600" lvl="7" marL="3657600" algn="l">
              <a:lnSpc>
                <a:spcPct val="93000"/>
              </a:lnSpc>
              <a:spcBef>
                <a:spcPts val="288"/>
              </a:spcBef>
              <a:spcAft>
                <a:spcPts val="0"/>
              </a:spcAft>
              <a:buSzPts val="1400"/>
              <a:buNone/>
              <a:defRPr sz="1400"/>
            </a:lvl8pPr>
            <a:lvl9pPr indent="-228600" lvl="8" marL="4114800" algn="l">
              <a:lnSpc>
                <a:spcPct val="93000"/>
              </a:lnSpc>
              <a:spcBef>
                <a:spcPts val="288"/>
              </a:spcBef>
              <a:spcAft>
                <a:spcPts val="13"/>
              </a:spcAft>
              <a:buSzPts val="1400"/>
              <a:buNone/>
              <a:defRPr sz="14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объект" type="obj">
  <p:cSld name="OBJECT">
    <p:spTree>
      <p:nvGrpSpPr>
        <p:cNvPr id="44" name="Shape 44"/>
        <p:cNvGrpSpPr/>
        <p:nvPr/>
      </p:nvGrpSpPr>
      <p:grpSpPr>
        <a:xfrm>
          <a:off x="0" y="0"/>
          <a:ext cx="0" cy="0"/>
          <a:chOff x="0" y="0"/>
          <a:chExt cx="0" cy="0"/>
        </a:xfrm>
      </p:grpSpPr>
      <p:sp>
        <p:nvSpPr>
          <p:cNvPr id="45" name="Google Shape;45;p12"/>
          <p:cNvSpPr txBox="1"/>
          <p:nvPr>
            <p:ph type="title"/>
          </p:nvPr>
        </p:nvSpPr>
        <p:spPr>
          <a:xfrm>
            <a:off x="457200" y="365125"/>
            <a:ext cx="8228012" cy="1525587"/>
          </a:xfrm>
          <a:prstGeom prst="rect">
            <a:avLst/>
          </a:prstGeom>
          <a:noFill/>
          <a:ln>
            <a:noFill/>
          </a:ln>
        </p:spPr>
        <p:txBody>
          <a:bodyPr anchorCtr="0" anchor="ctr" bIns="0" lIns="0" spcFirstLastPara="1" rIns="0" wrap="square" tIns="0">
            <a:noAutofit/>
          </a:bodyPr>
          <a:lstStyle>
            <a:lvl1pPr lvl="0" algn="ctr">
              <a:lnSpc>
                <a:spcPct val="93000"/>
              </a:lnSpc>
              <a:spcBef>
                <a:spcPts val="13"/>
              </a:spcBef>
              <a:spcAft>
                <a:spcPts val="0"/>
              </a:spcAft>
              <a:buSzPts val="1400"/>
              <a:buNone/>
              <a:defRPr/>
            </a:lvl1pPr>
            <a:lvl2pPr lvl="1" algn="ctr">
              <a:lnSpc>
                <a:spcPct val="93000"/>
              </a:lnSpc>
              <a:spcBef>
                <a:spcPts val="13"/>
              </a:spcBef>
              <a:spcAft>
                <a:spcPts val="0"/>
              </a:spcAft>
              <a:buSzPts val="1400"/>
              <a:buNone/>
              <a:defRPr/>
            </a:lvl2pPr>
            <a:lvl3pPr lvl="2" algn="ctr">
              <a:lnSpc>
                <a:spcPct val="93000"/>
              </a:lnSpc>
              <a:spcBef>
                <a:spcPts val="13"/>
              </a:spcBef>
              <a:spcAft>
                <a:spcPts val="0"/>
              </a:spcAft>
              <a:buSzPts val="1400"/>
              <a:buNone/>
              <a:defRPr/>
            </a:lvl3pPr>
            <a:lvl4pPr lvl="3" algn="ctr">
              <a:lnSpc>
                <a:spcPct val="93000"/>
              </a:lnSpc>
              <a:spcBef>
                <a:spcPts val="13"/>
              </a:spcBef>
              <a:spcAft>
                <a:spcPts val="0"/>
              </a:spcAft>
              <a:buSzPts val="1400"/>
              <a:buNone/>
              <a:defRPr/>
            </a:lvl4pPr>
            <a:lvl5pPr lvl="4" algn="ctr">
              <a:lnSpc>
                <a:spcPct val="93000"/>
              </a:lnSpc>
              <a:spcBef>
                <a:spcPts val="13"/>
              </a:spcBef>
              <a:spcAft>
                <a:spcPts val="0"/>
              </a:spcAft>
              <a:buSzPts val="1400"/>
              <a:buNone/>
              <a:defRPr/>
            </a:lvl5pPr>
            <a:lvl6pPr lvl="5" algn="ctr">
              <a:lnSpc>
                <a:spcPct val="93000"/>
              </a:lnSpc>
              <a:spcBef>
                <a:spcPts val="13"/>
              </a:spcBef>
              <a:spcAft>
                <a:spcPts val="0"/>
              </a:spcAft>
              <a:buSzPts val="1400"/>
              <a:buNone/>
              <a:defRPr/>
            </a:lvl6pPr>
            <a:lvl7pPr lvl="6" algn="ctr">
              <a:lnSpc>
                <a:spcPct val="93000"/>
              </a:lnSpc>
              <a:spcBef>
                <a:spcPts val="13"/>
              </a:spcBef>
              <a:spcAft>
                <a:spcPts val="0"/>
              </a:spcAft>
              <a:buSzPts val="1400"/>
              <a:buNone/>
              <a:defRPr/>
            </a:lvl7pPr>
            <a:lvl8pPr lvl="7" algn="ctr">
              <a:lnSpc>
                <a:spcPct val="93000"/>
              </a:lnSpc>
              <a:spcBef>
                <a:spcPts val="13"/>
              </a:spcBef>
              <a:spcAft>
                <a:spcPts val="0"/>
              </a:spcAft>
              <a:buSzPts val="1400"/>
              <a:buNone/>
              <a:defRPr/>
            </a:lvl8pPr>
            <a:lvl9pPr lvl="8" algn="ctr">
              <a:lnSpc>
                <a:spcPct val="93000"/>
              </a:lnSpc>
              <a:spcBef>
                <a:spcPts val="13"/>
              </a:spcBef>
              <a:spcAft>
                <a:spcPts val="13"/>
              </a:spcAft>
              <a:buSzPts val="1400"/>
              <a:buNone/>
              <a:defRPr/>
            </a:lvl9pPr>
          </a:lstStyle>
          <a:p/>
        </p:txBody>
      </p:sp>
      <p:sp>
        <p:nvSpPr>
          <p:cNvPr id="46" name="Google Shape;46;p12"/>
          <p:cNvSpPr txBox="1"/>
          <p:nvPr>
            <p:ph idx="1" type="body"/>
          </p:nvPr>
        </p:nvSpPr>
        <p:spPr>
          <a:xfrm>
            <a:off x="457200" y="2139950"/>
            <a:ext cx="8228012" cy="5300662"/>
          </a:xfrm>
          <a:prstGeom prst="rect">
            <a:avLst/>
          </a:prstGeom>
          <a:noFill/>
          <a:ln>
            <a:noFill/>
          </a:ln>
        </p:spPr>
        <p:txBody>
          <a:bodyPr anchorCtr="0" anchor="t" bIns="0" lIns="0" spcFirstLastPara="1" rIns="0" wrap="square" tIns="28425">
            <a:noAutofit/>
          </a:bodyPr>
          <a:lstStyle>
            <a:lvl1pPr indent="-228600" lvl="0" marL="457200" algn="l">
              <a:lnSpc>
                <a:spcPct val="93000"/>
              </a:lnSpc>
              <a:spcBef>
                <a:spcPts val="1425"/>
              </a:spcBef>
              <a:spcAft>
                <a:spcPts val="0"/>
              </a:spcAft>
              <a:buSzPts val="1400"/>
              <a:buNone/>
              <a:defRPr/>
            </a:lvl1pPr>
            <a:lvl2pPr indent="-228600" lvl="1" marL="914400" algn="l">
              <a:lnSpc>
                <a:spcPct val="93000"/>
              </a:lnSpc>
              <a:spcBef>
                <a:spcPts val="1138"/>
              </a:spcBef>
              <a:spcAft>
                <a:spcPts val="0"/>
              </a:spcAft>
              <a:buSzPts val="1400"/>
              <a:buNone/>
              <a:defRPr/>
            </a:lvl2pPr>
            <a:lvl3pPr indent="-228600" lvl="2" marL="1371600" algn="l">
              <a:lnSpc>
                <a:spcPct val="93000"/>
              </a:lnSpc>
              <a:spcBef>
                <a:spcPts val="863"/>
              </a:spcBef>
              <a:spcAft>
                <a:spcPts val="0"/>
              </a:spcAft>
              <a:buSzPts val="1400"/>
              <a:buNone/>
              <a:defRPr/>
            </a:lvl3pPr>
            <a:lvl4pPr indent="-228600" lvl="3" marL="1828800" algn="l">
              <a:lnSpc>
                <a:spcPct val="93000"/>
              </a:lnSpc>
              <a:spcBef>
                <a:spcPts val="575"/>
              </a:spcBef>
              <a:spcAft>
                <a:spcPts val="0"/>
              </a:spcAft>
              <a:buSzPts val="1400"/>
              <a:buNone/>
              <a:defRPr/>
            </a:lvl4pPr>
            <a:lvl5pPr indent="-228600" lvl="4" marL="2286000" algn="l">
              <a:lnSpc>
                <a:spcPct val="93000"/>
              </a:lnSpc>
              <a:spcBef>
                <a:spcPts val="288"/>
              </a:spcBef>
              <a:spcAft>
                <a:spcPts val="0"/>
              </a:spcAft>
              <a:buSzPts val="1400"/>
              <a:buNone/>
              <a:defRPr/>
            </a:lvl5pPr>
            <a:lvl6pPr indent="-228600" lvl="5" marL="2743200" algn="l">
              <a:lnSpc>
                <a:spcPct val="93000"/>
              </a:lnSpc>
              <a:spcBef>
                <a:spcPts val="288"/>
              </a:spcBef>
              <a:spcAft>
                <a:spcPts val="0"/>
              </a:spcAft>
              <a:buSzPts val="1400"/>
              <a:buNone/>
              <a:defRPr/>
            </a:lvl6pPr>
            <a:lvl7pPr indent="-228600" lvl="6" marL="3200400" algn="l">
              <a:lnSpc>
                <a:spcPct val="93000"/>
              </a:lnSpc>
              <a:spcBef>
                <a:spcPts val="288"/>
              </a:spcBef>
              <a:spcAft>
                <a:spcPts val="0"/>
              </a:spcAft>
              <a:buSzPts val="1400"/>
              <a:buNone/>
              <a:defRPr/>
            </a:lvl7pPr>
            <a:lvl8pPr indent="-228600" lvl="7" marL="3657600" algn="l">
              <a:lnSpc>
                <a:spcPct val="93000"/>
              </a:lnSpc>
              <a:spcBef>
                <a:spcPts val="288"/>
              </a:spcBef>
              <a:spcAft>
                <a:spcPts val="0"/>
              </a:spcAft>
              <a:buSzPts val="1400"/>
              <a:buNone/>
              <a:defRPr/>
            </a:lvl8pPr>
            <a:lvl9pPr indent="-228600" lvl="8" marL="4114800" algn="l">
              <a:lnSpc>
                <a:spcPct val="93000"/>
              </a:lnSpc>
              <a:spcBef>
                <a:spcPts val="288"/>
              </a:spcBef>
              <a:spcAft>
                <a:spcPts val="13"/>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итульный слайд" type="title">
  <p:cSld name="TITLE">
    <p:spTree>
      <p:nvGrpSpPr>
        <p:cNvPr id="47" name="Shape 47"/>
        <p:cNvGrpSpPr/>
        <p:nvPr/>
      </p:nvGrpSpPr>
      <p:grpSpPr>
        <a:xfrm>
          <a:off x="0" y="0"/>
          <a:ext cx="0" cy="0"/>
          <a:chOff x="0" y="0"/>
          <a:chExt cx="0" cy="0"/>
        </a:xfrm>
      </p:grpSpPr>
      <p:sp>
        <p:nvSpPr>
          <p:cNvPr id="48" name="Google Shape;48;p13"/>
          <p:cNvSpPr txBox="1"/>
          <p:nvPr>
            <p:ph type="ctrTitle"/>
          </p:nvPr>
        </p:nvSpPr>
        <p:spPr>
          <a:xfrm>
            <a:off x="685800" y="2840038"/>
            <a:ext cx="7772400" cy="1960562"/>
          </a:xfrm>
          <a:prstGeom prst="rect">
            <a:avLst/>
          </a:prstGeom>
          <a:noFill/>
          <a:ln>
            <a:noFill/>
          </a:ln>
        </p:spPr>
        <p:txBody>
          <a:bodyPr anchorCtr="0" anchor="ctr" bIns="0" lIns="0" spcFirstLastPara="1" rIns="0" wrap="square" tIns="0">
            <a:noAutofit/>
          </a:bodyPr>
          <a:lstStyle>
            <a:lvl1pPr lvl="0" algn="ctr">
              <a:lnSpc>
                <a:spcPct val="93000"/>
              </a:lnSpc>
              <a:spcBef>
                <a:spcPts val="13"/>
              </a:spcBef>
              <a:spcAft>
                <a:spcPts val="0"/>
              </a:spcAft>
              <a:buSzPts val="1400"/>
              <a:buNone/>
              <a:defRPr/>
            </a:lvl1pPr>
            <a:lvl2pPr lvl="1" algn="ctr">
              <a:lnSpc>
                <a:spcPct val="93000"/>
              </a:lnSpc>
              <a:spcBef>
                <a:spcPts val="13"/>
              </a:spcBef>
              <a:spcAft>
                <a:spcPts val="0"/>
              </a:spcAft>
              <a:buSzPts val="1400"/>
              <a:buNone/>
              <a:defRPr/>
            </a:lvl2pPr>
            <a:lvl3pPr lvl="2" algn="ctr">
              <a:lnSpc>
                <a:spcPct val="93000"/>
              </a:lnSpc>
              <a:spcBef>
                <a:spcPts val="13"/>
              </a:spcBef>
              <a:spcAft>
                <a:spcPts val="0"/>
              </a:spcAft>
              <a:buSzPts val="1400"/>
              <a:buNone/>
              <a:defRPr/>
            </a:lvl3pPr>
            <a:lvl4pPr lvl="3" algn="ctr">
              <a:lnSpc>
                <a:spcPct val="93000"/>
              </a:lnSpc>
              <a:spcBef>
                <a:spcPts val="13"/>
              </a:spcBef>
              <a:spcAft>
                <a:spcPts val="0"/>
              </a:spcAft>
              <a:buSzPts val="1400"/>
              <a:buNone/>
              <a:defRPr/>
            </a:lvl4pPr>
            <a:lvl5pPr lvl="4" algn="ctr">
              <a:lnSpc>
                <a:spcPct val="93000"/>
              </a:lnSpc>
              <a:spcBef>
                <a:spcPts val="13"/>
              </a:spcBef>
              <a:spcAft>
                <a:spcPts val="0"/>
              </a:spcAft>
              <a:buSzPts val="1400"/>
              <a:buNone/>
              <a:defRPr/>
            </a:lvl5pPr>
            <a:lvl6pPr lvl="5" algn="ctr">
              <a:lnSpc>
                <a:spcPct val="93000"/>
              </a:lnSpc>
              <a:spcBef>
                <a:spcPts val="13"/>
              </a:spcBef>
              <a:spcAft>
                <a:spcPts val="0"/>
              </a:spcAft>
              <a:buSzPts val="1400"/>
              <a:buNone/>
              <a:defRPr/>
            </a:lvl6pPr>
            <a:lvl7pPr lvl="6" algn="ctr">
              <a:lnSpc>
                <a:spcPct val="93000"/>
              </a:lnSpc>
              <a:spcBef>
                <a:spcPts val="13"/>
              </a:spcBef>
              <a:spcAft>
                <a:spcPts val="0"/>
              </a:spcAft>
              <a:buSzPts val="1400"/>
              <a:buNone/>
              <a:defRPr/>
            </a:lvl7pPr>
            <a:lvl8pPr lvl="7" algn="ctr">
              <a:lnSpc>
                <a:spcPct val="93000"/>
              </a:lnSpc>
              <a:spcBef>
                <a:spcPts val="13"/>
              </a:spcBef>
              <a:spcAft>
                <a:spcPts val="0"/>
              </a:spcAft>
              <a:buSzPts val="1400"/>
              <a:buNone/>
              <a:defRPr/>
            </a:lvl8pPr>
            <a:lvl9pPr lvl="8" algn="ctr">
              <a:lnSpc>
                <a:spcPct val="93000"/>
              </a:lnSpc>
              <a:spcBef>
                <a:spcPts val="13"/>
              </a:spcBef>
              <a:spcAft>
                <a:spcPts val="13"/>
              </a:spcAft>
              <a:buSzPts val="1400"/>
              <a:buNone/>
              <a:defRPr/>
            </a:lvl9pPr>
          </a:lstStyle>
          <a:p/>
        </p:txBody>
      </p:sp>
      <p:sp>
        <p:nvSpPr>
          <p:cNvPr id="49" name="Google Shape;49;p13"/>
          <p:cNvSpPr txBox="1"/>
          <p:nvPr>
            <p:ph idx="1" type="subTitle"/>
          </p:nvPr>
        </p:nvSpPr>
        <p:spPr>
          <a:xfrm>
            <a:off x="1371600" y="5181600"/>
            <a:ext cx="6400800" cy="2336800"/>
          </a:xfrm>
          <a:prstGeom prst="rect">
            <a:avLst/>
          </a:prstGeom>
          <a:noFill/>
          <a:ln>
            <a:noFill/>
          </a:ln>
        </p:spPr>
        <p:txBody>
          <a:bodyPr anchorCtr="0" anchor="t" bIns="0" lIns="0" spcFirstLastPara="1" rIns="0" wrap="square" tIns="28425">
            <a:noAutofit/>
          </a:bodyPr>
          <a:lstStyle>
            <a:lvl1pPr lvl="0" algn="ctr">
              <a:lnSpc>
                <a:spcPct val="93000"/>
              </a:lnSpc>
              <a:spcBef>
                <a:spcPts val="1425"/>
              </a:spcBef>
              <a:spcAft>
                <a:spcPts val="0"/>
              </a:spcAft>
              <a:buSzPts val="3200"/>
              <a:buNone/>
              <a:defRPr/>
            </a:lvl1pPr>
            <a:lvl2pPr lvl="1" algn="ctr">
              <a:lnSpc>
                <a:spcPct val="93000"/>
              </a:lnSpc>
              <a:spcBef>
                <a:spcPts val="1138"/>
              </a:spcBef>
              <a:spcAft>
                <a:spcPts val="0"/>
              </a:spcAft>
              <a:buSzPts val="2800"/>
              <a:buNone/>
              <a:defRPr/>
            </a:lvl2pPr>
            <a:lvl3pPr lvl="2" algn="ctr">
              <a:lnSpc>
                <a:spcPct val="93000"/>
              </a:lnSpc>
              <a:spcBef>
                <a:spcPts val="863"/>
              </a:spcBef>
              <a:spcAft>
                <a:spcPts val="0"/>
              </a:spcAft>
              <a:buSzPts val="2400"/>
              <a:buNone/>
              <a:defRPr/>
            </a:lvl3pPr>
            <a:lvl4pPr lvl="3" algn="ctr">
              <a:lnSpc>
                <a:spcPct val="93000"/>
              </a:lnSpc>
              <a:spcBef>
                <a:spcPts val="575"/>
              </a:spcBef>
              <a:spcAft>
                <a:spcPts val="0"/>
              </a:spcAft>
              <a:buSzPts val="2000"/>
              <a:buNone/>
              <a:defRPr/>
            </a:lvl4pPr>
            <a:lvl5pPr lvl="4" algn="ctr">
              <a:lnSpc>
                <a:spcPct val="93000"/>
              </a:lnSpc>
              <a:spcBef>
                <a:spcPts val="288"/>
              </a:spcBef>
              <a:spcAft>
                <a:spcPts val="0"/>
              </a:spcAft>
              <a:buSzPts val="2000"/>
              <a:buNone/>
              <a:defRPr/>
            </a:lvl5pPr>
            <a:lvl6pPr lvl="5" algn="ctr">
              <a:lnSpc>
                <a:spcPct val="93000"/>
              </a:lnSpc>
              <a:spcBef>
                <a:spcPts val="288"/>
              </a:spcBef>
              <a:spcAft>
                <a:spcPts val="0"/>
              </a:spcAft>
              <a:buSzPts val="2000"/>
              <a:buNone/>
              <a:defRPr/>
            </a:lvl6pPr>
            <a:lvl7pPr lvl="6" algn="ctr">
              <a:lnSpc>
                <a:spcPct val="93000"/>
              </a:lnSpc>
              <a:spcBef>
                <a:spcPts val="288"/>
              </a:spcBef>
              <a:spcAft>
                <a:spcPts val="0"/>
              </a:spcAft>
              <a:buSzPts val="2000"/>
              <a:buNone/>
              <a:defRPr/>
            </a:lvl7pPr>
            <a:lvl8pPr lvl="7" algn="ctr">
              <a:lnSpc>
                <a:spcPct val="93000"/>
              </a:lnSpc>
              <a:spcBef>
                <a:spcPts val="288"/>
              </a:spcBef>
              <a:spcAft>
                <a:spcPts val="0"/>
              </a:spcAft>
              <a:buSzPts val="2000"/>
              <a:buNone/>
              <a:defRPr/>
            </a:lvl8pPr>
            <a:lvl9pPr lvl="8" algn="ctr">
              <a:lnSpc>
                <a:spcPct val="93000"/>
              </a:lnSpc>
              <a:spcBef>
                <a:spcPts val="288"/>
              </a:spcBef>
              <a:spcAft>
                <a:spcPts val="13"/>
              </a:spcAft>
              <a:buSzPts val="20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ой слайд" type="blank">
  <p:cSld name="BLANK">
    <p:spTree>
      <p:nvGrpSpPr>
        <p:cNvPr id="53" name="Shape 53"/>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Вертикальный заголовок и текст" type="vertTitleAndTx">
  <p:cSld name="VERTICAL_TITLE_AND_VERTICAL_TEXT">
    <p:spTree>
      <p:nvGrpSpPr>
        <p:cNvPr id="54" name="Shape 54"/>
        <p:cNvGrpSpPr/>
        <p:nvPr/>
      </p:nvGrpSpPr>
      <p:grpSpPr>
        <a:xfrm>
          <a:off x="0" y="0"/>
          <a:ext cx="0" cy="0"/>
          <a:chOff x="0" y="0"/>
          <a:chExt cx="0" cy="0"/>
        </a:xfrm>
      </p:grpSpPr>
      <p:sp>
        <p:nvSpPr>
          <p:cNvPr id="55" name="Google Shape;55;p16"/>
          <p:cNvSpPr txBox="1"/>
          <p:nvPr>
            <p:ph type="title"/>
          </p:nvPr>
        </p:nvSpPr>
        <p:spPr>
          <a:xfrm rot="5400000">
            <a:off x="4119563" y="2874963"/>
            <a:ext cx="7075488" cy="2055813"/>
          </a:xfrm>
          <a:prstGeom prst="rect">
            <a:avLst/>
          </a:prstGeom>
          <a:noFill/>
          <a:ln>
            <a:noFill/>
          </a:ln>
        </p:spPr>
        <p:txBody>
          <a:bodyPr anchorCtr="0" anchor="ctr" bIns="0" lIns="0" spcFirstLastPara="1" rIns="0" wrap="square" tIns="0">
            <a:noAutofit/>
          </a:bodyPr>
          <a:lstStyle>
            <a:lvl1pPr lvl="0" algn="ctr">
              <a:lnSpc>
                <a:spcPct val="93000"/>
              </a:lnSpc>
              <a:spcBef>
                <a:spcPts val="13"/>
              </a:spcBef>
              <a:spcAft>
                <a:spcPts val="0"/>
              </a:spcAft>
              <a:buSzPts val="1400"/>
              <a:buNone/>
              <a:defRPr/>
            </a:lvl1pPr>
            <a:lvl2pPr lvl="1" algn="ctr">
              <a:lnSpc>
                <a:spcPct val="93000"/>
              </a:lnSpc>
              <a:spcBef>
                <a:spcPts val="13"/>
              </a:spcBef>
              <a:spcAft>
                <a:spcPts val="0"/>
              </a:spcAft>
              <a:buSzPts val="1400"/>
              <a:buNone/>
              <a:defRPr/>
            </a:lvl2pPr>
            <a:lvl3pPr lvl="2" algn="ctr">
              <a:lnSpc>
                <a:spcPct val="93000"/>
              </a:lnSpc>
              <a:spcBef>
                <a:spcPts val="13"/>
              </a:spcBef>
              <a:spcAft>
                <a:spcPts val="0"/>
              </a:spcAft>
              <a:buSzPts val="1400"/>
              <a:buNone/>
              <a:defRPr/>
            </a:lvl3pPr>
            <a:lvl4pPr lvl="3" algn="ctr">
              <a:lnSpc>
                <a:spcPct val="93000"/>
              </a:lnSpc>
              <a:spcBef>
                <a:spcPts val="13"/>
              </a:spcBef>
              <a:spcAft>
                <a:spcPts val="0"/>
              </a:spcAft>
              <a:buSzPts val="1400"/>
              <a:buNone/>
              <a:defRPr/>
            </a:lvl4pPr>
            <a:lvl5pPr lvl="4" algn="ctr">
              <a:lnSpc>
                <a:spcPct val="93000"/>
              </a:lnSpc>
              <a:spcBef>
                <a:spcPts val="13"/>
              </a:spcBef>
              <a:spcAft>
                <a:spcPts val="0"/>
              </a:spcAft>
              <a:buSzPts val="1400"/>
              <a:buNone/>
              <a:defRPr/>
            </a:lvl5pPr>
            <a:lvl6pPr lvl="5" algn="ctr">
              <a:lnSpc>
                <a:spcPct val="93000"/>
              </a:lnSpc>
              <a:spcBef>
                <a:spcPts val="13"/>
              </a:spcBef>
              <a:spcAft>
                <a:spcPts val="0"/>
              </a:spcAft>
              <a:buSzPts val="1400"/>
              <a:buNone/>
              <a:defRPr/>
            </a:lvl6pPr>
            <a:lvl7pPr lvl="6" algn="ctr">
              <a:lnSpc>
                <a:spcPct val="93000"/>
              </a:lnSpc>
              <a:spcBef>
                <a:spcPts val="13"/>
              </a:spcBef>
              <a:spcAft>
                <a:spcPts val="0"/>
              </a:spcAft>
              <a:buSzPts val="1400"/>
              <a:buNone/>
              <a:defRPr/>
            </a:lvl7pPr>
            <a:lvl8pPr lvl="7" algn="ctr">
              <a:lnSpc>
                <a:spcPct val="93000"/>
              </a:lnSpc>
              <a:spcBef>
                <a:spcPts val="13"/>
              </a:spcBef>
              <a:spcAft>
                <a:spcPts val="0"/>
              </a:spcAft>
              <a:buSzPts val="1400"/>
              <a:buNone/>
              <a:defRPr/>
            </a:lvl8pPr>
            <a:lvl9pPr lvl="8" algn="ctr">
              <a:lnSpc>
                <a:spcPct val="93000"/>
              </a:lnSpc>
              <a:spcBef>
                <a:spcPts val="13"/>
              </a:spcBef>
              <a:spcAft>
                <a:spcPts val="13"/>
              </a:spcAft>
              <a:buSzPts val="1400"/>
              <a:buNone/>
              <a:defRPr/>
            </a:lvl9pPr>
          </a:lstStyle>
          <a:p/>
        </p:txBody>
      </p:sp>
      <p:sp>
        <p:nvSpPr>
          <p:cNvPr id="56" name="Google Shape;56;p16"/>
          <p:cNvSpPr txBox="1"/>
          <p:nvPr>
            <p:ph idx="1" type="body"/>
          </p:nvPr>
        </p:nvSpPr>
        <p:spPr>
          <a:xfrm rot="5400000">
            <a:off x="-70644" y="892969"/>
            <a:ext cx="7075488" cy="6019800"/>
          </a:xfrm>
          <a:prstGeom prst="rect">
            <a:avLst/>
          </a:prstGeom>
          <a:noFill/>
          <a:ln>
            <a:noFill/>
          </a:ln>
        </p:spPr>
        <p:txBody>
          <a:bodyPr anchorCtr="0" anchor="t" bIns="0" lIns="0" spcFirstLastPara="1" rIns="0" wrap="square" tIns="28425">
            <a:noAutofit/>
          </a:bodyPr>
          <a:lstStyle>
            <a:lvl1pPr indent="-228600" lvl="0" marL="457200" algn="l">
              <a:lnSpc>
                <a:spcPct val="93000"/>
              </a:lnSpc>
              <a:spcBef>
                <a:spcPts val="1425"/>
              </a:spcBef>
              <a:spcAft>
                <a:spcPts val="0"/>
              </a:spcAft>
              <a:buSzPts val="1400"/>
              <a:buNone/>
              <a:defRPr/>
            </a:lvl1pPr>
            <a:lvl2pPr indent="-228600" lvl="1" marL="914400" algn="l">
              <a:lnSpc>
                <a:spcPct val="93000"/>
              </a:lnSpc>
              <a:spcBef>
                <a:spcPts val="1138"/>
              </a:spcBef>
              <a:spcAft>
                <a:spcPts val="0"/>
              </a:spcAft>
              <a:buSzPts val="1400"/>
              <a:buNone/>
              <a:defRPr/>
            </a:lvl2pPr>
            <a:lvl3pPr indent="-228600" lvl="2" marL="1371600" algn="l">
              <a:lnSpc>
                <a:spcPct val="93000"/>
              </a:lnSpc>
              <a:spcBef>
                <a:spcPts val="863"/>
              </a:spcBef>
              <a:spcAft>
                <a:spcPts val="0"/>
              </a:spcAft>
              <a:buSzPts val="1400"/>
              <a:buNone/>
              <a:defRPr/>
            </a:lvl3pPr>
            <a:lvl4pPr indent="-228600" lvl="3" marL="1828800" algn="l">
              <a:lnSpc>
                <a:spcPct val="93000"/>
              </a:lnSpc>
              <a:spcBef>
                <a:spcPts val="575"/>
              </a:spcBef>
              <a:spcAft>
                <a:spcPts val="0"/>
              </a:spcAft>
              <a:buSzPts val="1400"/>
              <a:buNone/>
              <a:defRPr/>
            </a:lvl4pPr>
            <a:lvl5pPr indent="-228600" lvl="4" marL="2286000" algn="l">
              <a:lnSpc>
                <a:spcPct val="93000"/>
              </a:lnSpc>
              <a:spcBef>
                <a:spcPts val="288"/>
              </a:spcBef>
              <a:spcAft>
                <a:spcPts val="0"/>
              </a:spcAft>
              <a:buSzPts val="1400"/>
              <a:buNone/>
              <a:defRPr/>
            </a:lvl5pPr>
            <a:lvl6pPr indent="-228600" lvl="5" marL="2743200" algn="l">
              <a:lnSpc>
                <a:spcPct val="93000"/>
              </a:lnSpc>
              <a:spcBef>
                <a:spcPts val="288"/>
              </a:spcBef>
              <a:spcAft>
                <a:spcPts val="0"/>
              </a:spcAft>
              <a:buSzPts val="1400"/>
              <a:buNone/>
              <a:defRPr/>
            </a:lvl6pPr>
            <a:lvl7pPr indent="-228600" lvl="6" marL="3200400" algn="l">
              <a:lnSpc>
                <a:spcPct val="93000"/>
              </a:lnSpc>
              <a:spcBef>
                <a:spcPts val="288"/>
              </a:spcBef>
              <a:spcAft>
                <a:spcPts val="0"/>
              </a:spcAft>
              <a:buSzPts val="1400"/>
              <a:buNone/>
              <a:defRPr/>
            </a:lvl7pPr>
            <a:lvl8pPr indent="-228600" lvl="7" marL="3657600" algn="l">
              <a:lnSpc>
                <a:spcPct val="93000"/>
              </a:lnSpc>
              <a:spcBef>
                <a:spcPts val="288"/>
              </a:spcBef>
              <a:spcAft>
                <a:spcPts val="0"/>
              </a:spcAft>
              <a:buSzPts val="1400"/>
              <a:buNone/>
              <a:defRPr/>
            </a:lvl8pPr>
            <a:lvl9pPr indent="-228600" lvl="8" marL="4114800" algn="l">
              <a:lnSpc>
                <a:spcPct val="93000"/>
              </a:lnSpc>
              <a:spcBef>
                <a:spcPts val="288"/>
              </a:spcBef>
              <a:spcAft>
                <a:spcPts val="13"/>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вертикальный текст" type="vertTx">
  <p:cSld name="VERTICAL_TEXT">
    <p:spTree>
      <p:nvGrpSpPr>
        <p:cNvPr id="57" name="Shape 57"/>
        <p:cNvGrpSpPr/>
        <p:nvPr/>
      </p:nvGrpSpPr>
      <p:grpSpPr>
        <a:xfrm>
          <a:off x="0" y="0"/>
          <a:ext cx="0" cy="0"/>
          <a:chOff x="0" y="0"/>
          <a:chExt cx="0" cy="0"/>
        </a:xfrm>
      </p:grpSpPr>
      <p:sp>
        <p:nvSpPr>
          <p:cNvPr id="58" name="Google Shape;58;p17"/>
          <p:cNvSpPr txBox="1"/>
          <p:nvPr>
            <p:ph type="title"/>
          </p:nvPr>
        </p:nvSpPr>
        <p:spPr>
          <a:xfrm>
            <a:off x="457200" y="365125"/>
            <a:ext cx="8228012" cy="1525587"/>
          </a:xfrm>
          <a:prstGeom prst="rect">
            <a:avLst/>
          </a:prstGeom>
          <a:noFill/>
          <a:ln>
            <a:noFill/>
          </a:ln>
        </p:spPr>
        <p:txBody>
          <a:bodyPr anchorCtr="0" anchor="ctr" bIns="0" lIns="0" spcFirstLastPara="1" rIns="0" wrap="square" tIns="0">
            <a:noAutofit/>
          </a:bodyPr>
          <a:lstStyle>
            <a:lvl1pPr lvl="0" algn="ctr">
              <a:lnSpc>
                <a:spcPct val="93000"/>
              </a:lnSpc>
              <a:spcBef>
                <a:spcPts val="13"/>
              </a:spcBef>
              <a:spcAft>
                <a:spcPts val="0"/>
              </a:spcAft>
              <a:buSzPts val="1400"/>
              <a:buNone/>
              <a:defRPr/>
            </a:lvl1pPr>
            <a:lvl2pPr lvl="1" algn="ctr">
              <a:lnSpc>
                <a:spcPct val="93000"/>
              </a:lnSpc>
              <a:spcBef>
                <a:spcPts val="13"/>
              </a:spcBef>
              <a:spcAft>
                <a:spcPts val="0"/>
              </a:spcAft>
              <a:buSzPts val="1400"/>
              <a:buNone/>
              <a:defRPr/>
            </a:lvl2pPr>
            <a:lvl3pPr lvl="2" algn="ctr">
              <a:lnSpc>
                <a:spcPct val="93000"/>
              </a:lnSpc>
              <a:spcBef>
                <a:spcPts val="13"/>
              </a:spcBef>
              <a:spcAft>
                <a:spcPts val="0"/>
              </a:spcAft>
              <a:buSzPts val="1400"/>
              <a:buNone/>
              <a:defRPr/>
            </a:lvl3pPr>
            <a:lvl4pPr lvl="3" algn="ctr">
              <a:lnSpc>
                <a:spcPct val="93000"/>
              </a:lnSpc>
              <a:spcBef>
                <a:spcPts val="13"/>
              </a:spcBef>
              <a:spcAft>
                <a:spcPts val="0"/>
              </a:spcAft>
              <a:buSzPts val="1400"/>
              <a:buNone/>
              <a:defRPr/>
            </a:lvl4pPr>
            <a:lvl5pPr lvl="4" algn="ctr">
              <a:lnSpc>
                <a:spcPct val="93000"/>
              </a:lnSpc>
              <a:spcBef>
                <a:spcPts val="13"/>
              </a:spcBef>
              <a:spcAft>
                <a:spcPts val="0"/>
              </a:spcAft>
              <a:buSzPts val="1400"/>
              <a:buNone/>
              <a:defRPr/>
            </a:lvl5pPr>
            <a:lvl6pPr lvl="5" algn="ctr">
              <a:lnSpc>
                <a:spcPct val="93000"/>
              </a:lnSpc>
              <a:spcBef>
                <a:spcPts val="13"/>
              </a:spcBef>
              <a:spcAft>
                <a:spcPts val="0"/>
              </a:spcAft>
              <a:buSzPts val="1400"/>
              <a:buNone/>
              <a:defRPr/>
            </a:lvl6pPr>
            <a:lvl7pPr lvl="6" algn="ctr">
              <a:lnSpc>
                <a:spcPct val="93000"/>
              </a:lnSpc>
              <a:spcBef>
                <a:spcPts val="13"/>
              </a:spcBef>
              <a:spcAft>
                <a:spcPts val="0"/>
              </a:spcAft>
              <a:buSzPts val="1400"/>
              <a:buNone/>
              <a:defRPr/>
            </a:lvl7pPr>
            <a:lvl8pPr lvl="7" algn="ctr">
              <a:lnSpc>
                <a:spcPct val="93000"/>
              </a:lnSpc>
              <a:spcBef>
                <a:spcPts val="13"/>
              </a:spcBef>
              <a:spcAft>
                <a:spcPts val="0"/>
              </a:spcAft>
              <a:buSzPts val="1400"/>
              <a:buNone/>
              <a:defRPr/>
            </a:lvl8pPr>
            <a:lvl9pPr lvl="8" algn="ctr">
              <a:lnSpc>
                <a:spcPct val="93000"/>
              </a:lnSpc>
              <a:spcBef>
                <a:spcPts val="13"/>
              </a:spcBef>
              <a:spcAft>
                <a:spcPts val="13"/>
              </a:spcAft>
              <a:buSzPts val="1400"/>
              <a:buNone/>
              <a:defRPr/>
            </a:lvl9pPr>
          </a:lstStyle>
          <a:p/>
        </p:txBody>
      </p:sp>
      <p:sp>
        <p:nvSpPr>
          <p:cNvPr id="59" name="Google Shape;59;p17"/>
          <p:cNvSpPr txBox="1"/>
          <p:nvPr>
            <p:ph idx="1" type="body"/>
          </p:nvPr>
        </p:nvSpPr>
        <p:spPr>
          <a:xfrm rot="5400000">
            <a:off x="1920875" y="676275"/>
            <a:ext cx="5300662" cy="8228012"/>
          </a:xfrm>
          <a:prstGeom prst="rect">
            <a:avLst/>
          </a:prstGeom>
          <a:noFill/>
          <a:ln>
            <a:noFill/>
          </a:ln>
        </p:spPr>
        <p:txBody>
          <a:bodyPr anchorCtr="0" anchor="t" bIns="0" lIns="0" spcFirstLastPara="1" rIns="0" wrap="square" tIns="28425">
            <a:noAutofit/>
          </a:bodyPr>
          <a:lstStyle>
            <a:lvl1pPr indent="-228600" lvl="0" marL="457200" algn="l">
              <a:lnSpc>
                <a:spcPct val="93000"/>
              </a:lnSpc>
              <a:spcBef>
                <a:spcPts val="1425"/>
              </a:spcBef>
              <a:spcAft>
                <a:spcPts val="0"/>
              </a:spcAft>
              <a:buSzPts val="1400"/>
              <a:buNone/>
              <a:defRPr/>
            </a:lvl1pPr>
            <a:lvl2pPr indent="-228600" lvl="1" marL="914400" algn="l">
              <a:lnSpc>
                <a:spcPct val="93000"/>
              </a:lnSpc>
              <a:spcBef>
                <a:spcPts val="1138"/>
              </a:spcBef>
              <a:spcAft>
                <a:spcPts val="0"/>
              </a:spcAft>
              <a:buSzPts val="1400"/>
              <a:buNone/>
              <a:defRPr/>
            </a:lvl2pPr>
            <a:lvl3pPr indent="-228600" lvl="2" marL="1371600" algn="l">
              <a:lnSpc>
                <a:spcPct val="93000"/>
              </a:lnSpc>
              <a:spcBef>
                <a:spcPts val="863"/>
              </a:spcBef>
              <a:spcAft>
                <a:spcPts val="0"/>
              </a:spcAft>
              <a:buSzPts val="1400"/>
              <a:buNone/>
              <a:defRPr/>
            </a:lvl3pPr>
            <a:lvl4pPr indent="-228600" lvl="3" marL="1828800" algn="l">
              <a:lnSpc>
                <a:spcPct val="93000"/>
              </a:lnSpc>
              <a:spcBef>
                <a:spcPts val="575"/>
              </a:spcBef>
              <a:spcAft>
                <a:spcPts val="0"/>
              </a:spcAft>
              <a:buSzPts val="1400"/>
              <a:buNone/>
              <a:defRPr/>
            </a:lvl4pPr>
            <a:lvl5pPr indent="-228600" lvl="4" marL="2286000" algn="l">
              <a:lnSpc>
                <a:spcPct val="93000"/>
              </a:lnSpc>
              <a:spcBef>
                <a:spcPts val="288"/>
              </a:spcBef>
              <a:spcAft>
                <a:spcPts val="0"/>
              </a:spcAft>
              <a:buSzPts val="1400"/>
              <a:buNone/>
              <a:defRPr/>
            </a:lvl5pPr>
            <a:lvl6pPr indent="-228600" lvl="5" marL="2743200" algn="l">
              <a:lnSpc>
                <a:spcPct val="93000"/>
              </a:lnSpc>
              <a:spcBef>
                <a:spcPts val="288"/>
              </a:spcBef>
              <a:spcAft>
                <a:spcPts val="0"/>
              </a:spcAft>
              <a:buSzPts val="1400"/>
              <a:buNone/>
              <a:defRPr/>
            </a:lvl6pPr>
            <a:lvl7pPr indent="-228600" lvl="6" marL="3200400" algn="l">
              <a:lnSpc>
                <a:spcPct val="93000"/>
              </a:lnSpc>
              <a:spcBef>
                <a:spcPts val="288"/>
              </a:spcBef>
              <a:spcAft>
                <a:spcPts val="0"/>
              </a:spcAft>
              <a:buSzPts val="1400"/>
              <a:buNone/>
              <a:defRPr/>
            </a:lvl7pPr>
            <a:lvl8pPr indent="-228600" lvl="7" marL="3657600" algn="l">
              <a:lnSpc>
                <a:spcPct val="93000"/>
              </a:lnSpc>
              <a:spcBef>
                <a:spcPts val="288"/>
              </a:spcBef>
              <a:spcAft>
                <a:spcPts val="0"/>
              </a:spcAft>
              <a:buSzPts val="1400"/>
              <a:buNone/>
              <a:defRPr/>
            </a:lvl8pPr>
            <a:lvl9pPr indent="-228600" lvl="8" marL="4114800" algn="l">
              <a:lnSpc>
                <a:spcPct val="93000"/>
              </a:lnSpc>
              <a:spcBef>
                <a:spcPts val="288"/>
              </a:spcBef>
              <a:spcAft>
                <a:spcPts val="13"/>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Рисунок с подписью" type="picTx">
  <p:cSld name="PICTURE_WITH_CAPTION_TEXT">
    <p:spTree>
      <p:nvGrpSpPr>
        <p:cNvPr id="60" name="Shape 60"/>
        <p:cNvGrpSpPr/>
        <p:nvPr/>
      </p:nvGrpSpPr>
      <p:grpSpPr>
        <a:xfrm>
          <a:off x="0" y="0"/>
          <a:ext cx="0" cy="0"/>
          <a:chOff x="0" y="0"/>
          <a:chExt cx="0" cy="0"/>
        </a:xfrm>
      </p:grpSpPr>
      <p:sp>
        <p:nvSpPr>
          <p:cNvPr id="61" name="Google Shape;61;p18"/>
          <p:cNvSpPr txBox="1"/>
          <p:nvPr>
            <p:ph type="title"/>
          </p:nvPr>
        </p:nvSpPr>
        <p:spPr>
          <a:xfrm>
            <a:off x="1792288" y="6400800"/>
            <a:ext cx="5486400" cy="755650"/>
          </a:xfrm>
          <a:prstGeom prst="rect">
            <a:avLst/>
          </a:prstGeom>
          <a:noFill/>
          <a:ln>
            <a:noFill/>
          </a:ln>
        </p:spPr>
        <p:txBody>
          <a:bodyPr anchorCtr="0" anchor="b" bIns="0" lIns="0" spcFirstLastPara="1" rIns="0" wrap="square" tIns="0">
            <a:noAutofit/>
          </a:bodyPr>
          <a:lstStyle>
            <a:lvl1pPr lvl="0" algn="l">
              <a:lnSpc>
                <a:spcPct val="93000"/>
              </a:lnSpc>
              <a:spcBef>
                <a:spcPts val="13"/>
              </a:spcBef>
              <a:spcAft>
                <a:spcPts val="0"/>
              </a:spcAft>
              <a:buSzPts val="1400"/>
              <a:buNone/>
              <a:defRPr b="1" sz="2000"/>
            </a:lvl1pPr>
            <a:lvl2pPr lvl="1" algn="ctr">
              <a:lnSpc>
                <a:spcPct val="93000"/>
              </a:lnSpc>
              <a:spcBef>
                <a:spcPts val="13"/>
              </a:spcBef>
              <a:spcAft>
                <a:spcPts val="0"/>
              </a:spcAft>
              <a:buSzPts val="1400"/>
              <a:buNone/>
              <a:defRPr/>
            </a:lvl2pPr>
            <a:lvl3pPr lvl="2" algn="ctr">
              <a:lnSpc>
                <a:spcPct val="93000"/>
              </a:lnSpc>
              <a:spcBef>
                <a:spcPts val="13"/>
              </a:spcBef>
              <a:spcAft>
                <a:spcPts val="0"/>
              </a:spcAft>
              <a:buSzPts val="1400"/>
              <a:buNone/>
              <a:defRPr/>
            </a:lvl3pPr>
            <a:lvl4pPr lvl="3" algn="ctr">
              <a:lnSpc>
                <a:spcPct val="93000"/>
              </a:lnSpc>
              <a:spcBef>
                <a:spcPts val="13"/>
              </a:spcBef>
              <a:spcAft>
                <a:spcPts val="0"/>
              </a:spcAft>
              <a:buSzPts val="1400"/>
              <a:buNone/>
              <a:defRPr/>
            </a:lvl4pPr>
            <a:lvl5pPr lvl="4" algn="ctr">
              <a:lnSpc>
                <a:spcPct val="93000"/>
              </a:lnSpc>
              <a:spcBef>
                <a:spcPts val="13"/>
              </a:spcBef>
              <a:spcAft>
                <a:spcPts val="0"/>
              </a:spcAft>
              <a:buSzPts val="1400"/>
              <a:buNone/>
              <a:defRPr/>
            </a:lvl5pPr>
            <a:lvl6pPr lvl="5" algn="ctr">
              <a:lnSpc>
                <a:spcPct val="93000"/>
              </a:lnSpc>
              <a:spcBef>
                <a:spcPts val="13"/>
              </a:spcBef>
              <a:spcAft>
                <a:spcPts val="0"/>
              </a:spcAft>
              <a:buSzPts val="1400"/>
              <a:buNone/>
              <a:defRPr/>
            </a:lvl6pPr>
            <a:lvl7pPr lvl="6" algn="ctr">
              <a:lnSpc>
                <a:spcPct val="93000"/>
              </a:lnSpc>
              <a:spcBef>
                <a:spcPts val="13"/>
              </a:spcBef>
              <a:spcAft>
                <a:spcPts val="0"/>
              </a:spcAft>
              <a:buSzPts val="1400"/>
              <a:buNone/>
              <a:defRPr/>
            </a:lvl7pPr>
            <a:lvl8pPr lvl="7" algn="ctr">
              <a:lnSpc>
                <a:spcPct val="93000"/>
              </a:lnSpc>
              <a:spcBef>
                <a:spcPts val="13"/>
              </a:spcBef>
              <a:spcAft>
                <a:spcPts val="0"/>
              </a:spcAft>
              <a:buSzPts val="1400"/>
              <a:buNone/>
              <a:defRPr/>
            </a:lvl8pPr>
            <a:lvl9pPr lvl="8" algn="ctr">
              <a:lnSpc>
                <a:spcPct val="93000"/>
              </a:lnSpc>
              <a:spcBef>
                <a:spcPts val="13"/>
              </a:spcBef>
              <a:spcAft>
                <a:spcPts val="13"/>
              </a:spcAft>
              <a:buSzPts val="1400"/>
              <a:buNone/>
              <a:defRPr/>
            </a:lvl9pPr>
          </a:lstStyle>
          <a:p/>
        </p:txBody>
      </p:sp>
      <p:sp>
        <p:nvSpPr>
          <p:cNvPr id="62" name="Google Shape;62;p18"/>
          <p:cNvSpPr/>
          <p:nvPr>
            <p:ph idx="2" type="pic"/>
          </p:nvPr>
        </p:nvSpPr>
        <p:spPr>
          <a:xfrm>
            <a:off x="1792288" y="817563"/>
            <a:ext cx="5486400" cy="5486400"/>
          </a:xfrm>
          <a:prstGeom prst="rect">
            <a:avLst/>
          </a:prstGeom>
          <a:noFill/>
          <a:ln>
            <a:noFill/>
          </a:ln>
        </p:spPr>
      </p:sp>
      <p:sp>
        <p:nvSpPr>
          <p:cNvPr id="63" name="Google Shape;63;p18"/>
          <p:cNvSpPr txBox="1"/>
          <p:nvPr>
            <p:ph idx="1" type="body"/>
          </p:nvPr>
        </p:nvSpPr>
        <p:spPr>
          <a:xfrm>
            <a:off x="1792288" y="7156450"/>
            <a:ext cx="5486400" cy="1073150"/>
          </a:xfrm>
          <a:prstGeom prst="rect">
            <a:avLst/>
          </a:prstGeom>
          <a:noFill/>
          <a:ln>
            <a:noFill/>
          </a:ln>
        </p:spPr>
        <p:txBody>
          <a:bodyPr anchorCtr="0" anchor="t" bIns="0" lIns="0" spcFirstLastPara="1" rIns="0" wrap="square" tIns="28425">
            <a:noAutofit/>
          </a:bodyPr>
          <a:lstStyle>
            <a:lvl1pPr indent="-228600" lvl="0" marL="457200" algn="l">
              <a:lnSpc>
                <a:spcPct val="93000"/>
              </a:lnSpc>
              <a:spcBef>
                <a:spcPts val="1425"/>
              </a:spcBef>
              <a:spcAft>
                <a:spcPts val="0"/>
              </a:spcAft>
              <a:buSzPts val="1400"/>
              <a:buNone/>
              <a:defRPr sz="1400"/>
            </a:lvl1pPr>
            <a:lvl2pPr indent="-228600" lvl="1" marL="914400" algn="l">
              <a:lnSpc>
                <a:spcPct val="93000"/>
              </a:lnSpc>
              <a:spcBef>
                <a:spcPts val="1138"/>
              </a:spcBef>
              <a:spcAft>
                <a:spcPts val="0"/>
              </a:spcAft>
              <a:buSzPts val="1200"/>
              <a:buNone/>
              <a:defRPr sz="1200"/>
            </a:lvl2pPr>
            <a:lvl3pPr indent="-228600" lvl="2" marL="1371600" algn="l">
              <a:lnSpc>
                <a:spcPct val="93000"/>
              </a:lnSpc>
              <a:spcBef>
                <a:spcPts val="863"/>
              </a:spcBef>
              <a:spcAft>
                <a:spcPts val="0"/>
              </a:spcAft>
              <a:buSzPts val="1000"/>
              <a:buNone/>
              <a:defRPr sz="1000"/>
            </a:lvl3pPr>
            <a:lvl4pPr indent="-228600" lvl="3" marL="1828800" algn="l">
              <a:lnSpc>
                <a:spcPct val="93000"/>
              </a:lnSpc>
              <a:spcBef>
                <a:spcPts val="575"/>
              </a:spcBef>
              <a:spcAft>
                <a:spcPts val="0"/>
              </a:spcAft>
              <a:buSzPts val="900"/>
              <a:buNone/>
              <a:defRPr sz="900"/>
            </a:lvl4pPr>
            <a:lvl5pPr indent="-228600" lvl="4" marL="2286000" algn="l">
              <a:lnSpc>
                <a:spcPct val="93000"/>
              </a:lnSpc>
              <a:spcBef>
                <a:spcPts val="288"/>
              </a:spcBef>
              <a:spcAft>
                <a:spcPts val="0"/>
              </a:spcAft>
              <a:buSzPts val="900"/>
              <a:buNone/>
              <a:defRPr sz="900"/>
            </a:lvl5pPr>
            <a:lvl6pPr indent="-228600" lvl="5" marL="2743200" algn="l">
              <a:lnSpc>
                <a:spcPct val="93000"/>
              </a:lnSpc>
              <a:spcBef>
                <a:spcPts val="288"/>
              </a:spcBef>
              <a:spcAft>
                <a:spcPts val="0"/>
              </a:spcAft>
              <a:buSzPts val="900"/>
              <a:buNone/>
              <a:defRPr sz="900"/>
            </a:lvl6pPr>
            <a:lvl7pPr indent="-228600" lvl="6" marL="3200400" algn="l">
              <a:lnSpc>
                <a:spcPct val="93000"/>
              </a:lnSpc>
              <a:spcBef>
                <a:spcPts val="288"/>
              </a:spcBef>
              <a:spcAft>
                <a:spcPts val="0"/>
              </a:spcAft>
              <a:buSzPts val="900"/>
              <a:buNone/>
              <a:defRPr sz="900"/>
            </a:lvl7pPr>
            <a:lvl8pPr indent="-228600" lvl="7" marL="3657600" algn="l">
              <a:lnSpc>
                <a:spcPct val="93000"/>
              </a:lnSpc>
              <a:spcBef>
                <a:spcPts val="288"/>
              </a:spcBef>
              <a:spcAft>
                <a:spcPts val="0"/>
              </a:spcAft>
              <a:buSzPts val="900"/>
              <a:buNone/>
              <a:defRPr sz="900"/>
            </a:lvl8pPr>
            <a:lvl9pPr indent="-228600" lvl="8" marL="4114800" algn="l">
              <a:lnSpc>
                <a:spcPct val="93000"/>
              </a:lnSpc>
              <a:spcBef>
                <a:spcPts val="288"/>
              </a:spcBef>
              <a:spcAft>
                <a:spcPts val="13"/>
              </a:spcAft>
              <a:buSzPts val="900"/>
              <a:buNone/>
              <a:defRPr sz="9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Объект с подписью" type="objTx">
  <p:cSld name="OBJECT_WITH_CAPTION_TEXT">
    <p:spTree>
      <p:nvGrpSpPr>
        <p:cNvPr id="64" name="Shape 64"/>
        <p:cNvGrpSpPr/>
        <p:nvPr/>
      </p:nvGrpSpPr>
      <p:grpSpPr>
        <a:xfrm>
          <a:off x="0" y="0"/>
          <a:ext cx="0" cy="0"/>
          <a:chOff x="0" y="0"/>
          <a:chExt cx="0" cy="0"/>
        </a:xfrm>
      </p:grpSpPr>
      <p:sp>
        <p:nvSpPr>
          <p:cNvPr id="65" name="Google Shape;65;p19"/>
          <p:cNvSpPr txBox="1"/>
          <p:nvPr>
            <p:ph type="title"/>
          </p:nvPr>
        </p:nvSpPr>
        <p:spPr>
          <a:xfrm>
            <a:off x="457200" y="363538"/>
            <a:ext cx="3008313" cy="1549400"/>
          </a:xfrm>
          <a:prstGeom prst="rect">
            <a:avLst/>
          </a:prstGeom>
          <a:noFill/>
          <a:ln>
            <a:noFill/>
          </a:ln>
        </p:spPr>
        <p:txBody>
          <a:bodyPr anchorCtr="0" anchor="b" bIns="0" lIns="0" spcFirstLastPara="1" rIns="0" wrap="square" tIns="0">
            <a:noAutofit/>
          </a:bodyPr>
          <a:lstStyle>
            <a:lvl1pPr lvl="0" algn="l">
              <a:lnSpc>
                <a:spcPct val="93000"/>
              </a:lnSpc>
              <a:spcBef>
                <a:spcPts val="13"/>
              </a:spcBef>
              <a:spcAft>
                <a:spcPts val="0"/>
              </a:spcAft>
              <a:buSzPts val="1400"/>
              <a:buNone/>
              <a:defRPr b="1" sz="2000"/>
            </a:lvl1pPr>
            <a:lvl2pPr lvl="1" algn="ctr">
              <a:lnSpc>
                <a:spcPct val="93000"/>
              </a:lnSpc>
              <a:spcBef>
                <a:spcPts val="13"/>
              </a:spcBef>
              <a:spcAft>
                <a:spcPts val="0"/>
              </a:spcAft>
              <a:buSzPts val="1400"/>
              <a:buNone/>
              <a:defRPr/>
            </a:lvl2pPr>
            <a:lvl3pPr lvl="2" algn="ctr">
              <a:lnSpc>
                <a:spcPct val="93000"/>
              </a:lnSpc>
              <a:spcBef>
                <a:spcPts val="13"/>
              </a:spcBef>
              <a:spcAft>
                <a:spcPts val="0"/>
              </a:spcAft>
              <a:buSzPts val="1400"/>
              <a:buNone/>
              <a:defRPr/>
            </a:lvl3pPr>
            <a:lvl4pPr lvl="3" algn="ctr">
              <a:lnSpc>
                <a:spcPct val="93000"/>
              </a:lnSpc>
              <a:spcBef>
                <a:spcPts val="13"/>
              </a:spcBef>
              <a:spcAft>
                <a:spcPts val="0"/>
              </a:spcAft>
              <a:buSzPts val="1400"/>
              <a:buNone/>
              <a:defRPr/>
            </a:lvl4pPr>
            <a:lvl5pPr lvl="4" algn="ctr">
              <a:lnSpc>
                <a:spcPct val="93000"/>
              </a:lnSpc>
              <a:spcBef>
                <a:spcPts val="13"/>
              </a:spcBef>
              <a:spcAft>
                <a:spcPts val="0"/>
              </a:spcAft>
              <a:buSzPts val="1400"/>
              <a:buNone/>
              <a:defRPr/>
            </a:lvl5pPr>
            <a:lvl6pPr lvl="5" algn="ctr">
              <a:lnSpc>
                <a:spcPct val="93000"/>
              </a:lnSpc>
              <a:spcBef>
                <a:spcPts val="13"/>
              </a:spcBef>
              <a:spcAft>
                <a:spcPts val="0"/>
              </a:spcAft>
              <a:buSzPts val="1400"/>
              <a:buNone/>
              <a:defRPr/>
            </a:lvl6pPr>
            <a:lvl7pPr lvl="6" algn="ctr">
              <a:lnSpc>
                <a:spcPct val="93000"/>
              </a:lnSpc>
              <a:spcBef>
                <a:spcPts val="13"/>
              </a:spcBef>
              <a:spcAft>
                <a:spcPts val="0"/>
              </a:spcAft>
              <a:buSzPts val="1400"/>
              <a:buNone/>
              <a:defRPr/>
            </a:lvl7pPr>
            <a:lvl8pPr lvl="7" algn="ctr">
              <a:lnSpc>
                <a:spcPct val="93000"/>
              </a:lnSpc>
              <a:spcBef>
                <a:spcPts val="13"/>
              </a:spcBef>
              <a:spcAft>
                <a:spcPts val="0"/>
              </a:spcAft>
              <a:buSzPts val="1400"/>
              <a:buNone/>
              <a:defRPr/>
            </a:lvl8pPr>
            <a:lvl9pPr lvl="8" algn="ctr">
              <a:lnSpc>
                <a:spcPct val="93000"/>
              </a:lnSpc>
              <a:spcBef>
                <a:spcPts val="13"/>
              </a:spcBef>
              <a:spcAft>
                <a:spcPts val="13"/>
              </a:spcAft>
              <a:buSzPts val="1400"/>
              <a:buNone/>
              <a:defRPr/>
            </a:lvl9pPr>
          </a:lstStyle>
          <a:p/>
        </p:txBody>
      </p:sp>
      <p:sp>
        <p:nvSpPr>
          <p:cNvPr id="66" name="Google Shape;66;p19"/>
          <p:cNvSpPr txBox="1"/>
          <p:nvPr>
            <p:ph idx="1" type="body"/>
          </p:nvPr>
        </p:nvSpPr>
        <p:spPr>
          <a:xfrm>
            <a:off x="3575050" y="363538"/>
            <a:ext cx="5111750" cy="7804150"/>
          </a:xfrm>
          <a:prstGeom prst="rect">
            <a:avLst/>
          </a:prstGeom>
          <a:noFill/>
          <a:ln>
            <a:noFill/>
          </a:ln>
        </p:spPr>
        <p:txBody>
          <a:bodyPr anchorCtr="0" anchor="t" bIns="0" lIns="0" spcFirstLastPara="1" rIns="0" wrap="square" tIns="28425">
            <a:noAutofit/>
          </a:bodyPr>
          <a:lstStyle>
            <a:lvl1pPr indent="-228600" lvl="0" marL="457200" algn="l">
              <a:lnSpc>
                <a:spcPct val="93000"/>
              </a:lnSpc>
              <a:spcBef>
                <a:spcPts val="1425"/>
              </a:spcBef>
              <a:spcAft>
                <a:spcPts val="0"/>
              </a:spcAft>
              <a:buSzPts val="1400"/>
              <a:buNone/>
              <a:defRPr sz="3200"/>
            </a:lvl1pPr>
            <a:lvl2pPr indent="-228600" lvl="1" marL="914400" algn="l">
              <a:lnSpc>
                <a:spcPct val="93000"/>
              </a:lnSpc>
              <a:spcBef>
                <a:spcPts val="1138"/>
              </a:spcBef>
              <a:spcAft>
                <a:spcPts val="0"/>
              </a:spcAft>
              <a:buSzPts val="1400"/>
              <a:buNone/>
              <a:defRPr sz="2800"/>
            </a:lvl2pPr>
            <a:lvl3pPr indent="-228600" lvl="2" marL="1371600" algn="l">
              <a:lnSpc>
                <a:spcPct val="93000"/>
              </a:lnSpc>
              <a:spcBef>
                <a:spcPts val="863"/>
              </a:spcBef>
              <a:spcAft>
                <a:spcPts val="0"/>
              </a:spcAft>
              <a:buSzPts val="1400"/>
              <a:buNone/>
              <a:defRPr sz="2400"/>
            </a:lvl3pPr>
            <a:lvl4pPr indent="-228600" lvl="3" marL="1828800" algn="l">
              <a:lnSpc>
                <a:spcPct val="93000"/>
              </a:lnSpc>
              <a:spcBef>
                <a:spcPts val="575"/>
              </a:spcBef>
              <a:spcAft>
                <a:spcPts val="0"/>
              </a:spcAft>
              <a:buSzPts val="1400"/>
              <a:buNone/>
              <a:defRPr sz="2000"/>
            </a:lvl4pPr>
            <a:lvl5pPr indent="-228600" lvl="4" marL="2286000" algn="l">
              <a:lnSpc>
                <a:spcPct val="93000"/>
              </a:lnSpc>
              <a:spcBef>
                <a:spcPts val="288"/>
              </a:spcBef>
              <a:spcAft>
                <a:spcPts val="0"/>
              </a:spcAft>
              <a:buSzPts val="1400"/>
              <a:buNone/>
              <a:defRPr sz="2000"/>
            </a:lvl5pPr>
            <a:lvl6pPr indent="-228600" lvl="5" marL="2743200" algn="l">
              <a:lnSpc>
                <a:spcPct val="93000"/>
              </a:lnSpc>
              <a:spcBef>
                <a:spcPts val="288"/>
              </a:spcBef>
              <a:spcAft>
                <a:spcPts val="0"/>
              </a:spcAft>
              <a:buSzPts val="1400"/>
              <a:buNone/>
              <a:defRPr sz="2000"/>
            </a:lvl6pPr>
            <a:lvl7pPr indent="-228600" lvl="6" marL="3200400" algn="l">
              <a:lnSpc>
                <a:spcPct val="93000"/>
              </a:lnSpc>
              <a:spcBef>
                <a:spcPts val="288"/>
              </a:spcBef>
              <a:spcAft>
                <a:spcPts val="0"/>
              </a:spcAft>
              <a:buSzPts val="1400"/>
              <a:buNone/>
              <a:defRPr sz="2000"/>
            </a:lvl7pPr>
            <a:lvl8pPr indent="-228600" lvl="7" marL="3657600" algn="l">
              <a:lnSpc>
                <a:spcPct val="93000"/>
              </a:lnSpc>
              <a:spcBef>
                <a:spcPts val="288"/>
              </a:spcBef>
              <a:spcAft>
                <a:spcPts val="0"/>
              </a:spcAft>
              <a:buSzPts val="1400"/>
              <a:buNone/>
              <a:defRPr sz="2000"/>
            </a:lvl8pPr>
            <a:lvl9pPr indent="-228600" lvl="8" marL="4114800" algn="l">
              <a:lnSpc>
                <a:spcPct val="93000"/>
              </a:lnSpc>
              <a:spcBef>
                <a:spcPts val="288"/>
              </a:spcBef>
              <a:spcAft>
                <a:spcPts val="13"/>
              </a:spcAft>
              <a:buSzPts val="1400"/>
              <a:buNone/>
              <a:defRPr sz="2000"/>
            </a:lvl9pPr>
          </a:lstStyle>
          <a:p/>
        </p:txBody>
      </p:sp>
      <p:sp>
        <p:nvSpPr>
          <p:cNvPr id="67" name="Google Shape;67;p19"/>
          <p:cNvSpPr txBox="1"/>
          <p:nvPr>
            <p:ph idx="2" type="body"/>
          </p:nvPr>
        </p:nvSpPr>
        <p:spPr>
          <a:xfrm>
            <a:off x="457200" y="1912938"/>
            <a:ext cx="3008313" cy="6254750"/>
          </a:xfrm>
          <a:prstGeom prst="rect">
            <a:avLst/>
          </a:prstGeom>
          <a:noFill/>
          <a:ln>
            <a:noFill/>
          </a:ln>
        </p:spPr>
        <p:txBody>
          <a:bodyPr anchorCtr="0" anchor="t" bIns="0" lIns="0" spcFirstLastPara="1" rIns="0" wrap="square" tIns="28425">
            <a:noAutofit/>
          </a:bodyPr>
          <a:lstStyle>
            <a:lvl1pPr indent="-228600" lvl="0" marL="457200" algn="l">
              <a:lnSpc>
                <a:spcPct val="93000"/>
              </a:lnSpc>
              <a:spcBef>
                <a:spcPts val="1425"/>
              </a:spcBef>
              <a:spcAft>
                <a:spcPts val="0"/>
              </a:spcAft>
              <a:buSzPts val="1400"/>
              <a:buNone/>
              <a:defRPr sz="1400"/>
            </a:lvl1pPr>
            <a:lvl2pPr indent="-228600" lvl="1" marL="914400" algn="l">
              <a:lnSpc>
                <a:spcPct val="93000"/>
              </a:lnSpc>
              <a:spcBef>
                <a:spcPts val="1138"/>
              </a:spcBef>
              <a:spcAft>
                <a:spcPts val="0"/>
              </a:spcAft>
              <a:buSzPts val="1200"/>
              <a:buNone/>
              <a:defRPr sz="1200"/>
            </a:lvl2pPr>
            <a:lvl3pPr indent="-228600" lvl="2" marL="1371600" algn="l">
              <a:lnSpc>
                <a:spcPct val="93000"/>
              </a:lnSpc>
              <a:spcBef>
                <a:spcPts val="863"/>
              </a:spcBef>
              <a:spcAft>
                <a:spcPts val="0"/>
              </a:spcAft>
              <a:buSzPts val="1000"/>
              <a:buNone/>
              <a:defRPr sz="1000"/>
            </a:lvl3pPr>
            <a:lvl4pPr indent="-228600" lvl="3" marL="1828800" algn="l">
              <a:lnSpc>
                <a:spcPct val="93000"/>
              </a:lnSpc>
              <a:spcBef>
                <a:spcPts val="575"/>
              </a:spcBef>
              <a:spcAft>
                <a:spcPts val="0"/>
              </a:spcAft>
              <a:buSzPts val="900"/>
              <a:buNone/>
              <a:defRPr sz="900"/>
            </a:lvl4pPr>
            <a:lvl5pPr indent="-228600" lvl="4" marL="2286000" algn="l">
              <a:lnSpc>
                <a:spcPct val="93000"/>
              </a:lnSpc>
              <a:spcBef>
                <a:spcPts val="288"/>
              </a:spcBef>
              <a:spcAft>
                <a:spcPts val="0"/>
              </a:spcAft>
              <a:buSzPts val="900"/>
              <a:buNone/>
              <a:defRPr sz="900"/>
            </a:lvl5pPr>
            <a:lvl6pPr indent="-228600" lvl="5" marL="2743200" algn="l">
              <a:lnSpc>
                <a:spcPct val="93000"/>
              </a:lnSpc>
              <a:spcBef>
                <a:spcPts val="288"/>
              </a:spcBef>
              <a:spcAft>
                <a:spcPts val="0"/>
              </a:spcAft>
              <a:buSzPts val="900"/>
              <a:buNone/>
              <a:defRPr sz="900"/>
            </a:lvl6pPr>
            <a:lvl7pPr indent="-228600" lvl="6" marL="3200400" algn="l">
              <a:lnSpc>
                <a:spcPct val="93000"/>
              </a:lnSpc>
              <a:spcBef>
                <a:spcPts val="288"/>
              </a:spcBef>
              <a:spcAft>
                <a:spcPts val="0"/>
              </a:spcAft>
              <a:buSzPts val="900"/>
              <a:buNone/>
              <a:defRPr sz="900"/>
            </a:lvl7pPr>
            <a:lvl8pPr indent="-228600" lvl="7" marL="3657600" algn="l">
              <a:lnSpc>
                <a:spcPct val="93000"/>
              </a:lnSpc>
              <a:spcBef>
                <a:spcPts val="288"/>
              </a:spcBef>
              <a:spcAft>
                <a:spcPts val="0"/>
              </a:spcAft>
              <a:buSzPts val="900"/>
              <a:buNone/>
              <a:defRPr sz="900"/>
            </a:lvl8pPr>
            <a:lvl9pPr indent="-228600" lvl="8" marL="4114800" algn="l">
              <a:lnSpc>
                <a:spcPct val="93000"/>
              </a:lnSpc>
              <a:spcBef>
                <a:spcPts val="288"/>
              </a:spcBef>
              <a:spcAft>
                <a:spcPts val="13"/>
              </a:spcAft>
              <a:buSzPts val="900"/>
              <a:buNone/>
              <a:defRPr sz="9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олько заголовок" type="titleOnly">
  <p:cSld name="TITLE_ONLY">
    <p:spTree>
      <p:nvGrpSpPr>
        <p:cNvPr id="68" name="Shape 68"/>
        <p:cNvGrpSpPr/>
        <p:nvPr/>
      </p:nvGrpSpPr>
      <p:grpSpPr>
        <a:xfrm>
          <a:off x="0" y="0"/>
          <a:ext cx="0" cy="0"/>
          <a:chOff x="0" y="0"/>
          <a:chExt cx="0" cy="0"/>
        </a:xfrm>
      </p:grpSpPr>
      <p:sp>
        <p:nvSpPr>
          <p:cNvPr id="69" name="Google Shape;69;p20"/>
          <p:cNvSpPr txBox="1"/>
          <p:nvPr>
            <p:ph type="title"/>
          </p:nvPr>
        </p:nvSpPr>
        <p:spPr>
          <a:xfrm>
            <a:off x="457200" y="365125"/>
            <a:ext cx="8228012" cy="1525587"/>
          </a:xfrm>
          <a:prstGeom prst="rect">
            <a:avLst/>
          </a:prstGeom>
          <a:noFill/>
          <a:ln>
            <a:noFill/>
          </a:ln>
        </p:spPr>
        <p:txBody>
          <a:bodyPr anchorCtr="0" anchor="ctr" bIns="0" lIns="0" spcFirstLastPara="1" rIns="0" wrap="square" tIns="0">
            <a:noAutofit/>
          </a:bodyPr>
          <a:lstStyle>
            <a:lvl1pPr lvl="0" algn="ctr">
              <a:lnSpc>
                <a:spcPct val="93000"/>
              </a:lnSpc>
              <a:spcBef>
                <a:spcPts val="13"/>
              </a:spcBef>
              <a:spcAft>
                <a:spcPts val="0"/>
              </a:spcAft>
              <a:buSzPts val="1400"/>
              <a:buNone/>
              <a:defRPr/>
            </a:lvl1pPr>
            <a:lvl2pPr lvl="1" algn="ctr">
              <a:lnSpc>
                <a:spcPct val="93000"/>
              </a:lnSpc>
              <a:spcBef>
                <a:spcPts val="13"/>
              </a:spcBef>
              <a:spcAft>
                <a:spcPts val="0"/>
              </a:spcAft>
              <a:buSzPts val="1400"/>
              <a:buNone/>
              <a:defRPr/>
            </a:lvl2pPr>
            <a:lvl3pPr lvl="2" algn="ctr">
              <a:lnSpc>
                <a:spcPct val="93000"/>
              </a:lnSpc>
              <a:spcBef>
                <a:spcPts val="13"/>
              </a:spcBef>
              <a:spcAft>
                <a:spcPts val="0"/>
              </a:spcAft>
              <a:buSzPts val="1400"/>
              <a:buNone/>
              <a:defRPr/>
            </a:lvl3pPr>
            <a:lvl4pPr lvl="3" algn="ctr">
              <a:lnSpc>
                <a:spcPct val="93000"/>
              </a:lnSpc>
              <a:spcBef>
                <a:spcPts val="13"/>
              </a:spcBef>
              <a:spcAft>
                <a:spcPts val="0"/>
              </a:spcAft>
              <a:buSzPts val="1400"/>
              <a:buNone/>
              <a:defRPr/>
            </a:lvl4pPr>
            <a:lvl5pPr lvl="4" algn="ctr">
              <a:lnSpc>
                <a:spcPct val="93000"/>
              </a:lnSpc>
              <a:spcBef>
                <a:spcPts val="13"/>
              </a:spcBef>
              <a:spcAft>
                <a:spcPts val="0"/>
              </a:spcAft>
              <a:buSzPts val="1400"/>
              <a:buNone/>
              <a:defRPr/>
            </a:lvl5pPr>
            <a:lvl6pPr lvl="5" algn="ctr">
              <a:lnSpc>
                <a:spcPct val="93000"/>
              </a:lnSpc>
              <a:spcBef>
                <a:spcPts val="13"/>
              </a:spcBef>
              <a:spcAft>
                <a:spcPts val="0"/>
              </a:spcAft>
              <a:buSzPts val="1400"/>
              <a:buNone/>
              <a:defRPr/>
            </a:lvl6pPr>
            <a:lvl7pPr lvl="6" algn="ctr">
              <a:lnSpc>
                <a:spcPct val="93000"/>
              </a:lnSpc>
              <a:spcBef>
                <a:spcPts val="13"/>
              </a:spcBef>
              <a:spcAft>
                <a:spcPts val="0"/>
              </a:spcAft>
              <a:buSzPts val="1400"/>
              <a:buNone/>
              <a:defRPr/>
            </a:lvl7pPr>
            <a:lvl8pPr lvl="7" algn="ctr">
              <a:lnSpc>
                <a:spcPct val="93000"/>
              </a:lnSpc>
              <a:spcBef>
                <a:spcPts val="13"/>
              </a:spcBef>
              <a:spcAft>
                <a:spcPts val="0"/>
              </a:spcAft>
              <a:buSzPts val="1400"/>
              <a:buNone/>
              <a:defRPr/>
            </a:lvl8pPr>
            <a:lvl9pPr lvl="8" algn="ctr">
              <a:lnSpc>
                <a:spcPct val="93000"/>
              </a:lnSpc>
              <a:spcBef>
                <a:spcPts val="13"/>
              </a:spcBef>
              <a:spcAft>
                <a:spcPts val="13"/>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Сравнение" type="twoTxTwoObj">
  <p:cSld name="TWO_OBJECTS_WITH_TEXT">
    <p:spTree>
      <p:nvGrpSpPr>
        <p:cNvPr id="70" name="Shape 70"/>
        <p:cNvGrpSpPr/>
        <p:nvPr/>
      </p:nvGrpSpPr>
      <p:grpSpPr>
        <a:xfrm>
          <a:off x="0" y="0"/>
          <a:ext cx="0" cy="0"/>
          <a:chOff x="0" y="0"/>
          <a:chExt cx="0" cy="0"/>
        </a:xfrm>
      </p:grpSpPr>
      <p:sp>
        <p:nvSpPr>
          <p:cNvPr id="71" name="Google Shape;71;p21"/>
          <p:cNvSpPr txBox="1"/>
          <p:nvPr>
            <p:ph type="title"/>
          </p:nvPr>
        </p:nvSpPr>
        <p:spPr>
          <a:xfrm>
            <a:off x="457200" y="366713"/>
            <a:ext cx="8229600" cy="1524000"/>
          </a:xfrm>
          <a:prstGeom prst="rect">
            <a:avLst/>
          </a:prstGeom>
          <a:noFill/>
          <a:ln>
            <a:noFill/>
          </a:ln>
        </p:spPr>
        <p:txBody>
          <a:bodyPr anchorCtr="0" anchor="ctr" bIns="0" lIns="0" spcFirstLastPara="1" rIns="0" wrap="square" tIns="0">
            <a:noAutofit/>
          </a:bodyPr>
          <a:lstStyle>
            <a:lvl1pPr lvl="0" algn="ctr">
              <a:lnSpc>
                <a:spcPct val="93000"/>
              </a:lnSpc>
              <a:spcBef>
                <a:spcPts val="13"/>
              </a:spcBef>
              <a:spcAft>
                <a:spcPts val="0"/>
              </a:spcAft>
              <a:buSzPts val="1400"/>
              <a:buNone/>
              <a:defRPr/>
            </a:lvl1pPr>
            <a:lvl2pPr lvl="1" algn="ctr">
              <a:lnSpc>
                <a:spcPct val="93000"/>
              </a:lnSpc>
              <a:spcBef>
                <a:spcPts val="13"/>
              </a:spcBef>
              <a:spcAft>
                <a:spcPts val="0"/>
              </a:spcAft>
              <a:buSzPts val="1400"/>
              <a:buNone/>
              <a:defRPr/>
            </a:lvl2pPr>
            <a:lvl3pPr lvl="2" algn="ctr">
              <a:lnSpc>
                <a:spcPct val="93000"/>
              </a:lnSpc>
              <a:spcBef>
                <a:spcPts val="13"/>
              </a:spcBef>
              <a:spcAft>
                <a:spcPts val="0"/>
              </a:spcAft>
              <a:buSzPts val="1400"/>
              <a:buNone/>
              <a:defRPr/>
            </a:lvl3pPr>
            <a:lvl4pPr lvl="3" algn="ctr">
              <a:lnSpc>
                <a:spcPct val="93000"/>
              </a:lnSpc>
              <a:spcBef>
                <a:spcPts val="13"/>
              </a:spcBef>
              <a:spcAft>
                <a:spcPts val="0"/>
              </a:spcAft>
              <a:buSzPts val="1400"/>
              <a:buNone/>
              <a:defRPr/>
            </a:lvl4pPr>
            <a:lvl5pPr lvl="4" algn="ctr">
              <a:lnSpc>
                <a:spcPct val="93000"/>
              </a:lnSpc>
              <a:spcBef>
                <a:spcPts val="13"/>
              </a:spcBef>
              <a:spcAft>
                <a:spcPts val="0"/>
              </a:spcAft>
              <a:buSzPts val="1400"/>
              <a:buNone/>
              <a:defRPr/>
            </a:lvl5pPr>
            <a:lvl6pPr lvl="5" algn="ctr">
              <a:lnSpc>
                <a:spcPct val="93000"/>
              </a:lnSpc>
              <a:spcBef>
                <a:spcPts val="13"/>
              </a:spcBef>
              <a:spcAft>
                <a:spcPts val="0"/>
              </a:spcAft>
              <a:buSzPts val="1400"/>
              <a:buNone/>
              <a:defRPr/>
            </a:lvl6pPr>
            <a:lvl7pPr lvl="6" algn="ctr">
              <a:lnSpc>
                <a:spcPct val="93000"/>
              </a:lnSpc>
              <a:spcBef>
                <a:spcPts val="13"/>
              </a:spcBef>
              <a:spcAft>
                <a:spcPts val="0"/>
              </a:spcAft>
              <a:buSzPts val="1400"/>
              <a:buNone/>
              <a:defRPr/>
            </a:lvl7pPr>
            <a:lvl8pPr lvl="7" algn="ctr">
              <a:lnSpc>
                <a:spcPct val="93000"/>
              </a:lnSpc>
              <a:spcBef>
                <a:spcPts val="13"/>
              </a:spcBef>
              <a:spcAft>
                <a:spcPts val="0"/>
              </a:spcAft>
              <a:buSzPts val="1400"/>
              <a:buNone/>
              <a:defRPr/>
            </a:lvl8pPr>
            <a:lvl9pPr lvl="8" algn="ctr">
              <a:lnSpc>
                <a:spcPct val="93000"/>
              </a:lnSpc>
              <a:spcBef>
                <a:spcPts val="13"/>
              </a:spcBef>
              <a:spcAft>
                <a:spcPts val="13"/>
              </a:spcAft>
              <a:buSzPts val="1400"/>
              <a:buNone/>
              <a:defRPr/>
            </a:lvl9pPr>
          </a:lstStyle>
          <a:p/>
        </p:txBody>
      </p:sp>
      <p:sp>
        <p:nvSpPr>
          <p:cNvPr id="72" name="Google Shape;72;p21"/>
          <p:cNvSpPr txBox="1"/>
          <p:nvPr>
            <p:ph idx="1" type="body"/>
          </p:nvPr>
        </p:nvSpPr>
        <p:spPr>
          <a:xfrm>
            <a:off x="457200" y="2046288"/>
            <a:ext cx="4040188" cy="854075"/>
          </a:xfrm>
          <a:prstGeom prst="rect">
            <a:avLst/>
          </a:prstGeom>
          <a:noFill/>
          <a:ln>
            <a:noFill/>
          </a:ln>
        </p:spPr>
        <p:txBody>
          <a:bodyPr anchorCtr="0" anchor="b" bIns="0" lIns="0" spcFirstLastPara="1" rIns="0" wrap="square" tIns="28425">
            <a:noAutofit/>
          </a:bodyPr>
          <a:lstStyle>
            <a:lvl1pPr indent="-228600" lvl="0" marL="457200" algn="l">
              <a:lnSpc>
                <a:spcPct val="93000"/>
              </a:lnSpc>
              <a:spcBef>
                <a:spcPts val="1425"/>
              </a:spcBef>
              <a:spcAft>
                <a:spcPts val="0"/>
              </a:spcAft>
              <a:buSzPts val="2400"/>
              <a:buNone/>
              <a:defRPr b="1" sz="2400"/>
            </a:lvl1pPr>
            <a:lvl2pPr indent="-228600" lvl="1" marL="914400" algn="l">
              <a:lnSpc>
                <a:spcPct val="93000"/>
              </a:lnSpc>
              <a:spcBef>
                <a:spcPts val="1138"/>
              </a:spcBef>
              <a:spcAft>
                <a:spcPts val="0"/>
              </a:spcAft>
              <a:buSzPts val="2000"/>
              <a:buNone/>
              <a:defRPr b="1" sz="2000"/>
            </a:lvl2pPr>
            <a:lvl3pPr indent="-228600" lvl="2" marL="1371600" algn="l">
              <a:lnSpc>
                <a:spcPct val="93000"/>
              </a:lnSpc>
              <a:spcBef>
                <a:spcPts val="863"/>
              </a:spcBef>
              <a:spcAft>
                <a:spcPts val="0"/>
              </a:spcAft>
              <a:buSzPts val="1800"/>
              <a:buNone/>
              <a:defRPr b="1" sz="1800"/>
            </a:lvl3pPr>
            <a:lvl4pPr indent="-228600" lvl="3" marL="1828800" algn="l">
              <a:lnSpc>
                <a:spcPct val="93000"/>
              </a:lnSpc>
              <a:spcBef>
                <a:spcPts val="575"/>
              </a:spcBef>
              <a:spcAft>
                <a:spcPts val="0"/>
              </a:spcAft>
              <a:buSzPts val="1600"/>
              <a:buNone/>
              <a:defRPr b="1" sz="1600"/>
            </a:lvl4pPr>
            <a:lvl5pPr indent="-228600" lvl="4" marL="2286000" algn="l">
              <a:lnSpc>
                <a:spcPct val="93000"/>
              </a:lnSpc>
              <a:spcBef>
                <a:spcPts val="288"/>
              </a:spcBef>
              <a:spcAft>
                <a:spcPts val="0"/>
              </a:spcAft>
              <a:buSzPts val="1600"/>
              <a:buNone/>
              <a:defRPr b="1" sz="1600"/>
            </a:lvl5pPr>
            <a:lvl6pPr indent="-228600" lvl="5" marL="2743200" algn="l">
              <a:lnSpc>
                <a:spcPct val="93000"/>
              </a:lnSpc>
              <a:spcBef>
                <a:spcPts val="288"/>
              </a:spcBef>
              <a:spcAft>
                <a:spcPts val="0"/>
              </a:spcAft>
              <a:buSzPts val="1600"/>
              <a:buNone/>
              <a:defRPr b="1" sz="1600"/>
            </a:lvl6pPr>
            <a:lvl7pPr indent="-228600" lvl="6" marL="3200400" algn="l">
              <a:lnSpc>
                <a:spcPct val="93000"/>
              </a:lnSpc>
              <a:spcBef>
                <a:spcPts val="288"/>
              </a:spcBef>
              <a:spcAft>
                <a:spcPts val="0"/>
              </a:spcAft>
              <a:buSzPts val="1600"/>
              <a:buNone/>
              <a:defRPr b="1" sz="1600"/>
            </a:lvl7pPr>
            <a:lvl8pPr indent="-228600" lvl="7" marL="3657600" algn="l">
              <a:lnSpc>
                <a:spcPct val="93000"/>
              </a:lnSpc>
              <a:spcBef>
                <a:spcPts val="288"/>
              </a:spcBef>
              <a:spcAft>
                <a:spcPts val="0"/>
              </a:spcAft>
              <a:buSzPts val="1600"/>
              <a:buNone/>
              <a:defRPr b="1" sz="1600"/>
            </a:lvl8pPr>
            <a:lvl9pPr indent="-228600" lvl="8" marL="4114800" algn="l">
              <a:lnSpc>
                <a:spcPct val="93000"/>
              </a:lnSpc>
              <a:spcBef>
                <a:spcPts val="288"/>
              </a:spcBef>
              <a:spcAft>
                <a:spcPts val="13"/>
              </a:spcAft>
              <a:buSzPts val="1600"/>
              <a:buNone/>
              <a:defRPr b="1" sz="1600"/>
            </a:lvl9pPr>
          </a:lstStyle>
          <a:p/>
        </p:txBody>
      </p:sp>
      <p:sp>
        <p:nvSpPr>
          <p:cNvPr id="73" name="Google Shape;73;p21"/>
          <p:cNvSpPr txBox="1"/>
          <p:nvPr>
            <p:ph idx="2" type="body"/>
          </p:nvPr>
        </p:nvSpPr>
        <p:spPr>
          <a:xfrm>
            <a:off x="457200" y="2900363"/>
            <a:ext cx="4040188" cy="5267325"/>
          </a:xfrm>
          <a:prstGeom prst="rect">
            <a:avLst/>
          </a:prstGeom>
          <a:noFill/>
          <a:ln>
            <a:noFill/>
          </a:ln>
        </p:spPr>
        <p:txBody>
          <a:bodyPr anchorCtr="0" anchor="t" bIns="0" lIns="0" spcFirstLastPara="1" rIns="0" wrap="square" tIns="28425">
            <a:noAutofit/>
          </a:bodyPr>
          <a:lstStyle>
            <a:lvl1pPr indent="-228600" lvl="0" marL="457200" algn="l">
              <a:lnSpc>
                <a:spcPct val="93000"/>
              </a:lnSpc>
              <a:spcBef>
                <a:spcPts val="1425"/>
              </a:spcBef>
              <a:spcAft>
                <a:spcPts val="0"/>
              </a:spcAft>
              <a:buSzPts val="1400"/>
              <a:buNone/>
              <a:defRPr sz="2400"/>
            </a:lvl1pPr>
            <a:lvl2pPr indent="-228600" lvl="1" marL="914400" algn="l">
              <a:lnSpc>
                <a:spcPct val="93000"/>
              </a:lnSpc>
              <a:spcBef>
                <a:spcPts val="1138"/>
              </a:spcBef>
              <a:spcAft>
                <a:spcPts val="0"/>
              </a:spcAft>
              <a:buSzPts val="1400"/>
              <a:buNone/>
              <a:defRPr sz="2000"/>
            </a:lvl2pPr>
            <a:lvl3pPr indent="-228600" lvl="2" marL="1371600" algn="l">
              <a:lnSpc>
                <a:spcPct val="93000"/>
              </a:lnSpc>
              <a:spcBef>
                <a:spcPts val="863"/>
              </a:spcBef>
              <a:spcAft>
                <a:spcPts val="0"/>
              </a:spcAft>
              <a:buSzPts val="1400"/>
              <a:buNone/>
              <a:defRPr sz="1800"/>
            </a:lvl3pPr>
            <a:lvl4pPr indent="-228600" lvl="3" marL="1828800" algn="l">
              <a:lnSpc>
                <a:spcPct val="93000"/>
              </a:lnSpc>
              <a:spcBef>
                <a:spcPts val="575"/>
              </a:spcBef>
              <a:spcAft>
                <a:spcPts val="0"/>
              </a:spcAft>
              <a:buSzPts val="1400"/>
              <a:buNone/>
              <a:defRPr sz="1600"/>
            </a:lvl4pPr>
            <a:lvl5pPr indent="-228600" lvl="4" marL="2286000" algn="l">
              <a:lnSpc>
                <a:spcPct val="93000"/>
              </a:lnSpc>
              <a:spcBef>
                <a:spcPts val="288"/>
              </a:spcBef>
              <a:spcAft>
                <a:spcPts val="0"/>
              </a:spcAft>
              <a:buSzPts val="1400"/>
              <a:buNone/>
              <a:defRPr sz="1600"/>
            </a:lvl5pPr>
            <a:lvl6pPr indent="-228600" lvl="5" marL="2743200" algn="l">
              <a:lnSpc>
                <a:spcPct val="93000"/>
              </a:lnSpc>
              <a:spcBef>
                <a:spcPts val="288"/>
              </a:spcBef>
              <a:spcAft>
                <a:spcPts val="0"/>
              </a:spcAft>
              <a:buSzPts val="1400"/>
              <a:buNone/>
              <a:defRPr sz="1600"/>
            </a:lvl6pPr>
            <a:lvl7pPr indent="-228600" lvl="6" marL="3200400" algn="l">
              <a:lnSpc>
                <a:spcPct val="93000"/>
              </a:lnSpc>
              <a:spcBef>
                <a:spcPts val="288"/>
              </a:spcBef>
              <a:spcAft>
                <a:spcPts val="0"/>
              </a:spcAft>
              <a:buSzPts val="1400"/>
              <a:buNone/>
              <a:defRPr sz="1600"/>
            </a:lvl7pPr>
            <a:lvl8pPr indent="-228600" lvl="7" marL="3657600" algn="l">
              <a:lnSpc>
                <a:spcPct val="93000"/>
              </a:lnSpc>
              <a:spcBef>
                <a:spcPts val="288"/>
              </a:spcBef>
              <a:spcAft>
                <a:spcPts val="0"/>
              </a:spcAft>
              <a:buSzPts val="1400"/>
              <a:buNone/>
              <a:defRPr sz="1600"/>
            </a:lvl8pPr>
            <a:lvl9pPr indent="-228600" lvl="8" marL="4114800" algn="l">
              <a:lnSpc>
                <a:spcPct val="93000"/>
              </a:lnSpc>
              <a:spcBef>
                <a:spcPts val="288"/>
              </a:spcBef>
              <a:spcAft>
                <a:spcPts val="13"/>
              </a:spcAft>
              <a:buSzPts val="1400"/>
              <a:buNone/>
              <a:defRPr sz="1600"/>
            </a:lvl9pPr>
          </a:lstStyle>
          <a:p/>
        </p:txBody>
      </p:sp>
      <p:sp>
        <p:nvSpPr>
          <p:cNvPr id="74" name="Google Shape;74;p21"/>
          <p:cNvSpPr txBox="1"/>
          <p:nvPr>
            <p:ph idx="3" type="body"/>
          </p:nvPr>
        </p:nvSpPr>
        <p:spPr>
          <a:xfrm>
            <a:off x="4645025" y="2046288"/>
            <a:ext cx="4041775" cy="854075"/>
          </a:xfrm>
          <a:prstGeom prst="rect">
            <a:avLst/>
          </a:prstGeom>
          <a:noFill/>
          <a:ln>
            <a:noFill/>
          </a:ln>
        </p:spPr>
        <p:txBody>
          <a:bodyPr anchorCtr="0" anchor="b" bIns="0" lIns="0" spcFirstLastPara="1" rIns="0" wrap="square" tIns="28425">
            <a:noAutofit/>
          </a:bodyPr>
          <a:lstStyle>
            <a:lvl1pPr indent="-228600" lvl="0" marL="457200" algn="l">
              <a:lnSpc>
                <a:spcPct val="93000"/>
              </a:lnSpc>
              <a:spcBef>
                <a:spcPts val="1425"/>
              </a:spcBef>
              <a:spcAft>
                <a:spcPts val="0"/>
              </a:spcAft>
              <a:buSzPts val="2400"/>
              <a:buNone/>
              <a:defRPr b="1" sz="2400"/>
            </a:lvl1pPr>
            <a:lvl2pPr indent="-228600" lvl="1" marL="914400" algn="l">
              <a:lnSpc>
                <a:spcPct val="93000"/>
              </a:lnSpc>
              <a:spcBef>
                <a:spcPts val="1138"/>
              </a:spcBef>
              <a:spcAft>
                <a:spcPts val="0"/>
              </a:spcAft>
              <a:buSzPts val="2000"/>
              <a:buNone/>
              <a:defRPr b="1" sz="2000"/>
            </a:lvl2pPr>
            <a:lvl3pPr indent="-228600" lvl="2" marL="1371600" algn="l">
              <a:lnSpc>
                <a:spcPct val="93000"/>
              </a:lnSpc>
              <a:spcBef>
                <a:spcPts val="863"/>
              </a:spcBef>
              <a:spcAft>
                <a:spcPts val="0"/>
              </a:spcAft>
              <a:buSzPts val="1800"/>
              <a:buNone/>
              <a:defRPr b="1" sz="1800"/>
            </a:lvl3pPr>
            <a:lvl4pPr indent="-228600" lvl="3" marL="1828800" algn="l">
              <a:lnSpc>
                <a:spcPct val="93000"/>
              </a:lnSpc>
              <a:spcBef>
                <a:spcPts val="575"/>
              </a:spcBef>
              <a:spcAft>
                <a:spcPts val="0"/>
              </a:spcAft>
              <a:buSzPts val="1600"/>
              <a:buNone/>
              <a:defRPr b="1" sz="1600"/>
            </a:lvl4pPr>
            <a:lvl5pPr indent="-228600" lvl="4" marL="2286000" algn="l">
              <a:lnSpc>
                <a:spcPct val="93000"/>
              </a:lnSpc>
              <a:spcBef>
                <a:spcPts val="288"/>
              </a:spcBef>
              <a:spcAft>
                <a:spcPts val="0"/>
              </a:spcAft>
              <a:buSzPts val="1600"/>
              <a:buNone/>
              <a:defRPr b="1" sz="1600"/>
            </a:lvl5pPr>
            <a:lvl6pPr indent="-228600" lvl="5" marL="2743200" algn="l">
              <a:lnSpc>
                <a:spcPct val="93000"/>
              </a:lnSpc>
              <a:spcBef>
                <a:spcPts val="288"/>
              </a:spcBef>
              <a:spcAft>
                <a:spcPts val="0"/>
              </a:spcAft>
              <a:buSzPts val="1600"/>
              <a:buNone/>
              <a:defRPr b="1" sz="1600"/>
            </a:lvl6pPr>
            <a:lvl7pPr indent="-228600" lvl="6" marL="3200400" algn="l">
              <a:lnSpc>
                <a:spcPct val="93000"/>
              </a:lnSpc>
              <a:spcBef>
                <a:spcPts val="288"/>
              </a:spcBef>
              <a:spcAft>
                <a:spcPts val="0"/>
              </a:spcAft>
              <a:buSzPts val="1600"/>
              <a:buNone/>
              <a:defRPr b="1" sz="1600"/>
            </a:lvl7pPr>
            <a:lvl8pPr indent="-228600" lvl="7" marL="3657600" algn="l">
              <a:lnSpc>
                <a:spcPct val="93000"/>
              </a:lnSpc>
              <a:spcBef>
                <a:spcPts val="288"/>
              </a:spcBef>
              <a:spcAft>
                <a:spcPts val="0"/>
              </a:spcAft>
              <a:buSzPts val="1600"/>
              <a:buNone/>
              <a:defRPr b="1" sz="1600"/>
            </a:lvl8pPr>
            <a:lvl9pPr indent="-228600" lvl="8" marL="4114800" algn="l">
              <a:lnSpc>
                <a:spcPct val="93000"/>
              </a:lnSpc>
              <a:spcBef>
                <a:spcPts val="288"/>
              </a:spcBef>
              <a:spcAft>
                <a:spcPts val="13"/>
              </a:spcAft>
              <a:buSzPts val="1600"/>
              <a:buNone/>
              <a:defRPr b="1" sz="1600"/>
            </a:lvl9pPr>
          </a:lstStyle>
          <a:p/>
        </p:txBody>
      </p:sp>
      <p:sp>
        <p:nvSpPr>
          <p:cNvPr id="75" name="Google Shape;75;p21"/>
          <p:cNvSpPr txBox="1"/>
          <p:nvPr>
            <p:ph idx="4" type="body"/>
          </p:nvPr>
        </p:nvSpPr>
        <p:spPr>
          <a:xfrm>
            <a:off x="4645025" y="2900363"/>
            <a:ext cx="4041775" cy="5267325"/>
          </a:xfrm>
          <a:prstGeom prst="rect">
            <a:avLst/>
          </a:prstGeom>
          <a:noFill/>
          <a:ln>
            <a:noFill/>
          </a:ln>
        </p:spPr>
        <p:txBody>
          <a:bodyPr anchorCtr="0" anchor="t" bIns="0" lIns="0" spcFirstLastPara="1" rIns="0" wrap="square" tIns="28425">
            <a:noAutofit/>
          </a:bodyPr>
          <a:lstStyle>
            <a:lvl1pPr indent="-228600" lvl="0" marL="457200" algn="l">
              <a:lnSpc>
                <a:spcPct val="93000"/>
              </a:lnSpc>
              <a:spcBef>
                <a:spcPts val="1425"/>
              </a:spcBef>
              <a:spcAft>
                <a:spcPts val="0"/>
              </a:spcAft>
              <a:buSzPts val="1400"/>
              <a:buNone/>
              <a:defRPr sz="2400"/>
            </a:lvl1pPr>
            <a:lvl2pPr indent="-228600" lvl="1" marL="914400" algn="l">
              <a:lnSpc>
                <a:spcPct val="93000"/>
              </a:lnSpc>
              <a:spcBef>
                <a:spcPts val="1138"/>
              </a:spcBef>
              <a:spcAft>
                <a:spcPts val="0"/>
              </a:spcAft>
              <a:buSzPts val="1400"/>
              <a:buNone/>
              <a:defRPr sz="2000"/>
            </a:lvl2pPr>
            <a:lvl3pPr indent="-228600" lvl="2" marL="1371600" algn="l">
              <a:lnSpc>
                <a:spcPct val="93000"/>
              </a:lnSpc>
              <a:spcBef>
                <a:spcPts val="863"/>
              </a:spcBef>
              <a:spcAft>
                <a:spcPts val="0"/>
              </a:spcAft>
              <a:buSzPts val="1400"/>
              <a:buNone/>
              <a:defRPr sz="1800"/>
            </a:lvl3pPr>
            <a:lvl4pPr indent="-228600" lvl="3" marL="1828800" algn="l">
              <a:lnSpc>
                <a:spcPct val="93000"/>
              </a:lnSpc>
              <a:spcBef>
                <a:spcPts val="575"/>
              </a:spcBef>
              <a:spcAft>
                <a:spcPts val="0"/>
              </a:spcAft>
              <a:buSzPts val="1400"/>
              <a:buNone/>
              <a:defRPr sz="1600"/>
            </a:lvl4pPr>
            <a:lvl5pPr indent="-228600" lvl="4" marL="2286000" algn="l">
              <a:lnSpc>
                <a:spcPct val="93000"/>
              </a:lnSpc>
              <a:spcBef>
                <a:spcPts val="288"/>
              </a:spcBef>
              <a:spcAft>
                <a:spcPts val="0"/>
              </a:spcAft>
              <a:buSzPts val="1400"/>
              <a:buNone/>
              <a:defRPr sz="1600"/>
            </a:lvl5pPr>
            <a:lvl6pPr indent="-228600" lvl="5" marL="2743200" algn="l">
              <a:lnSpc>
                <a:spcPct val="93000"/>
              </a:lnSpc>
              <a:spcBef>
                <a:spcPts val="288"/>
              </a:spcBef>
              <a:spcAft>
                <a:spcPts val="0"/>
              </a:spcAft>
              <a:buSzPts val="1400"/>
              <a:buNone/>
              <a:defRPr sz="1600"/>
            </a:lvl6pPr>
            <a:lvl7pPr indent="-228600" lvl="6" marL="3200400" algn="l">
              <a:lnSpc>
                <a:spcPct val="93000"/>
              </a:lnSpc>
              <a:spcBef>
                <a:spcPts val="288"/>
              </a:spcBef>
              <a:spcAft>
                <a:spcPts val="0"/>
              </a:spcAft>
              <a:buSzPts val="1400"/>
              <a:buNone/>
              <a:defRPr sz="1600"/>
            </a:lvl7pPr>
            <a:lvl8pPr indent="-228600" lvl="7" marL="3657600" algn="l">
              <a:lnSpc>
                <a:spcPct val="93000"/>
              </a:lnSpc>
              <a:spcBef>
                <a:spcPts val="288"/>
              </a:spcBef>
              <a:spcAft>
                <a:spcPts val="0"/>
              </a:spcAft>
              <a:buSzPts val="1400"/>
              <a:buNone/>
              <a:defRPr sz="1600"/>
            </a:lvl8pPr>
            <a:lvl9pPr indent="-228600" lvl="8" marL="4114800" algn="l">
              <a:lnSpc>
                <a:spcPct val="93000"/>
              </a:lnSpc>
              <a:spcBef>
                <a:spcPts val="288"/>
              </a:spcBef>
              <a:spcAft>
                <a:spcPts val="13"/>
              </a:spcAft>
              <a:buSzPts val="1400"/>
              <a:buNone/>
              <a:defRPr sz="16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Вертикальный заголовок и текст" type="vertTitleAndTx">
  <p:cSld name="VERTICAL_TITLE_AND_VERTICAL_TEXT">
    <p:spTree>
      <p:nvGrpSpPr>
        <p:cNvPr id="14" name="Shape 14"/>
        <p:cNvGrpSpPr/>
        <p:nvPr/>
      </p:nvGrpSpPr>
      <p:grpSpPr>
        <a:xfrm>
          <a:off x="0" y="0"/>
          <a:ext cx="0" cy="0"/>
          <a:chOff x="0" y="0"/>
          <a:chExt cx="0" cy="0"/>
        </a:xfrm>
      </p:grpSpPr>
      <p:sp>
        <p:nvSpPr>
          <p:cNvPr id="15" name="Google Shape;15;p3"/>
          <p:cNvSpPr txBox="1"/>
          <p:nvPr>
            <p:ph type="title"/>
          </p:nvPr>
        </p:nvSpPr>
        <p:spPr>
          <a:xfrm rot="5400000">
            <a:off x="4119563" y="2874963"/>
            <a:ext cx="7075488" cy="2055813"/>
          </a:xfrm>
          <a:prstGeom prst="rect">
            <a:avLst/>
          </a:prstGeom>
          <a:noFill/>
          <a:ln>
            <a:noFill/>
          </a:ln>
        </p:spPr>
        <p:txBody>
          <a:bodyPr anchorCtr="0" anchor="ctr" bIns="0" lIns="0" spcFirstLastPara="1" rIns="0" wrap="square" tIns="0">
            <a:noAutofit/>
          </a:bodyPr>
          <a:lstStyle>
            <a:lvl1pPr lvl="0" algn="ctr">
              <a:lnSpc>
                <a:spcPct val="93000"/>
              </a:lnSpc>
              <a:spcBef>
                <a:spcPts val="13"/>
              </a:spcBef>
              <a:spcAft>
                <a:spcPts val="0"/>
              </a:spcAft>
              <a:buSzPts val="1400"/>
              <a:buNone/>
              <a:defRPr/>
            </a:lvl1pPr>
            <a:lvl2pPr lvl="1" algn="ctr">
              <a:lnSpc>
                <a:spcPct val="93000"/>
              </a:lnSpc>
              <a:spcBef>
                <a:spcPts val="13"/>
              </a:spcBef>
              <a:spcAft>
                <a:spcPts val="0"/>
              </a:spcAft>
              <a:buSzPts val="1400"/>
              <a:buNone/>
              <a:defRPr/>
            </a:lvl2pPr>
            <a:lvl3pPr lvl="2" algn="ctr">
              <a:lnSpc>
                <a:spcPct val="93000"/>
              </a:lnSpc>
              <a:spcBef>
                <a:spcPts val="13"/>
              </a:spcBef>
              <a:spcAft>
                <a:spcPts val="0"/>
              </a:spcAft>
              <a:buSzPts val="1400"/>
              <a:buNone/>
              <a:defRPr/>
            </a:lvl3pPr>
            <a:lvl4pPr lvl="3" algn="ctr">
              <a:lnSpc>
                <a:spcPct val="93000"/>
              </a:lnSpc>
              <a:spcBef>
                <a:spcPts val="13"/>
              </a:spcBef>
              <a:spcAft>
                <a:spcPts val="0"/>
              </a:spcAft>
              <a:buSzPts val="1400"/>
              <a:buNone/>
              <a:defRPr/>
            </a:lvl4pPr>
            <a:lvl5pPr lvl="4" algn="ctr">
              <a:lnSpc>
                <a:spcPct val="93000"/>
              </a:lnSpc>
              <a:spcBef>
                <a:spcPts val="13"/>
              </a:spcBef>
              <a:spcAft>
                <a:spcPts val="0"/>
              </a:spcAft>
              <a:buSzPts val="1400"/>
              <a:buNone/>
              <a:defRPr/>
            </a:lvl5pPr>
            <a:lvl6pPr lvl="5" algn="ctr">
              <a:lnSpc>
                <a:spcPct val="93000"/>
              </a:lnSpc>
              <a:spcBef>
                <a:spcPts val="13"/>
              </a:spcBef>
              <a:spcAft>
                <a:spcPts val="0"/>
              </a:spcAft>
              <a:buSzPts val="1400"/>
              <a:buNone/>
              <a:defRPr/>
            </a:lvl6pPr>
            <a:lvl7pPr lvl="6" algn="ctr">
              <a:lnSpc>
                <a:spcPct val="93000"/>
              </a:lnSpc>
              <a:spcBef>
                <a:spcPts val="13"/>
              </a:spcBef>
              <a:spcAft>
                <a:spcPts val="0"/>
              </a:spcAft>
              <a:buSzPts val="1400"/>
              <a:buNone/>
              <a:defRPr/>
            </a:lvl7pPr>
            <a:lvl8pPr lvl="7" algn="ctr">
              <a:lnSpc>
                <a:spcPct val="93000"/>
              </a:lnSpc>
              <a:spcBef>
                <a:spcPts val="13"/>
              </a:spcBef>
              <a:spcAft>
                <a:spcPts val="0"/>
              </a:spcAft>
              <a:buSzPts val="1400"/>
              <a:buNone/>
              <a:defRPr/>
            </a:lvl8pPr>
            <a:lvl9pPr lvl="8" algn="ctr">
              <a:lnSpc>
                <a:spcPct val="93000"/>
              </a:lnSpc>
              <a:spcBef>
                <a:spcPts val="13"/>
              </a:spcBef>
              <a:spcAft>
                <a:spcPts val="13"/>
              </a:spcAft>
              <a:buSzPts val="1400"/>
              <a:buNone/>
              <a:defRPr/>
            </a:lvl9pPr>
          </a:lstStyle>
          <a:p/>
        </p:txBody>
      </p:sp>
      <p:sp>
        <p:nvSpPr>
          <p:cNvPr id="16" name="Google Shape;16;p3"/>
          <p:cNvSpPr txBox="1"/>
          <p:nvPr>
            <p:ph idx="1" type="body"/>
          </p:nvPr>
        </p:nvSpPr>
        <p:spPr>
          <a:xfrm rot="5400000">
            <a:off x="-70644" y="892969"/>
            <a:ext cx="7075488" cy="6019800"/>
          </a:xfrm>
          <a:prstGeom prst="rect">
            <a:avLst/>
          </a:prstGeom>
          <a:noFill/>
          <a:ln>
            <a:noFill/>
          </a:ln>
        </p:spPr>
        <p:txBody>
          <a:bodyPr anchorCtr="0" anchor="t" bIns="0" lIns="0" spcFirstLastPara="1" rIns="0" wrap="square" tIns="28425">
            <a:noAutofit/>
          </a:bodyPr>
          <a:lstStyle>
            <a:lvl1pPr indent="-228600" lvl="0" marL="457200" algn="l">
              <a:lnSpc>
                <a:spcPct val="93000"/>
              </a:lnSpc>
              <a:spcBef>
                <a:spcPts val="1425"/>
              </a:spcBef>
              <a:spcAft>
                <a:spcPts val="0"/>
              </a:spcAft>
              <a:buSzPts val="1400"/>
              <a:buNone/>
              <a:defRPr/>
            </a:lvl1pPr>
            <a:lvl2pPr indent="-228600" lvl="1" marL="914400" algn="l">
              <a:lnSpc>
                <a:spcPct val="93000"/>
              </a:lnSpc>
              <a:spcBef>
                <a:spcPts val="1138"/>
              </a:spcBef>
              <a:spcAft>
                <a:spcPts val="0"/>
              </a:spcAft>
              <a:buSzPts val="1400"/>
              <a:buNone/>
              <a:defRPr/>
            </a:lvl2pPr>
            <a:lvl3pPr indent="-228600" lvl="2" marL="1371600" algn="l">
              <a:lnSpc>
                <a:spcPct val="93000"/>
              </a:lnSpc>
              <a:spcBef>
                <a:spcPts val="863"/>
              </a:spcBef>
              <a:spcAft>
                <a:spcPts val="0"/>
              </a:spcAft>
              <a:buSzPts val="1400"/>
              <a:buNone/>
              <a:defRPr/>
            </a:lvl3pPr>
            <a:lvl4pPr indent="-228600" lvl="3" marL="1828800" algn="l">
              <a:lnSpc>
                <a:spcPct val="93000"/>
              </a:lnSpc>
              <a:spcBef>
                <a:spcPts val="575"/>
              </a:spcBef>
              <a:spcAft>
                <a:spcPts val="0"/>
              </a:spcAft>
              <a:buSzPts val="1400"/>
              <a:buNone/>
              <a:defRPr/>
            </a:lvl4pPr>
            <a:lvl5pPr indent="-228600" lvl="4" marL="2286000" algn="l">
              <a:lnSpc>
                <a:spcPct val="93000"/>
              </a:lnSpc>
              <a:spcBef>
                <a:spcPts val="288"/>
              </a:spcBef>
              <a:spcAft>
                <a:spcPts val="0"/>
              </a:spcAft>
              <a:buSzPts val="1400"/>
              <a:buNone/>
              <a:defRPr/>
            </a:lvl5pPr>
            <a:lvl6pPr indent="-228600" lvl="5" marL="2743200" algn="l">
              <a:lnSpc>
                <a:spcPct val="93000"/>
              </a:lnSpc>
              <a:spcBef>
                <a:spcPts val="288"/>
              </a:spcBef>
              <a:spcAft>
                <a:spcPts val="0"/>
              </a:spcAft>
              <a:buSzPts val="1400"/>
              <a:buNone/>
              <a:defRPr/>
            </a:lvl6pPr>
            <a:lvl7pPr indent="-228600" lvl="6" marL="3200400" algn="l">
              <a:lnSpc>
                <a:spcPct val="93000"/>
              </a:lnSpc>
              <a:spcBef>
                <a:spcPts val="288"/>
              </a:spcBef>
              <a:spcAft>
                <a:spcPts val="0"/>
              </a:spcAft>
              <a:buSzPts val="1400"/>
              <a:buNone/>
              <a:defRPr/>
            </a:lvl7pPr>
            <a:lvl8pPr indent="-228600" lvl="7" marL="3657600" algn="l">
              <a:lnSpc>
                <a:spcPct val="93000"/>
              </a:lnSpc>
              <a:spcBef>
                <a:spcPts val="288"/>
              </a:spcBef>
              <a:spcAft>
                <a:spcPts val="0"/>
              </a:spcAft>
              <a:buSzPts val="1400"/>
              <a:buNone/>
              <a:defRPr/>
            </a:lvl8pPr>
            <a:lvl9pPr indent="-228600" lvl="8" marL="4114800" algn="l">
              <a:lnSpc>
                <a:spcPct val="93000"/>
              </a:lnSpc>
              <a:spcBef>
                <a:spcPts val="288"/>
              </a:spcBef>
              <a:spcAft>
                <a:spcPts val="13"/>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Два объекта" type="twoObj">
  <p:cSld name="TWO_OBJECTS">
    <p:spTree>
      <p:nvGrpSpPr>
        <p:cNvPr id="76" name="Shape 76"/>
        <p:cNvGrpSpPr/>
        <p:nvPr/>
      </p:nvGrpSpPr>
      <p:grpSpPr>
        <a:xfrm>
          <a:off x="0" y="0"/>
          <a:ext cx="0" cy="0"/>
          <a:chOff x="0" y="0"/>
          <a:chExt cx="0" cy="0"/>
        </a:xfrm>
      </p:grpSpPr>
      <p:sp>
        <p:nvSpPr>
          <p:cNvPr id="77" name="Google Shape;77;p22"/>
          <p:cNvSpPr txBox="1"/>
          <p:nvPr>
            <p:ph type="title"/>
          </p:nvPr>
        </p:nvSpPr>
        <p:spPr>
          <a:xfrm>
            <a:off x="457200" y="365125"/>
            <a:ext cx="8228012" cy="1525587"/>
          </a:xfrm>
          <a:prstGeom prst="rect">
            <a:avLst/>
          </a:prstGeom>
          <a:noFill/>
          <a:ln>
            <a:noFill/>
          </a:ln>
        </p:spPr>
        <p:txBody>
          <a:bodyPr anchorCtr="0" anchor="ctr" bIns="0" lIns="0" spcFirstLastPara="1" rIns="0" wrap="square" tIns="0">
            <a:noAutofit/>
          </a:bodyPr>
          <a:lstStyle>
            <a:lvl1pPr lvl="0" algn="ctr">
              <a:lnSpc>
                <a:spcPct val="93000"/>
              </a:lnSpc>
              <a:spcBef>
                <a:spcPts val="13"/>
              </a:spcBef>
              <a:spcAft>
                <a:spcPts val="0"/>
              </a:spcAft>
              <a:buSzPts val="1400"/>
              <a:buNone/>
              <a:defRPr/>
            </a:lvl1pPr>
            <a:lvl2pPr lvl="1" algn="ctr">
              <a:lnSpc>
                <a:spcPct val="93000"/>
              </a:lnSpc>
              <a:spcBef>
                <a:spcPts val="13"/>
              </a:spcBef>
              <a:spcAft>
                <a:spcPts val="0"/>
              </a:spcAft>
              <a:buSzPts val="1400"/>
              <a:buNone/>
              <a:defRPr/>
            </a:lvl2pPr>
            <a:lvl3pPr lvl="2" algn="ctr">
              <a:lnSpc>
                <a:spcPct val="93000"/>
              </a:lnSpc>
              <a:spcBef>
                <a:spcPts val="13"/>
              </a:spcBef>
              <a:spcAft>
                <a:spcPts val="0"/>
              </a:spcAft>
              <a:buSzPts val="1400"/>
              <a:buNone/>
              <a:defRPr/>
            </a:lvl3pPr>
            <a:lvl4pPr lvl="3" algn="ctr">
              <a:lnSpc>
                <a:spcPct val="93000"/>
              </a:lnSpc>
              <a:spcBef>
                <a:spcPts val="13"/>
              </a:spcBef>
              <a:spcAft>
                <a:spcPts val="0"/>
              </a:spcAft>
              <a:buSzPts val="1400"/>
              <a:buNone/>
              <a:defRPr/>
            </a:lvl4pPr>
            <a:lvl5pPr lvl="4" algn="ctr">
              <a:lnSpc>
                <a:spcPct val="93000"/>
              </a:lnSpc>
              <a:spcBef>
                <a:spcPts val="13"/>
              </a:spcBef>
              <a:spcAft>
                <a:spcPts val="0"/>
              </a:spcAft>
              <a:buSzPts val="1400"/>
              <a:buNone/>
              <a:defRPr/>
            </a:lvl5pPr>
            <a:lvl6pPr lvl="5" algn="ctr">
              <a:lnSpc>
                <a:spcPct val="93000"/>
              </a:lnSpc>
              <a:spcBef>
                <a:spcPts val="13"/>
              </a:spcBef>
              <a:spcAft>
                <a:spcPts val="0"/>
              </a:spcAft>
              <a:buSzPts val="1400"/>
              <a:buNone/>
              <a:defRPr/>
            </a:lvl6pPr>
            <a:lvl7pPr lvl="6" algn="ctr">
              <a:lnSpc>
                <a:spcPct val="93000"/>
              </a:lnSpc>
              <a:spcBef>
                <a:spcPts val="13"/>
              </a:spcBef>
              <a:spcAft>
                <a:spcPts val="0"/>
              </a:spcAft>
              <a:buSzPts val="1400"/>
              <a:buNone/>
              <a:defRPr/>
            </a:lvl7pPr>
            <a:lvl8pPr lvl="7" algn="ctr">
              <a:lnSpc>
                <a:spcPct val="93000"/>
              </a:lnSpc>
              <a:spcBef>
                <a:spcPts val="13"/>
              </a:spcBef>
              <a:spcAft>
                <a:spcPts val="0"/>
              </a:spcAft>
              <a:buSzPts val="1400"/>
              <a:buNone/>
              <a:defRPr/>
            </a:lvl8pPr>
            <a:lvl9pPr lvl="8" algn="ctr">
              <a:lnSpc>
                <a:spcPct val="93000"/>
              </a:lnSpc>
              <a:spcBef>
                <a:spcPts val="13"/>
              </a:spcBef>
              <a:spcAft>
                <a:spcPts val="13"/>
              </a:spcAft>
              <a:buSzPts val="1400"/>
              <a:buNone/>
              <a:defRPr/>
            </a:lvl9pPr>
          </a:lstStyle>
          <a:p/>
        </p:txBody>
      </p:sp>
      <p:sp>
        <p:nvSpPr>
          <p:cNvPr id="78" name="Google Shape;78;p22"/>
          <p:cNvSpPr txBox="1"/>
          <p:nvPr>
            <p:ph idx="1" type="body"/>
          </p:nvPr>
        </p:nvSpPr>
        <p:spPr>
          <a:xfrm>
            <a:off x="457200" y="2139950"/>
            <a:ext cx="4037013" cy="5300663"/>
          </a:xfrm>
          <a:prstGeom prst="rect">
            <a:avLst/>
          </a:prstGeom>
          <a:noFill/>
          <a:ln>
            <a:noFill/>
          </a:ln>
        </p:spPr>
        <p:txBody>
          <a:bodyPr anchorCtr="0" anchor="t" bIns="0" lIns="0" spcFirstLastPara="1" rIns="0" wrap="square" tIns="28425">
            <a:noAutofit/>
          </a:bodyPr>
          <a:lstStyle>
            <a:lvl1pPr indent="-228600" lvl="0" marL="457200" algn="l">
              <a:lnSpc>
                <a:spcPct val="93000"/>
              </a:lnSpc>
              <a:spcBef>
                <a:spcPts val="1425"/>
              </a:spcBef>
              <a:spcAft>
                <a:spcPts val="0"/>
              </a:spcAft>
              <a:buSzPts val="1400"/>
              <a:buNone/>
              <a:defRPr sz="2800"/>
            </a:lvl1pPr>
            <a:lvl2pPr indent="-228600" lvl="1" marL="914400" algn="l">
              <a:lnSpc>
                <a:spcPct val="93000"/>
              </a:lnSpc>
              <a:spcBef>
                <a:spcPts val="1138"/>
              </a:spcBef>
              <a:spcAft>
                <a:spcPts val="0"/>
              </a:spcAft>
              <a:buSzPts val="1400"/>
              <a:buNone/>
              <a:defRPr sz="2400"/>
            </a:lvl2pPr>
            <a:lvl3pPr indent="-228600" lvl="2" marL="1371600" algn="l">
              <a:lnSpc>
                <a:spcPct val="93000"/>
              </a:lnSpc>
              <a:spcBef>
                <a:spcPts val="863"/>
              </a:spcBef>
              <a:spcAft>
                <a:spcPts val="0"/>
              </a:spcAft>
              <a:buSzPts val="1400"/>
              <a:buNone/>
              <a:defRPr sz="2000"/>
            </a:lvl3pPr>
            <a:lvl4pPr indent="-228600" lvl="3" marL="1828800" algn="l">
              <a:lnSpc>
                <a:spcPct val="93000"/>
              </a:lnSpc>
              <a:spcBef>
                <a:spcPts val="575"/>
              </a:spcBef>
              <a:spcAft>
                <a:spcPts val="0"/>
              </a:spcAft>
              <a:buSzPts val="1400"/>
              <a:buNone/>
              <a:defRPr sz="1800"/>
            </a:lvl4pPr>
            <a:lvl5pPr indent="-228600" lvl="4" marL="2286000" algn="l">
              <a:lnSpc>
                <a:spcPct val="93000"/>
              </a:lnSpc>
              <a:spcBef>
                <a:spcPts val="288"/>
              </a:spcBef>
              <a:spcAft>
                <a:spcPts val="0"/>
              </a:spcAft>
              <a:buSzPts val="1400"/>
              <a:buNone/>
              <a:defRPr sz="1800"/>
            </a:lvl5pPr>
            <a:lvl6pPr indent="-228600" lvl="5" marL="2743200" algn="l">
              <a:lnSpc>
                <a:spcPct val="93000"/>
              </a:lnSpc>
              <a:spcBef>
                <a:spcPts val="288"/>
              </a:spcBef>
              <a:spcAft>
                <a:spcPts val="0"/>
              </a:spcAft>
              <a:buSzPts val="1400"/>
              <a:buNone/>
              <a:defRPr sz="1800"/>
            </a:lvl6pPr>
            <a:lvl7pPr indent="-228600" lvl="6" marL="3200400" algn="l">
              <a:lnSpc>
                <a:spcPct val="93000"/>
              </a:lnSpc>
              <a:spcBef>
                <a:spcPts val="288"/>
              </a:spcBef>
              <a:spcAft>
                <a:spcPts val="0"/>
              </a:spcAft>
              <a:buSzPts val="1400"/>
              <a:buNone/>
              <a:defRPr sz="1800"/>
            </a:lvl7pPr>
            <a:lvl8pPr indent="-228600" lvl="7" marL="3657600" algn="l">
              <a:lnSpc>
                <a:spcPct val="93000"/>
              </a:lnSpc>
              <a:spcBef>
                <a:spcPts val="288"/>
              </a:spcBef>
              <a:spcAft>
                <a:spcPts val="0"/>
              </a:spcAft>
              <a:buSzPts val="1400"/>
              <a:buNone/>
              <a:defRPr sz="1800"/>
            </a:lvl8pPr>
            <a:lvl9pPr indent="-228600" lvl="8" marL="4114800" algn="l">
              <a:lnSpc>
                <a:spcPct val="93000"/>
              </a:lnSpc>
              <a:spcBef>
                <a:spcPts val="288"/>
              </a:spcBef>
              <a:spcAft>
                <a:spcPts val="13"/>
              </a:spcAft>
              <a:buSzPts val="1400"/>
              <a:buNone/>
              <a:defRPr sz="1800"/>
            </a:lvl9pPr>
          </a:lstStyle>
          <a:p/>
        </p:txBody>
      </p:sp>
      <p:sp>
        <p:nvSpPr>
          <p:cNvPr id="79" name="Google Shape;79;p22"/>
          <p:cNvSpPr txBox="1"/>
          <p:nvPr>
            <p:ph idx="2" type="body"/>
          </p:nvPr>
        </p:nvSpPr>
        <p:spPr>
          <a:xfrm>
            <a:off x="4646613" y="2139950"/>
            <a:ext cx="4038600" cy="5300663"/>
          </a:xfrm>
          <a:prstGeom prst="rect">
            <a:avLst/>
          </a:prstGeom>
          <a:noFill/>
          <a:ln>
            <a:noFill/>
          </a:ln>
        </p:spPr>
        <p:txBody>
          <a:bodyPr anchorCtr="0" anchor="t" bIns="0" lIns="0" spcFirstLastPara="1" rIns="0" wrap="square" tIns="28425">
            <a:noAutofit/>
          </a:bodyPr>
          <a:lstStyle>
            <a:lvl1pPr indent="-228600" lvl="0" marL="457200" algn="l">
              <a:lnSpc>
                <a:spcPct val="93000"/>
              </a:lnSpc>
              <a:spcBef>
                <a:spcPts val="1425"/>
              </a:spcBef>
              <a:spcAft>
                <a:spcPts val="0"/>
              </a:spcAft>
              <a:buSzPts val="1400"/>
              <a:buNone/>
              <a:defRPr sz="2800"/>
            </a:lvl1pPr>
            <a:lvl2pPr indent="-228600" lvl="1" marL="914400" algn="l">
              <a:lnSpc>
                <a:spcPct val="93000"/>
              </a:lnSpc>
              <a:spcBef>
                <a:spcPts val="1138"/>
              </a:spcBef>
              <a:spcAft>
                <a:spcPts val="0"/>
              </a:spcAft>
              <a:buSzPts val="1400"/>
              <a:buNone/>
              <a:defRPr sz="2400"/>
            </a:lvl2pPr>
            <a:lvl3pPr indent="-228600" lvl="2" marL="1371600" algn="l">
              <a:lnSpc>
                <a:spcPct val="93000"/>
              </a:lnSpc>
              <a:spcBef>
                <a:spcPts val="863"/>
              </a:spcBef>
              <a:spcAft>
                <a:spcPts val="0"/>
              </a:spcAft>
              <a:buSzPts val="1400"/>
              <a:buNone/>
              <a:defRPr sz="2000"/>
            </a:lvl3pPr>
            <a:lvl4pPr indent="-228600" lvl="3" marL="1828800" algn="l">
              <a:lnSpc>
                <a:spcPct val="93000"/>
              </a:lnSpc>
              <a:spcBef>
                <a:spcPts val="575"/>
              </a:spcBef>
              <a:spcAft>
                <a:spcPts val="0"/>
              </a:spcAft>
              <a:buSzPts val="1400"/>
              <a:buNone/>
              <a:defRPr sz="1800"/>
            </a:lvl4pPr>
            <a:lvl5pPr indent="-228600" lvl="4" marL="2286000" algn="l">
              <a:lnSpc>
                <a:spcPct val="93000"/>
              </a:lnSpc>
              <a:spcBef>
                <a:spcPts val="288"/>
              </a:spcBef>
              <a:spcAft>
                <a:spcPts val="0"/>
              </a:spcAft>
              <a:buSzPts val="1400"/>
              <a:buNone/>
              <a:defRPr sz="1800"/>
            </a:lvl5pPr>
            <a:lvl6pPr indent="-228600" lvl="5" marL="2743200" algn="l">
              <a:lnSpc>
                <a:spcPct val="93000"/>
              </a:lnSpc>
              <a:spcBef>
                <a:spcPts val="288"/>
              </a:spcBef>
              <a:spcAft>
                <a:spcPts val="0"/>
              </a:spcAft>
              <a:buSzPts val="1400"/>
              <a:buNone/>
              <a:defRPr sz="1800"/>
            </a:lvl6pPr>
            <a:lvl7pPr indent="-228600" lvl="6" marL="3200400" algn="l">
              <a:lnSpc>
                <a:spcPct val="93000"/>
              </a:lnSpc>
              <a:spcBef>
                <a:spcPts val="288"/>
              </a:spcBef>
              <a:spcAft>
                <a:spcPts val="0"/>
              </a:spcAft>
              <a:buSzPts val="1400"/>
              <a:buNone/>
              <a:defRPr sz="1800"/>
            </a:lvl7pPr>
            <a:lvl8pPr indent="-228600" lvl="7" marL="3657600" algn="l">
              <a:lnSpc>
                <a:spcPct val="93000"/>
              </a:lnSpc>
              <a:spcBef>
                <a:spcPts val="288"/>
              </a:spcBef>
              <a:spcAft>
                <a:spcPts val="0"/>
              </a:spcAft>
              <a:buSzPts val="1400"/>
              <a:buNone/>
              <a:defRPr sz="1800"/>
            </a:lvl8pPr>
            <a:lvl9pPr indent="-228600" lvl="8" marL="4114800" algn="l">
              <a:lnSpc>
                <a:spcPct val="93000"/>
              </a:lnSpc>
              <a:spcBef>
                <a:spcPts val="288"/>
              </a:spcBef>
              <a:spcAft>
                <a:spcPts val="13"/>
              </a:spcAft>
              <a:buSzPts val="1400"/>
              <a:buNone/>
              <a:defRPr sz="18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раздела" type="secHead">
  <p:cSld name="SECTION_HEADER">
    <p:spTree>
      <p:nvGrpSpPr>
        <p:cNvPr id="80" name="Shape 80"/>
        <p:cNvGrpSpPr/>
        <p:nvPr/>
      </p:nvGrpSpPr>
      <p:grpSpPr>
        <a:xfrm>
          <a:off x="0" y="0"/>
          <a:ext cx="0" cy="0"/>
          <a:chOff x="0" y="0"/>
          <a:chExt cx="0" cy="0"/>
        </a:xfrm>
      </p:grpSpPr>
      <p:sp>
        <p:nvSpPr>
          <p:cNvPr id="81" name="Google Shape;81;p23"/>
          <p:cNvSpPr txBox="1"/>
          <p:nvPr>
            <p:ph type="title"/>
          </p:nvPr>
        </p:nvSpPr>
        <p:spPr>
          <a:xfrm>
            <a:off x="722313" y="5875338"/>
            <a:ext cx="7772400" cy="1816100"/>
          </a:xfrm>
          <a:prstGeom prst="rect">
            <a:avLst/>
          </a:prstGeom>
          <a:noFill/>
          <a:ln>
            <a:noFill/>
          </a:ln>
        </p:spPr>
        <p:txBody>
          <a:bodyPr anchorCtr="0" anchor="t" bIns="0" lIns="0" spcFirstLastPara="1" rIns="0" wrap="square" tIns="0">
            <a:noAutofit/>
          </a:bodyPr>
          <a:lstStyle>
            <a:lvl1pPr lvl="0" algn="l">
              <a:lnSpc>
                <a:spcPct val="93000"/>
              </a:lnSpc>
              <a:spcBef>
                <a:spcPts val="13"/>
              </a:spcBef>
              <a:spcAft>
                <a:spcPts val="0"/>
              </a:spcAft>
              <a:buSzPts val="1400"/>
              <a:buNone/>
              <a:defRPr b="1" sz="4000" cap="none"/>
            </a:lvl1pPr>
            <a:lvl2pPr lvl="1" algn="ctr">
              <a:lnSpc>
                <a:spcPct val="93000"/>
              </a:lnSpc>
              <a:spcBef>
                <a:spcPts val="13"/>
              </a:spcBef>
              <a:spcAft>
                <a:spcPts val="0"/>
              </a:spcAft>
              <a:buSzPts val="1400"/>
              <a:buNone/>
              <a:defRPr/>
            </a:lvl2pPr>
            <a:lvl3pPr lvl="2" algn="ctr">
              <a:lnSpc>
                <a:spcPct val="93000"/>
              </a:lnSpc>
              <a:spcBef>
                <a:spcPts val="13"/>
              </a:spcBef>
              <a:spcAft>
                <a:spcPts val="0"/>
              </a:spcAft>
              <a:buSzPts val="1400"/>
              <a:buNone/>
              <a:defRPr/>
            </a:lvl3pPr>
            <a:lvl4pPr lvl="3" algn="ctr">
              <a:lnSpc>
                <a:spcPct val="93000"/>
              </a:lnSpc>
              <a:spcBef>
                <a:spcPts val="13"/>
              </a:spcBef>
              <a:spcAft>
                <a:spcPts val="0"/>
              </a:spcAft>
              <a:buSzPts val="1400"/>
              <a:buNone/>
              <a:defRPr/>
            </a:lvl4pPr>
            <a:lvl5pPr lvl="4" algn="ctr">
              <a:lnSpc>
                <a:spcPct val="93000"/>
              </a:lnSpc>
              <a:spcBef>
                <a:spcPts val="13"/>
              </a:spcBef>
              <a:spcAft>
                <a:spcPts val="0"/>
              </a:spcAft>
              <a:buSzPts val="1400"/>
              <a:buNone/>
              <a:defRPr/>
            </a:lvl5pPr>
            <a:lvl6pPr lvl="5" algn="ctr">
              <a:lnSpc>
                <a:spcPct val="93000"/>
              </a:lnSpc>
              <a:spcBef>
                <a:spcPts val="13"/>
              </a:spcBef>
              <a:spcAft>
                <a:spcPts val="0"/>
              </a:spcAft>
              <a:buSzPts val="1400"/>
              <a:buNone/>
              <a:defRPr/>
            </a:lvl6pPr>
            <a:lvl7pPr lvl="6" algn="ctr">
              <a:lnSpc>
                <a:spcPct val="93000"/>
              </a:lnSpc>
              <a:spcBef>
                <a:spcPts val="13"/>
              </a:spcBef>
              <a:spcAft>
                <a:spcPts val="0"/>
              </a:spcAft>
              <a:buSzPts val="1400"/>
              <a:buNone/>
              <a:defRPr/>
            </a:lvl7pPr>
            <a:lvl8pPr lvl="7" algn="ctr">
              <a:lnSpc>
                <a:spcPct val="93000"/>
              </a:lnSpc>
              <a:spcBef>
                <a:spcPts val="13"/>
              </a:spcBef>
              <a:spcAft>
                <a:spcPts val="0"/>
              </a:spcAft>
              <a:buSzPts val="1400"/>
              <a:buNone/>
              <a:defRPr/>
            </a:lvl8pPr>
            <a:lvl9pPr lvl="8" algn="ctr">
              <a:lnSpc>
                <a:spcPct val="93000"/>
              </a:lnSpc>
              <a:spcBef>
                <a:spcPts val="13"/>
              </a:spcBef>
              <a:spcAft>
                <a:spcPts val="13"/>
              </a:spcAft>
              <a:buSzPts val="1400"/>
              <a:buNone/>
              <a:defRPr/>
            </a:lvl9pPr>
          </a:lstStyle>
          <a:p/>
        </p:txBody>
      </p:sp>
      <p:sp>
        <p:nvSpPr>
          <p:cNvPr id="82" name="Google Shape;82;p23"/>
          <p:cNvSpPr txBox="1"/>
          <p:nvPr>
            <p:ph idx="1" type="body"/>
          </p:nvPr>
        </p:nvSpPr>
        <p:spPr>
          <a:xfrm>
            <a:off x="722313" y="3875088"/>
            <a:ext cx="7772400" cy="2000250"/>
          </a:xfrm>
          <a:prstGeom prst="rect">
            <a:avLst/>
          </a:prstGeom>
          <a:noFill/>
          <a:ln>
            <a:noFill/>
          </a:ln>
        </p:spPr>
        <p:txBody>
          <a:bodyPr anchorCtr="0" anchor="b" bIns="0" lIns="0" spcFirstLastPara="1" rIns="0" wrap="square" tIns="28425">
            <a:noAutofit/>
          </a:bodyPr>
          <a:lstStyle>
            <a:lvl1pPr indent="-228600" lvl="0" marL="457200" algn="l">
              <a:lnSpc>
                <a:spcPct val="93000"/>
              </a:lnSpc>
              <a:spcBef>
                <a:spcPts val="1425"/>
              </a:spcBef>
              <a:spcAft>
                <a:spcPts val="0"/>
              </a:spcAft>
              <a:buSzPts val="2000"/>
              <a:buNone/>
              <a:defRPr sz="2000"/>
            </a:lvl1pPr>
            <a:lvl2pPr indent="-228600" lvl="1" marL="914400" algn="l">
              <a:lnSpc>
                <a:spcPct val="93000"/>
              </a:lnSpc>
              <a:spcBef>
                <a:spcPts val="1138"/>
              </a:spcBef>
              <a:spcAft>
                <a:spcPts val="0"/>
              </a:spcAft>
              <a:buSzPts val="1800"/>
              <a:buNone/>
              <a:defRPr sz="1800"/>
            </a:lvl2pPr>
            <a:lvl3pPr indent="-228600" lvl="2" marL="1371600" algn="l">
              <a:lnSpc>
                <a:spcPct val="93000"/>
              </a:lnSpc>
              <a:spcBef>
                <a:spcPts val="863"/>
              </a:spcBef>
              <a:spcAft>
                <a:spcPts val="0"/>
              </a:spcAft>
              <a:buSzPts val="1600"/>
              <a:buNone/>
              <a:defRPr sz="1600"/>
            </a:lvl3pPr>
            <a:lvl4pPr indent="-228600" lvl="3" marL="1828800" algn="l">
              <a:lnSpc>
                <a:spcPct val="93000"/>
              </a:lnSpc>
              <a:spcBef>
                <a:spcPts val="575"/>
              </a:spcBef>
              <a:spcAft>
                <a:spcPts val="0"/>
              </a:spcAft>
              <a:buSzPts val="1400"/>
              <a:buNone/>
              <a:defRPr sz="1400"/>
            </a:lvl4pPr>
            <a:lvl5pPr indent="-228600" lvl="4" marL="2286000" algn="l">
              <a:lnSpc>
                <a:spcPct val="93000"/>
              </a:lnSpc>
              <a:spcBef>
                <a:spcPts val="288"/>
              </a:spcBef>
              <a:spcAft>
                <a:spcPts val="0"/>
              </a:spcAft>
              <a:buSzPts val="1400"/>
              <a:buNone/>
              <a:defRPr sz="1400"/>
            </a:lvl5pPr>
            <a:lvl6pPr indent="-228600" lvl="5" marL="2743200" algn="l">
              <a:lnSpc>
                <a:spcPct val="93000"/>
              </a:lnSpc>
              <a:spcBef>
                <a:spcPts val="288"/>
              </a:spcBef>
              <a:spcAft>
                <a:spcPts val="0"/>
              </a:spcAft>
              <a:buSzPts val="1400"/>
              <a:buNone/>
              <a:defRPr sz="1400"/>
            </a:lvl6pPr>
            <a:lvl7pPr indent="-228600" lvl="6" marL="3200400" algn="l">
              <a:lnSpc>
                <a:spcPct val="93000"/>
              </a:lnSpc>
              <a:spcBef>
                <a:spcPts val="288"/>
              </a:spcBef>
              <a:spcAft>
                <a:spcPts val="0"/>
              </a:spcAft>
              <a:buSzPts val="1400"/>
              <a:buNone/>
              <a:defRPr sz="1400"/>
            </a:lvl7pPr>
            <a:lvl8pPr indent="-228600" lvl="7" marL="3657600" algn="l">
              <a:lnSpc>
                <a:spcPct val="93000"/>
              </a:lnSpc>
              <a:spcBef>
                <a:spcPts val="288"/>
              </a:spcBef>
              <a:spcAft>
                <a:spcPts val="0"/>
              </a:spcAft>
              <a:buSzPts val="1400"/>
              <a:buNone/>
              <a:defRPr sz="1400"/>
            </a:lvl8pPr>
            <a:lvl9pPr indent="-228600" lvl="8" marL="4114800" algn="l">
              <a:lnSpc>
                <a:spcPct val="93000"/>
              </a:lnSpc>
              <a:spcBef>
                <a:spcPts val="288"/>
              </a:spcBef>
              <a:spcAft>
                <a:spcPts val="13"/>
              </a:spcAft>
              <a:buSzPts val="1400"/>
              <a:buNone/>
              <a:defRPr sz="14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объект" type="obj">
  <p:cSld name="OBJECT">
    <p:spTree>
      <p:nvGrpSpPr>
        <p:cNvPr id="83" name="Shape 83"/>
        <p:cNvGrpSpPr/>
        <p:nvPr/>
      </p:nvGrpSpPr>
      <p:grpSpPr>
        <a:xfrm>
          <a:off x="0" y="0"/>
          <a:ext cx="0" cy="0"/>
          <a:chOff x="0" y="0"/>
          <a:chExt cx="0" cy="0"/>
        </a:xfrm>
      </p:grpSpPr>
      <p:sp>
        <p:nvSpPr>
          <p:cNvPr id="84" name="Google Shape;84;p24"/>
          <p:cNvSpPr txBox="1"/>
          <p:nvPr>
            <p:ph type="title"/>
          </p:nvPr>
        </p:nvSpPr>
        <p:spPr>
          <a:xfrm>
            <a:off x="457200" y="365125"/>
            <a:ext cx="8228012" cy="1525587"/>
          </a:xfrm>
          <a:prstGeom prst="rect">
            <a:avLst/>
          </a:prstGeom>
          <a:noFill/>
          <a:ln>
            <a:noFill/>
          </a:ln>
        </p:spPr>
        <p:txBody>
          <a:bodyPr anchorCtr="0" anchor="ctr" bIns="0" lIns="0" spcFirstLastPara="1" rIns="0" wrap="square" tIns="0">
            <a:noAutofit/>
          </a:bodyPr>
          <a:lstStyle>
            <a:lvl1pPr lvl="0" algn="ctr">
              <a:lnSpc>
                <a:spcPct val="93000"/>
              </a:lnSpc>
              <a:spcBef>
                <a:spcPts val="13"/>
              </a:spcBef>
              <a:spcAft>
                <a:spcPts val="0"/>
              </a:spcAft>
              <a:buSzPts val="1400"/>
              <a:buNone/>
              <a:defRPr/>
            </a:lvl1pPr>
            <a:lvl2pPr lvl="1" algn="ctr">
              <a:lnSpc>
                <a:spcPct val="93000"/>
              </a:lnSpc>
              <a:spcBef>
                <a:spcPts val="13"/>
              </a:spcBef>
              <a:spcAft>
                <a:spcPts val="0"/>
              </a:spcAft>
              <a:buSzPts val="1400"/>
              <a:buNone/>
              <a:defRPr/>
            </a:lvl2pPr>
            <a:lvl3pPr lvl="2" algn="ctr">
              <a:lnSpc>
                <a:spcPct val="93000"/>
              </a:lnSpc>
              <a:spcBef>
                <a:spcPts val="13"/>
              </a:spcBef>
              <a:spcAft>
                <a:spcPts val="0"/>
              </a:spcAft>
              <a:buSzPts val="1400"/>
              <a:buNone/>
              <a:defRPr/>
            </a:lvl3pPr>
            <a:lvl4pPr lvl="3" algn="ctr">
              <a:lnSpc>
                <a:spcPct val="93000"/>
              </a:lnSpc>
              <a:spcBef>
                <a:spcPts val="13"/>
              </a:spcBef>
              <a:spcAft>
                <a:spcPts val="0"/>
              </a:spcAft>
              <a:buSzPts val="1400"/>
              <a:buNone/>
              <a:defRPr/>
            </a:lvl4pPr>
            <a:lvl5pPr lvl="4" algn="ctr">
              <a:lnSpc>
                <a:spcPct val="93000"/>
              </a:lnSpc>
              <a:spcBef>
                <a:spcPts val="13"/>
              </a:spcBef>
              <a:spcAft>
                <a:spcPts val="0"/>
              </a:spcAft>
              <a:buSzPts val="1400"/>
              <a:buNone/>
              <a:defRPr/>
            </a:lvl5pPr>
            <a:lvl6pPr lvl="5" algn="ctr">
              <a:lnSpc>
                <a:spcPct val="93000"/>
              </a:lnSpc>
              <a:spcBef>
                <a:spcPts val="13"/>
              </a:spcBef>
              <a:spcAft>
                <a:spcPts val="0"/>
              </a:spcAft>
              <a:buSzPts val="1400"/>
              <a:buNone/>
              <a:defRPr/>
            </a:lvl6pPr>
            <a:lvl7pPr lvl="6" algn="ctr">
              <a:lnSpc>
                <a:spcPct val="93000"/>
              </a:lnSpc>
              <a:spcBef>
                <a:spcPts val="13"/>
              </a:spcBef>
              <a:spcAft>
                <a:spcPts val="0"/>
              </a:spcAft>
              <a:buSzPts val="1400"/>
              <a:buNone/>
              <a:defRPr/>
            </a:lvl7pPr>
            <a:lvl8pPr lvl="7" algn="ctr">
              <a:lnSpc>
                <a:spcPct val="93000"/>
              </a:lnSpc>
              <a:spcBef>
                <a:spcPts val="13"/>
              </a:spcBef>
              <a:spcAft>
                <a:spcPts val="0"/>
              </a:spcAft>
              <a:buSzPts val="1400"/>
              <a:buNone/>
              <a:defRPr/>
            </a:lvl8pPr>
            <a:lvl9pPr lvl="8" algn="ctr">
              <a:lnSpc>
                <a:spcPct val="93000"/>
              </a:lnSpc>
              <a:spcBef>
                <a:spcPts val="13"/>
              </a:spcBef>
              <a:spcAft>
                <a:spcPts val="13"/>
              </a:spcAft>
              <a:buSzPts val="1400"/>
              <a:buNone/>
              <a:defRPr/>
            </a:lvl9pPr>
          </a:lstStyle>
          <a:p/>
        </p:txBody>
      </p:sp>
      <p:sp>
        <p:nvSpPr>
          <p:cNvPr id="85" name="Google Shape;85;p24"/>
          <p:cNvSpPr txBox="1"/>
          <p:nvPr>
            <p:ph idx="1" type="body"/>
          </p:nvPr>
        </p:nvSpPr>
        <p:spPr>
          <a:xfrm>
            <a:off x="457200" y="2139950"/>
            <a:ext cx="8228012" cy="5300662"/>
          </a:xfrm>
          <a:prstGeom prst="rect">
            <a:avLst/>
          </a:prstGeom>
          <a:noFill/>
          <a:ln>
            <a:noFill/>
          </a:ln>
        </p:spPr>
        <p:txBody>
          <a:bodyPr anchorCtr="0" anchor="t" bIns="0" lIns="0" spcFirstLastPara="1" rIns="0" wrap="square" tIns="28425">
            <a:noAutofit/>
          </a:bodyPr>
          <a:lstStyle>
            <a:lvl1pPr indent="-228600" lvl="0" marL="457200" algn="l">
              <a:lnSpc>
                <a:spcPct val="93000"/>
              </a:lnSpc>
              <a:spcBef>
                <a:spcPts val="1425"/>
              </a:spcBef>
              <a:spcAft>
                <a:spcPts val="0"/>
              </a:spcAft>
              <a:buSzPts val="1400"/>
              <a:buNone/>
              <a:defRPr/>
            </a:lvl1pPr>
            <a:lvl2pPr indent="-228600" lvl="1" marL="914400" algn="l">
              <a:lnSpc>
                <a:spcPct val="93000"/>
              </a:lnSpc>
              <a:spcBef>
                <a:spcPts val="1138"/>
              </a:spcBef>
              <a:spcAft>
                <a:spcPts val="0"/>
              </a:spcAft>
              <a:buSzPts val="1400"/>
              <a:buNone/>
              <a:defRPr/>
            </a:lvl2pPr>
            <a:lvl3pPr indent="-228600" lvl="2" marL="1371600" algn="l">
              <a:lnSpc>
                <a:spcPct val="93000"/>
              </a:lnSpc>
              <a:spcBef>
                <a:spcPts val="863"/>
              </a:spcBef>
              <a:spcAft>
                <a:spcPts val="0"/>
              </a:spcAft>
              <a:buSzPts val="1400"/>
              <a:buNone/>
              <a:defRPr/>
            </a:lvl3pPr>
            <a:lvl4pPr indent="-228600" lvl="3" marL="1828800" algn="l">
              <a:lnSpc>
                <a:spcPct val="93000"/>
              </a:lnSpc>
              <a:spcBef>
                <a:spcPts val="575"/>
              </a:spcBef>
              <a:spcAft>
                <a:spcPts val="0"/>
              </a:spcAft>
              <a:buSzPts val="1400"/>
              <a:buNone/>
              <a:defRPr/>
            </a:lvl4pPr>
            <a:lvl5pPr indent="-228600" lvl="4" marL="2286000" algn="l">
              <a:lnSpc>
                <a:spcPct val="93000"/>
              </a:lnSpc>
              <a:spcBef>
                <a:spcPts val="288"/>
              </a:spcBef>
              <a:spcAft>
                <a:spcPts val="0"/>
              </a:spcAft>
              <a:buSzPts val="1400"/>
              <a:buNone/>
              <a:defRPr/>
            </a:lvl5pPr>
            <a:lvl6pPr indent="-228600" lvl="5" marL="2743200" algn="l">
              <a:lnSpc>
                <a:spcPct val="93000"/>
              </a:lnSpc>
              <a:spcBef>
                <a:spcPts val="288"/>
              </a:spcBef>
              <a:spcAft>
                <a:spcPts val="0"/>
              </a:spcAft>
              <a:buSzPts val="1400"/>
              <a:buNone/>
              <a:defRPr/>
            </a:lvl6pPr>
            <a:lvl7pPr indent="-228600" lvl="6" marL="3200400" algn="l">
              <a:lnSpc>
                <a:spcPct val="93000"/>
              </a:lnSpc>
              <a:spcBef>
                <a:spcPts val="288"/>
              </a:spcBef>
              <a:spcAft>
                <a:spcPts val="0"/>
              </a:spcAft>
              <a:buSzPts val="1400"/>
              <a:buNone/>
              <a:defRPr/>
            </a:lvl7pPr>
            <a:lvl8pPr indent="-228600" lvl="7" marL="3657600" algn="l">
              <a:lnSpc>
                <a:spcPct val="93000"/>
              </a:lnSpc>
              <a:spcBef>
                <a:spcPts val="288"/>
              </a:spcBef>
              <a:spcAft>
                <a:spcPts val="0"/>
              </a:spcAft>
              <a:buSzPts val="1400"/>
              <a:buNone/>
              <a:defRPr/>
            </a:lvl8pPr>
            <a:lvl9pPr indent="-228600" lvl="8" marL="4114800" algn="l">
              <a:lnSpc>
                <a:spcPct val="93000"/>
              </a:lnSpc>
              <a:spcBef>
                <a:spcPts val="288"/>
              </a:spcBef>
              <a:spcAft>
                <a:spcPts val="13"/>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итульный слайд" type="title">
  <p:cSld name="TITLE">
    <p:spTree>
      <p:nvGrpSpPr>
        <p:cNvPr id="86" name="Shape 86"/>
        <p:cNvGrpSpPr/>
        <p:nvPr/>
      </p:nvGrpSpPr>
      <p:grpSpPr>
        <a:xfrm>
          <a:off x="0" y="0"/>
          <a:ext cx="0" cy="0"/>
          <a:chOff x="0" y="0"/>
          <a:chExt cx="0" cy="0"/>
        </a:xfrm>
      </p:grpSpPr>
      <p:sp>
        <p:nvSpPr>
          <p:cNvPr id="87" name="Google Shape;87;p25"/>
          <p:cNvSpPr txBox="1"/>
          <p:nvPr>
            <p:ph type="ctrTitle"/>
          </p:nvPr>
        </p:nvSpPr>
        <p:spPr>
          <a:xfrm>
            <a:off x="685800" y="2840038"/>
            <a:ext cx="7772400" cy="1960562"/>
          </a:xfrm>
          <a:prstGeom prst="rect">
            <a:avLst/>
          </a:prstGeom>
          <a:noFill/>
          <a:ln>
            <a:noFill/>
          </a:ln>
        </p:spPr>
        <p:txBody>
          <a:bodyPr anchorCtr="0" anchor="ctr" bIns="0" lIns="0" spcFirstLastPara="1" rIns="0" wrap="square" tIns="0">
            <a:noAutofit/>
          </a:bodyPr>
          <a:lstStyle>
            <a:lvl1pPr lvl="0" algn="ctr">
              <a:lnSpc>
                <a:spcPct val="93000"/>
              </a:lnSpc>
              <a:spcBef>
                <a:spcPts val="13"/>
              </a:spcBef>
              <a:spcAft>
                <a:spcPts val="0"/>
              </a:spcAft>
              <a:buSzPts val="1400"/>
              <a:buNone/>
              <a:defRPr/>
            </a:lvl1pPr>
            <a:lvl2pPr lvl="1" algn="ctr">
              <a:lnSpc>
                <a:spcPct val="93000"/>
              </a:lnSpc>
              <a:spcBef>
                <a:spcPts val="13"/>
              </a:spcBef>
              <a:spcAft>
                <a:spcPts val="0"/>
              </a:spcAft>
              <a:buSzPts val="1400"/>
              <a:buNone/>
              <a:defRPr/>
            </a:lvl2pPr>
            <a:lvl3pPr lvl="2" algn="ctr">
              <a:lnSpc>
                <a:spcPct val="93000"/>
              </a:lnSpc>
              <a:spcBef>
                <a:spcPts val="13"/>
              </a:spcBef>
              <a:spcAft>
                <a:spcPts val="0"/>
              </a:spcAft>
              <a:buSzPts val="1400"/>
              <a:buNone/>
              <a:defRPr/>
            </a:lvl3pPr>
            <a:lvl4pPr lvl="3" algn="ctr">
              <a:lnSpc>
                <a:spcPct val="93000"/>
              </a:lnSpc>
              <a:spcBef>
                <a:spcPts val="13"/>
              </a:spcBef>
              <a:spcAft>
                <a:spcPts val="0"/>
              </a:spcAft>
              <a:buSzPts val="1400"/>
              <a:buNone/>
              <a:defRPr/>
            </a:lvl4pPr>
            <a:lvl5pPr lvl="4" algn="ctr">
              <a:lnSpc>
                <a:spcPct val="93000"/>
              </a:lnSpc>
              <a:spcBef>
                <a:spcPts val="13"/>
              </a:spcBef>
              <a:spcAft>
                <a:spcPts val="0"/>
              </a:spcAft>
              <a:buSzPts val="1400"/>
              <a:buNone/>
              <a:defRPr/>
            </a:lvl5pPr>
            <a:lvl6pPr lvl="5" algn="ctr">
              <a:lnSpc>
                <a:spcPct val="93000"/>
              </a:lnSpc>
              <a:spcBef>
                <a:spcPts val="13"/>
              </a:spcBef>
              <a:spcAft>
                <a:spcPts val="0"/>
              </a:spcAft>
              <a:buSzPts val="1400"/>
              <a:buNone/>
              <a:defRPr/>
            </a:lvl6pPr>
            <a:lvl7pPr lvl="6" algn="ctr">
              <a:lnSpc>
                <a:spcPct val="93000"/>
              </a:lnSpc>
              <a:spcBef>
                <a:spcPts val="13"/>
              </a:spcBef>
              <a:spcAft>
                <a:spcPts val="0"/>
              </a:spcAft>
              <a:buSzPts val="1400"/>
              <a:buNone/>
              <a:defRPr/>
            </a:lvl7pPr>
            <a:lvl8pPr lvl="7" algn="ctr">
              <a:lnSpc>
                <a:spcPct val="93000"/>
              </a:lnSpc>
              <a:spcBef>
                <a:spcPts val="13"/>
              </a:spcBef>
              <a:spcAft>
                <a:spcPts val="0"/>
              </a:spcAft>
              <a:buSzPts val="1400"/>
              <a:buNone/>
              <a:defRPr/>
            </a:lvl8pPr>
            <a:lvl9pPr lvl="8" algn="ctr">
              <a:lnSpc>
                <a:spcPct val="93000"/>
              </a:lnSpc>
              <a:spcBef>
                <a:spcPts val="13"/>
              </a:spcBef>
              <a:spcAft>
                <a:spcPts val="13"/>
              </a:spcAft>
              <a:buSzPts val="1400"/>
              <a:buNone/>
              <a:defRPr/>
            </a:lvl9pPr>
          </a:lstStyle>
          <a:p/>
        </p:txBody>
      </p:sp>
      <p:sp>
        <p:nvSpPr>
          <p:cNvPr id="88" name="Google Shape;88;p25"/>
          <p:cNvSpPr txBox="1"/>
          <p:nvPr>
            <p:ph idx="1" type="subTitle"/>
          </p:nvPr>
        </p:nvSpPr>
        <p:spPr>
          <a:xfrm>
            <a:off x="1371600" y="5181600"/>
            <a:ext cx="6400800" cy="2336800"/>
          </a:xfrm>
          <a:prstGeom prst="rect">
            <a:avLst/>
          </a:prstGeom>
          <a:noFill/>
          <a:ln>
            <a:noFill/>
          </a:ln>
        </p:spPr>
        <p:txBody>
          <a:bodyPr anchorCtr="0" anchor="t" bIns="0" lIns="0" spcFirstLastPara="1" rIns="0" wrap="square" tIns="28425">
            <a:noAutofit/>
          </a:bodyPr>
          <a:lstStyle>
            <a:lvl1pPr lvl="0" algn="ctr">
              <a:lnSpc>
                <a:spcPct val="93000"/>
              </a:lnSpc>
              <a:spcBef>
                <a:spcPts val="1425"/>
              </a:spcBef>
              <a:spcAft>
                <a:spcPts val="0"/>
              </a:spcAft>
              <a:buSzPts val="3200"/>
              <a:buNone/>
              <a:defRPr/>
            </a:lvl1pPr>
            <a:lvl2pPr lvl="1" algn="ctr">
              <a:lnSpc>
                <a:spcPct val="93000"/>
              </a:lnSpc>
              <a:spcBef>
                <a:spcPts val="1138"/>
              </a:spcBef>
              <a:spcAft>
                <a:spcPts val="0"/>
              </a:spcAft>
              <a:buSzPts val="2800"/>
              <a:buNone/>
              <a:defRPr/>
            </a:lvl2pPr>
            <a:lvl3pPr lvl="2" algn="ctr">
              <a:lnSpc>
                <a:spcPct val="93000"/>
              </a:lnSpc>
              <a:spcBef>
                <a:spcPts val="863"/>
              </a:spcBef>
              <a:spcAft>
                <a:spcPts val="0"/>
              </a:spcAft>
              <a:buSzPts val="2400"/>
              <a:buNone/>
              <a:defRPr/>
            </a:lvl3pPr>
            <a:lvl4pPr lvl="3" algn="ctr">
              <a:lnSpc>
                <a:spcPct val="93000"/>
              </a:lnSpc>
              <a:spcBef>
                <a:spcPts val="575"/>
              </a:spcBef>
              <a:spcAft>
                <a:spcPts val="0"/>
              </a:spcAft>
              <a:buSzPts val="2000"/>
              <a:buNone/>
              <a:defRPr/>
            </a:lvl4pPr>
            <a:lvl5pPr lvl="4" algn="ctr">
              <a:lnSpc>
                <a:spcPct val="93000"/>
              </a:lnSpc>
              <a:spcBef>
                <a:spcPts val="288"/>
              </a:spcBef>
              <a:spcAft>
                <a:spcPts val="0"/>
              </a:spcAft>
              <a:buSzPts val="2000"/>
              <a:buNone/>
              <a:defRPr/>
            </a:lvl5pPr>
            <a:lvl6pPr lvl="5" algn="ctr">
              <a:lnSpc>
                <a:spcPct val="93000"/>
              </a:lnSpc>
              <a:spcBef>
                <a:spcPts val="288"/>
              </a:spcBef>
              <a:spcAft>
                <a:spcPts val="0"/>
              </a:spcAft>
              <a:buSzPts val="2000"/>
              <a:buNone/>
              <a:defRPr/>
            </a:lvl6pPr>
            <a:lvl7pPr lvl="6" algn="ctr">
              <a:lnSpc>
                <a:spcPct val="93000"/>
              </a:lnSpc>
              <a:spcBef>
                <a:spcPts val="288"/>
              </a:spcBef>
              <a:spcAft>
                <a:spcPts val="0"/>
              </a:spcAft>
              <a:buSzPts val="2000"/>
              <a:buNone/>
              <a:defRPr/>
            </a:lvl7pPr>
            <a:lvl8pPr lvl="7" algn="ctr">
              <a:lnSpc>
                <a:spcPct val="93000"/>
              </a:lnSpc>
              <a:spcBef>
                <a:spcPts val="288"/>
              </a:spcBef>
              <a:spcAft>
                <a:spcPts val="0"/>
              </a:spcAft>
              <a:buSzPts val="2000"/>
              <a:buNone/>
              <a:defRPr/>
            </a:lvl8pPr>
            <a:lvl9pPr lvl="8" algn="ctr">
              <a:lnSpc>
                <a:spcPct val="93000"/>
              </a:lnSpc>
              <a:spcBef>
                <a:spcPts val="288"/>
              </a:spcBef>
              <a:spcAft>
                <a:spcPts val="13"/>
              </a:spcAft>
              <a:buSzPts val="20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Заголовок и вертикальный текст" type="vertTx">
  <p:cSld name="VERTICAL_TEXT">
    <p:spTree>
      <p:nvGrpSpPr>
        <p:cNvPr id="17" name="Shape 17"/>
        <p:cNvGrpSpPr/>
        <p:nvPr/>
      </p:nvGrpSpPr>
      <p:grpSpPr>
        <a:xfrm>
          <a:off x="0" y="0"/>
          <a:ext cx="0" cy="0"/>
          <a:chOff x="0" y="0"/>
          <a:chExt cx="0" cy="0"/>
        </a:xfrm>
      </p:grpSpPr>
      <p:sp>
        <p:nvSpPr>
          <p:cNvPr id="18" name="Google Shape;18;p4"/>
          <p:cNvSpPr txBox="1"/>
          <p:nvPr>
            <p:ph type="title"/>
          </p:nvPr>
        </p:nvSpPr>
        <p:spPr>
          <a:xfrm>
            <a:off x="457200" y="365125"/>
            <a:ext cx="8228012" cy="1525587"/>
          </a:xfrm>
          <a:prstGeom prst="rect">
            <a:avLst/>
          </a:prstGeom>
          <a:noFill/>
          <a:ln>
            <a:noFill/>
          </a:ln>
        </p:spPr>
        <p:txBody>
          <a:bodyPr anchorCtr="0" anchor="ctr" bIns="0" lIns="0" spcFirstLastPara="1" rIns="0" wrap="square" tIns="0">
            <a:noAutofit/>
          </a:bodyPr>
          <a:lstStyle>
            <a:lvl1pPr lvl="0" algn="ctr">
              <a:lnSpc>
                <a:spcPct val="93000"/>
              </a:lnSpc>
              <a:spcBef>
                <a:spcPts val="13"/>
              </a:spcBef>
              <a:spcAft>
                <a:spcPts val="0"/>
              </a:spcAft>
              <a:buSzPts val="1400"/>
              <a:buNone/>
              <a:defRPr/>
            </a:lvl1pPr>
            <a:lvl2pPr lvl="1" algn="ctr">
              <a:lnSpc>
                <a:spcPct val="93000"/>
              </a:lnSpc>
              <a:spcBef>
                <a:spcPts val="13"/>
              </a:spcBef>
              <a:spcAft>
                <a:spcPts val="0"/>
              </a:spcAft>
              <a:buSzPts val="1400"/>
              <a:buNone/>
              <a:defRPr/>
            </a:lvl2pPr>
            <a:lvl3pPr lvl="2" algn="ctr">
              <a:lnSpc>
                <a:spcPct val="93000"/>
              </a:lnSpc>
              <a:spcBef>
                <a:spcPts val="13"/>
              </a:spcBef>
              <a:spcAft>
                <a:spcPts val="0"/>
              </a:spcAft>
              <a:buSzPts val="1400"/>
              <a:buNone/>
              <a:defRPr/>
            </a:lvl3pPr>
            <a:lvl4pPr lvl="3" algn="ctr">
              <a:lnSpc>
                <a:spcPct val="93000"/>
              </a:lnSpc>
              <a:spcBef>
                <a:spcPts val="13"/>
              </a:spcBef>
              <a:spcAft>
                <a:spcPts val="0"/>
              </a:spcAft>
              <a:buSzPts val="1400"/>
              <a:buNone/>
              <a:defRPr/>
            </a:lvl4pPr>
            <a:lvl5pPr lvl="4" algn="ctr">
              <a:lnSpc>
                <a:spcPct val="93000"/>
              </a:lnSpc>
              <a:spcBef>
                <a:spcPts val="13"/>
              </a:spcBef>
              <a:spcAft>
                <a:spcPts val="0"/>
              </a:spcAft>
              <a:buSzPts val="1400"/>
              <a:buNone/>
              <a:defRPr/>
            </a:lvl5pPr>
            <a:lvl6pPr lvl="5" algn="ctr">
              <a:lnSpc>
                <a:spcPct val="93000"/>
              </a:lnSpc>
              <a:spcBef>
                <a:spcPts val="13"/>
              </a:spcBef>
              <a:spcAft>
                <a:spcPts val="0"/>
              </a:spcAft>
              <a:buSzPts val="1400"/>
              <a:buNone/>
              <a:defRPr/>
            </a:lvl6pPr>
            <a:lvl7pPr lvl="6" algn="ctr">
              <a:lnSpc>
                <a:spcPct val="93000"/>
              </a:lnSpc>
              <a:spcBef>
                <a:spcPts val="13"/>
              </a:spcBef>
              <a:spcAft>
                <a:spcPts val="0"/>
              </a:spcAft>
              <a:buSzPts val="1400"/>
              <a:buNone/>
              <a:defRPr/>
            </a:lvl7pPr>
            <a:lvl8pPr lvl="7" algn="ctr">
              <a:lnSpc>
                <a:spcPct val="93000"/>
              </a:lnSpc>
              <a:spcBef>
                <a:spcPts val="13"/>
              </a:spcBef>
              <a:spcAft>
                <a:spcPts val="0"/>
              </a:spcAft>
              <a:buSzPts val="1400"/>
              <a:buNone/>
              <a:defRPr/>
            </a:lvl8pPr>
            <a:lvl9pPr lvl="8" algn="ctr">
              <a:lnSpc>
                <a:spcPct val="93000"/>
              </a:lnSpc>
              <a:spcBef>
                <a:spcPts val="13"/>
              </a:spcBef>
              <a:spcAft>
                <a:spcPts val="13"/>
              </a:spcAft>
              <a:buSzPts val="1400"/>
              <a:buNone/>
              <a:defRPr/>
            </a:lvl9pPr>
          </a:lstStyle>
          <a:p/>
        </p:txBody>
      </p:sp>
      <p:sp>
        <p:nvSpPr>
          <p:cNvPr id="19" name="Google Shape;19;p4"/>
          <p:cNvSpPr txBox="1"/>
          <p:nvPr>
            <p:ph idx="1" type="body"/>
          </p:nvPr>
        </p:nvSpPr>
        <p:spPr>
          <a:xfrm rot="5400000">
            <a:off x="1920875" y="676275"/>
            <a:ext cx="5300662" cy="8228012"/>
          </a:xfrm>
          <a:prstGeom prst="rect">
            <a:avLst/>
          </a:prstGeom>
          <a:noFill/>
          <a:ln>
            <a:noFill/>
          </a:ln>
        </p:spPr>
        <p:txBody>
          <a:bodyPr anchorCtr="0" anchor="t" bIns="0" lIns="0" spcFirstLastPara="1" rIns="0" wrap="square" tIns="28425">
            <a:noAutofit/>
          </a:bodyPr>
          <a:lstStyle>
            <a:lvl1pPr indent="-228600" lvl="0" marL="457200" algn="l">
              <a:lnSpc>
                <a:spcPct val="93000"/>
              </a:lnSpc>
              <a:spcBef>
                <a:spcPts val="1425"/>
              </a:spcBef>
              <a:spcAft>
                <a:spcPts val="0"/>
              </a:spcAft>
              <a:buSzPts val="1400"/>
              <a:buNone/>
              <a:defRPr/>
            </a:lvl1pPr>
            <a:lvl2pPr indent="-228600" lvl="1" marL="914400" algn="l">
              <a:lnSpc>
                <a:spcPct val="93000"/>
              </a:lnSpc>
              <a:spcBef>
                <a:spcPts val="1138"/>
              </a:spcBef>
              <a:spcAft>
                <a:spcPts val="0"/>
              </a:spcAft>
              <a:buSzPts val="1400"/>
              <a:buNone/>
              <a:defRPr/>
            </a:lvl2pPr>
            <a:lvl3pPr indent="-228600" lvl="2" marL="1371600" algn="l">
              <a:lnSpc>
                <a:spcPct val="93000"/>
              </a:lnSpc>
              <a:spcBef>
                <a:spcPts val="863"/>
              </a:spcBef>
              <a:spcAft>
                <a:spcPts val="0"/>
              </a:spcAft>
              <a:buSzPts val="1400"/>
              <a:buNone/>
              <a:defRPr/>
            </a:lvl3pPr>
            <a:lvl4pPr indent="-228600" lvl="3" marL="1828800" algn="l">
              <a:lnSpc>
                <a:spcPct val="93000"/>
              </a:lnSpc>
              <a:spcBef>
                <a:spcPts val="575"/>
              </a:spcBef>
              <a:spcAft>
                <a:spcPts val="0"/>
              </a:spcAft>
              <a:buSzPts val="1400"/>
              <a:buNone/>
              <a:defRPr/>
            </a:lvl4pPr>
            <a:lvl5pPr indent="-228600" lvl="4" marL="2286000" algn="l">
              <a:lnSpc>
                <a:spcPct val="93000"/>
              </a:lnSpc>
              <a:spcBef>
                <a:spcPts val="288"/>
              </a:spcBef>
              <a:spcAft>
                <a:spcPts val="0"/>
              </a:spcAft>
              <a:buSzPts val="1400"/>
              <a:buNone/>
              <a:defRPr/>
            </a:lvl5pPr>
            <a:lvl6pPr indent="-228600" lvl="5" marL="2743200" algn="l">
              <a:lnSpc>
                <a:spcPct val="93000"/>
              </a:lnSpc>
              <a:spcBef>
                <a:spcPts val="288"/>
              </a:spcBef>
              <a:spcAft>
                <a:spcPts val="0"/>
              </a:spcAft>
              <a:buSzPts val="1400"/>
              <a:buNone/>
              <a:defRPr/>
            </a:lvl6pPr>
            <a:lvl7pPr indent="-228600" lvl="6" marL="3200400" algn="l">
              <a:lnSpc>
                <a:spcPct val="93000"/>
              </a:lnSpc>
              <a:spcBef>
                <a:spcPts val="288"/>
              </a:spcBef>
              <a:spcAft>
                <a:spcPts val="0"/>
              </a:spcAft>
              <a:buSzPts val="1400"/>
              <a:buNone/>
              <a:defRPr/>
            </a:lvl7pPr>
            <a:lvl8pPr indent="-228600" lvl="7" marL="3657600" algn="l">
              <a:lnSpc>
                <a:spcPct val="93000"/>
              </a:lnSpc>
              <a:spcBef>
                <a:spcPts val="288"/>
              </a:spcBef>
              <a:spcAft>
                <a:spcPts val="0"/>
              </a:spcAft>
              <a:buSzPts val="1400"/>
              <a:buNone/>
              <a:defRPr/>
            </a:lvl8pPr>
            <a:lvl9pPr indent="-228600" lvl="8" marL="4114800" algn="l">
              <a:lnSpc>
                <a:spcPct val="93000"/>
              </a:lnSpc>
              <a:spcBef>
                <a:spcPts val="288"/>
              </a:spcBef>
              <a:spcAft>
                <a:spcPts val="13"/>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Рисунок с подписью" type="picTx">
  <p:cSld name="PICTURE_WITH_CAPTION_TEXT">
    <p:spTree>
      <p:nvGrpSpPr>
        <p:cNvPr id="20" name="Shape 20"/>
        <p:cNvGrpSpPr/>
        <p:nvPr/>
      </p:nvGrpSpPr>
      <p:grpSpPr>
        <a:xfrm>
          <a:off x="0" y="0"/>
          <a:ext cx="0" cy="0"/>
          <a:chOff x="0" y="0"/>
          <a:chExt cx="0" cy="0"/>
        </a:xfrm>
      </p:grpSpPr>
      <p:sp>
        <p:nvSpPr>
          <p:cNvPr id="21" name="Google Shape;21;p5"/>
          <p:cNvSpPr txBox="1"/>
          <p:nvPr>
            <p:ph type="title"/>
          </p:nvPr>
        </p:nvSpPr>
        <p:spPr>
          <a:xfrm>
            <a:off x="1792288" y="6400800"/>
            <a:ext cx="5486400" cy="755650"/>
          </a:xfrm>
          <a:prstGeom prst="rect">
            <a:avLst/>
          </a:prstGeom>
          <a:noFill/>
          <a:ln>
            <a:noFill/>
          </a:ln>
        </p:spPr>
        <p:txBody>
          <a:bodyPr anchorCtr="0" anchor="b" bIns="0" lIns="0" spcFirstLastPara="1" rIns="0" wrap="square" tIns="0">
            <a:noAutofit/>
          </a:bodyPr>
          <a:lstStyle>
            <a:lvl1pPr lvl="0" algn="l">
              <a:lnSpc>
                <a:spcPct val="93000"/>
              </a:lnSpc>
              <a:spcBef>
                <a:spcPts val="13"/>
              </a:spcBef>
              <a:spcAft>
                <a:spcPts val="0"/>
              </a:spcAft>
              <a:buSzPts val="1400"/>
              <a:buNone/>
              <a:defRPr b="1" sz="2000"/>
            </a:lvl1pPr>
            <a:lvl2pPr lvl="1" algn="ctr">
              <a:lnSpc>
                <a:spcPct val="93000"/>
              </a:lnSpc>
              <a:spcBef>
                <a:spcPts val="13"/>
              </a:spcBef>
              <a:spcAft>
                <a:spcPts val="0"/>
              </a:spcAft>
              <a:buSzPts val="1400"/>
              <a:buNone/>
              <a:defRPr/>
            </a:lvl2pPr>
            <a:lvl3pPr lvl="2" algn="ctr">
              <a:lnSpc>
                <a:spcPct val="93000"/>
              </a:lnSpc>
              <a:spcBef>
                <a:spcPts val="13"/>
              </a:spcBef>
              <a:spcAft>
                <a:spcPts val="0"/>
              </a:spcAft>
              <a:buSzPts val="1400"/>
              <a:buNone/>
              <a:defRPr/>
            </a:lvl3pPr>
            <a:lvl4pPr lvl="3" algn="ctr">
              <a:lnSpc>
                <a:spcPct val="93000"/>
              </a:lnSpc>
              <a:spcBef>
                <a:spcPts val="13"/>
              </a:spcBef>
              <a:spcAft>
                <a:spcPts val="0"/>
              </a:spcAft>
              <a:buSzPts val="1400"/>
              <a:buNone/>
              <a:defRPr/>
            </a:lvl4pPr>
            <a:lvl5pPr lvl="4" algn="ctr">
              <a:lnSpc>
                <a:spcPct val="93000"/>
              </a:lnSpc>
              <a:spcBef>
                <a:spcPts val="13"/>
              </a:spcBef>
              <a:spcAft>
                <a:spcPts val="0"/>
              </a:spcAft>
              <a:buSzPts val="1400"/>
              <a:buNone/>
              <a:defRPr/>
            </a:lvl5pPr>
            <a:lvl6pPr lvl="5" algn="ctr">
              <a:lnSpc>
                <a:spcPct val="93000"/>
              </a:lnSpc>
              <a:spcBef>
                <a:spcPts val="13"/>
              </a:spcBef>
              <a:spcAft>
                <a:spcPts val="0"/>
              </a:spcAft>
              <a:buSzPts val="1400"/>
              <a:buNone/>
              <a:defRPr/>
            </a:lvl6pPr>
            <a:lvl7pPr lvl="6" algn="ctr">
              <a:lnSpc>
                <a:spcPct val="93000"/>
              </a:lnSpc>
              <a:spcBef>
                <a:spcPts val="13"/>
              </a:spcBef>
              <a:spcAft>
                <a:spcPts val="0"/>
              </a:spcAft>
              <a:buSzPts val="1400"/>
              <a:buNone/>
              <a:defRPr/>
            </a:lvl7pPr>
            <a:lvl8pPr lvl="7" algn="ctr">
              <a:lnSpc>
                <a:spcPct val="93000"/>
              </a:lnSpc>
              <a:spcBef>
                <a:spcPts val="13"/>
              </a:spcBef>
              <a:spcAft>
                <a:spcPts val="0"/>
              </a:spcAft>
              <a:buSzPts val="1400"/>
              <a:buNone/>
              <a:defRPr/>
            </a:lvl8pPr>
            <a:lvl9pPr lvl="8" algn="ctr">
              <a:lnSpc>
                <a:spcPct val="93000"/>
              </a:lnSpc>
              <a:spcBef>
                <a:spcPts val="13"/>
              </a:spcBef>
              <a:spcAft>
                <a:spcPts val="13"/>
              </a:spcAft>
              <a:buSzPts val="1400"/>
              <a:buNone/>
              <a:defRPr/>
            </a:lvl9pPr>
          </a:lstStyle>
          <a:p/>
        </p:txBody>
      </p:sp>
      <p:sp>
        <p:nvSpPr>
          <p:cNvPr id="22" name="Google Shape;22;p5"/>
          <p:cNvSpPr/>
          <p:nvPr>
            <p:ph idx="2" type="pic"/>
          </p:nvPr>
        </p:nvSpPr>
        <p:spPr>
          <a:xfrm>
            <a:off x="1792288" y="817563"/>
            <a:ext cx="5486400" cy="5486400"/>
          </a:xfrm>
          <a:prstGeom prst="rect">
            <a:avLst/>
          </a:prstGeom>
          <a:noFill/>
          <a:ln>
            <a:noFill/>
          </a:ln>
        </p:spPr>
      </p:sp>
      <p:sp>
        <p:nvSpPr>
          <p:cNvPr id="23" name="Google Shape;23;p5"/>
          <p:cNvSpPr txBox="1"/>
          <p:nvPr>
            <p:ph idx="1" type="body"/>
          </p:nvPr>
        </p:nvSpPr>
        <p:spPr>
          <a:xfrm>
            <a:off x="1792288" y="7156450"/>
            <a:ext cx="5486400" cy="1073150"/>
          </a:xfrm>
          <a:prstGeom prst="rect">
            <a:avLst/>
          </a:prstGeom>
          <a:noFill/>
          <a:ln>
            <a:noFill/>
          </a:ln>
        </p:spPr>
        <p:txBody>
          <a:bodyPr anchorCtr="0" anchor="t" bIns="0" lIns="0" spcFirstLastPara="1" rIns="0" wrap="square" tIns="28425">
            <a:noAutofit/>
          </a:bodyPr>
          <a:lstStyle>
            <a:lvl1pPr indent="-228600" lvl="0" marL="457200" algn="l">
              <a:lnSpc>
                <a:spcPct val="93000"/>
              </a:lnSpc>
              <a:spcBef>
                <a:spcPts val="1425"/>
              </a:spcBef>
              <a:spcAft>
                <a:spcPts val="0"/>
              </a:spcAft>
              <a:buSzPts val="1400"/>
              <a:buNone/>
              <a:defRPr sz="1400"/>
            </a:lvl1pPr>
            <a:lvl2pPr indent="-228600" lvl="1" marL="914400" algn="l">
              <a:lnSpc>
                <a:spcPct val="93000"/>
              </a:lnSpc>
              <a:spcBef>
                <a:spcPts val="1138"/>
              </a:spcBef>
              <a:spcAft>
                <a:spcPts val="0"/>
              </a:spcAft>
              <a:buSzPts val="1200"/>
              <a:buNone/>
              <a:defRPr sz="1200"/>
            </a:lvl2pPr>
            <a:lvl3pPr indent="-228600" lvl="2" marL="1371600" algn="l">
              <a:lnSpc>
                <a:spcPct val="93000"/>
              </a:lnSpc>
              <a:spcBef>
                <a:spcPts val="863"/>
              </a:spcBef>
              <a:spcAft>
                <a:spcPts val="0"/>
              </a:spcAft>
              <a:buSzPts val="1000"/>
              <a:buNone/>
              <a:defRPr sz="1000"/>
            </a:lvl3pPr>
            <a:lvl4pPr indent="-228600" lvl="3" marL="1828800" algn="l">
              <a:lnSpc>
                <a:spcPct val="93000"/>
              </a:lnSpc>
              <a:spcBef>
                <a:spcPts val="575"/>
              </a:spcBef>
              <a:spcAft>
                <a:spcPts val="0"/>
              </a:spcAft>
              <a:buSzPts val="900"/>
              <a:buNone/>
              <a:defRPr sz="900"/>
            </a:lvl4pPr>
            <a:lvl5pPr indent="-228600" lvl="4" marL="2286000" algn="l">
              <a:lnSpc>
                <a:spcPct val="93000"/>
              </a:lnSpc>
              <a:spcBef>
                <a:spcPts val="288"/>
              </a:spcBef>
              <a:spcAft>
                <a:spcPts val="0"/>
              </a:spcAft>
              <a:buSzPts val="900"/>
              <a:buNone/>
              <a:defRPr sz="900"/>
            </a:lvl5pPr>
            <a:lvl6pPr indent="-228600" lvl="5" marL="2743200" algn="l">
              <a:lnSpc>
                <a:spcPct val="93000"/>
              </a:lnSpc>
              <a:spcBef>
                <a:spcPts val="288"/>
              </a:spcBef>
              <a:spcAft>
                <a:spcPts val="0"/>
              </a:spcAft>
              <a:buSzPts val="900"/>
              <a:buNone/>
              <a:defRPr sz="900"/>
            </a:lvl6pPr>
            <a:lvl7pPr indent="-228600" lvl="6" marL="3200400" algn="l">
              <a:lnSpc>
                <a:spcPct val="93000"/>
              </a:lnSpc>
              <a:spcBef>
                <a:spcPts val="288"/>
              </a:spcBef>
              <a:spcAft>
                <a:spcPts val="0"/>
              </a:spcAft>
              <a:buSzPts val="900"/>
              <a:buNone/>
              <a:defRPr sz="900"/>
            </a:lvl7pPr>
            <a:lvl8pPr indent="-228600" lvl="7" marL="3657600" algn="l">
              <a:lnSpc>
                <a:spcPct val="93000"/>
              </a:lnSpc>
              <a:spcBef>
                <a:spcPts val="288"/>
              </a:spcBef>
              <a:spcAft>
                <a:spcPts val="0"/>
              </a:spcAft>
              <a:buSzPts val="900"/>
              <a:buNone/>
              <a:defRPr sz="900"/>
            </a:lvl8pPr>
            <a:lvl9pPr indent="-228600" lvl="8" marL="4114800" algn="l">
              <a:lnSpc>
                <a:spcPct val="93000"/>
              </a:lnSpc>
              <a:spcBef>
                <a:spcPts val="288"/>
              </a:spcBef>
              <a:spcAft>
                <a:spcPts val="13"/>
              </a:spcAft>
              <a:buSzPts val="900"/>
              <a:buNone/>
              <a:defRPr sz="9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Объект с подписью" type="objTx">
  <p:cSld name="OBJECT_WITH_CAPTION_TEXT">
    <p:spTree>
      <p:nvGrpSpPr>
        <p:cNvPr id="24" name="Shape 24"/>
        <p:cNvGrpSpPr/>
        <p:nvPr/>
      </p:nvGrpSpPr>
      <p:grpSpPr>
        <a:xfrm>
          <a:off x="0" y="0"/>
          <a:ext cx="0" cy="0"/>
          <a:chOff x="0" y="0"/>
          <a:chExt cx="0" cy="0"/>
        </a:xfrm>
      </p:grpSpPr>
      <p:sp>
        <p:nvSpPr>
          <p:cNvPr id="25" name="Google Shape;25;p6"/>
          <p:cNvSpPr txBox="1"/>
          <p:nvPr>
            <p:ph type="title"/>
          </p:nvPr>
        </p:nvSpPr>
        <p:spPr>
          <a:xfrm>
            <a:off x="457200" y="363538"/>
            <a:ext cx="3008313" cy="1549400"/>
          </a:xfrm>
          <a:prstGeom prst="rect">
            <a:avLst/>
          </a:prstGeom>
          <a:noFill/>
          <a:ln>
            <a:noFill/>
          </a:ln>
        </p:spPr>
        <p:txBody>
          <a:bodyPr anchorCtr="0" anchor="b" bIns="0" lIns="0" spcFirstLastPara="1" rIns="0" wrap="square" tIns="0">
            <a:noAutofit/>
          </a:bodyPr>
          <a:lstStyle>
            <a:lvl1pPr lvl="0" algn="l">
              <a:lnSpc>
                <a:spcPct val="93000"/>
              </a:lnSpc>
              <a:spcBef>
                <a:spcPts val="13"/>
              </a:spcBef>
              <a:spcAft>
                <a:spcPts val="0"/>
              </a:spcAft>
              <a:buSzPts val="1400"/>
              <a:buNone/>
              <a:defRPr b="1" sz="2000"/>
            </a:lvl1pPr>
            <a:lvl2pPr lvl="1" algn="ctr">
              <a:lnSpc>
                <a:spcPct val="93000"/>
              </a:lnSpc>
              <a:spcBef>
                <a:spcPts val="13"/>
              </a:spcBef>
              <a:spcAft>
                <a:spcPts val="0"/>
              </a:spcAft>
              <a:buSzPts val="1400"/>
              <a:buNone/>
              <a:defRPr/>
            </a:lvl2pPr>
            <a:lvl3pPr lvl="2" algn="ctr">
              <a:lnSpc>
                <a:spcPct val="93000"/>
              </a:lnSpc>
              <a:spcBef>
                <a:spcPts val="13"/>
              </a:spcBef>
              <a:spcAft>
                <a:spcPts val="0"/>
              </a:spcAft>
              <a:buSzPts val="1400"/>
              <a:buNone/>
              <a:defRPr/>
            </a:lvl3pPr>
            <a:lvl4pPr lvl="3" algn="ctr">
              <a:lnSpc>
                <a:spcPct val="93000"/>
              </a:lnSpc>
              <a:spcBef>
                <a:spcPts val="13"/>
              </a:spcBef>
              <a:spcAft>
                <a:spcPts val="0"/>
              </a:spcAft>
              <a:buSzPts val="1400"/>
              <a:buNone/>
              <a:defRPr/>
            </a:lvl4pPr>
            <a:lvl5pPr lvl="4" algn="ctr">
              <a:lnSpc>
                <a:spcPct val="93000"/>
              </a:lnSpc>
              <a:spcBef>
                <a:spcPts val="13"/>
              </a:spcBef>
              <a:spcAft>
                <a:spcPts val="0"/>
              </a:spcAft>
              <a:buSzPts val="1400"/>
              <a:buNone/>
              <a:defRPr/>
            </a:lvl5pPr>
            <a:lvl6pPr lvl="5" algn="ctr">
              <a:lnSpc>
                <a:spcPct val="93000"/>
              </a:lnSpc>
              <a:spcBef>
                <a:spcPts val="13"/>
              </a:spcBef>
              <a:spcAft>
                <a:spcPts val="0"/>
              </a:spcAft>
              <a:buSzPts val="1400"/>
              <a:buNone/>
              <a:defRPr/>
            </a:lvl6pPr>
            <a:lvl7pPr lvl="6" algn="ctr">
              <a:lnSpc>
                <a:spcPct val="93000"/>
              </a:lnSpc>
              <a:spcBef>
                <a:spcPts val="13"/>
              </a:spcBef>
              <a:spcAft>
                <a:spcPts val="0"/>
              </a:spcAft>
              <a:buSzPts val="1400"/>
              <a:buNone/>
              <a:defRPr/>
            </a:lvl7pPr>
            <a:lvl8pPr lvl="7" algn="ctr">
              <a:lnSpc>
                <a:spcPct val="93000"/>
              </a:lnSpc>
              <a:spcBef>
                <a:spcPts val="13"/>
              </a:spcBef>
              <a:spcAft>
                <a:spcPts val="0"/>
              </a:spcAft>
              <a:buSzPts val="1400"/>
              <a:buNone/>
              <a:defRPr/>
            </a:lvl8pPr>
            <a:lvl9pPr lvl="8" algn="ctr">
              <a:lnSpc>
                <a:spcPct val="93000"/>
              </a:lnSpc>
              <a:spcBef>
                <a:spcPts val="13"/>
              </a:spcBef>
              <a:spcAft>
                <a:spcPts val="13"/>
              </a:spcAft>
              <a:buSzPts val="1400"/>
              <a:buNone/>
              <a:defRPr/>
            </a:lvl9pPr>
          </a:lstStyle>
          <a:p/>
        </p:txBody>
      </p:sp>
      <p:sp>
        <p:nvSpPr>
          <p:cNvPr id="26" name="Google Shape;26;p6"/>
          <p:cNvSpPr txBox="1"/>
          <p:nvPr>
            <p:ph idx="1" type="body"/>
          </p:nvPr>
        </p:nvSpPr>
        <p:spPr>
          <a:xfrm>
            <a:off x="3575050" y="363538"/>
            <a:ext cx="5111750" cy="7804150"/>
          </a:xfrm>
          <a:prstGeom prst="rect">
            <a:avLst/>
          </a:prstGeom>
          <a:noFill/>
          <a:ln>
            <a:noFill/>
          </a:ln>
        </p:spPr>
        <p:txBody>
          <a:bodyPr anchorCtr="0" anchor="t" bIns="0" lIns="0" spcFirstLastPara="1" rIns="0" wrap="square" tIns="28425">
            <a:noAutofit/>
          </a:bodyPr>
          <a:lstStyle>
            <a:lvl1pPr indent="-228600" lvl="0" marL="457200" algn="l">
              <a:lnSpc>
                <a:spcPct val="93000"/>
              </a:lnSpc>
              <a:spcBef>
                <a:spcPts val="1425"/>
              </a:spcBef>
              <a:spcAft>
                <a:spcPts val="0"/>
              </a:spcAft>
              <a:buSzPts val="1400"/>
              <a:buNone/>
              <a:defRPr sz="3200"/>
            </a:lvl1pPr>
            <a:lvl2pPr indent="-228600" lvl="1" marL="914400" algn="l">
              <a:lnSpc>
                <a:spcPct val="93000"/>
              </a:lnSpc>
              <a:spcBef>
                <a:spcPts val="1138"/>
              </a:spcBef>
              <a:spcAft>
                <a:spcPts val="0"/>
              </a:spcAft>
              <a:buSzPts val="1400"/>
              <a:buNone/>
              <a:defRPr sz="2800"/>
            </a:lvl2pPr>
            <a:lvl3pPr indent="-228600" lvl="2" marL="1371600" algn="l">
              <a:lnSpc>
                <a:spcPct val="93000"/>
              </a:lnSpc>
              <a:spcBef>
                <a:spcPts val="863"/>
              </a:spcBef>
              <a:spcAft>
                <a:spcPts val="0"/>
              </a:spcAft>
              <a:buSzPts val="1400"/>
              <a:buNone/>
              <a:defRPr sz="2400"/>
            </a:lvl3pPr>
            <a:lvl4pPr indent="-228600" lvl="3" marL="1828800" algn="l">
              <a:lnSpc>
                <a:spcPct val="93000"/>
              </a:lnSpc>
              <a:spcBef>
                <a:spcPts val="575"/>
              </a:spcBef>
              <a:spcAft>
                <a:spcPts val="0"/>
              </a:spcAft>
              <a:buSzPts val="1400"/>
              <a:buNone/>
              <a:defRPr sz="2000"/>
            </a:lvl4pPr>
            <a:lvl5pPr indent="-228600" lvl="4" marL="2286000" algn="l">
              <a:lnSpc>
                <a:spcPct val="93000"/>
              </a:lnSpc>
              <a:spcBef>
                <a:spcPts val="288"/>
              </a:spcBef>
              <a:spcAft>
                <a:spcPts val="0"/>
              </a:spcAft>
              <a:buSzPts val="1400"/>
              <a:buNone/>
              <a:defRPr sz="2000"/>
            </a:lvl5pPr>
            <a:lvl6pPr indent="-228600" lvl="5" marL="2743200" algn="l">
              <a:lnSpc>
                <a:spcPct val="93000"/>
              </a:lnSpc>
              <a:spcBef>
                <a:spcPts val="288"/>
              </a:spcBef>
              <a:spcAft>
                <a:spcPts val="0"/>
              </a:spcAft>
              <a:buSzPts val="1400"/>
              <a:buNone/>
              <a:defRPr sz="2000"/>
            </a:lvl6pPr>
            <a:lvl7pPr indent="-228600" lvl="6" marL="3200400" algn="l">
              <a:lnSpc>
                <a:spcPct val="93000"/>
              </a:lnSpc>
              <a:spcBef>
                <a:spcPts val="288"/>
              </a:spcBef>
              <a:spcAft>
                <a:spcPts val="0"/>
              </a:spcAft>
              <a:buSzPts val="1400"/>
              <a:buNone/>
              <a:defRPr sz="2000"/>
            </a:lvl7pPr>
            <a:lvl8pPr indent="-228600" lvl="7" marL="3657600" algn="l">
              <a:lnSpc>
                <a:spcPct val="93000"/>
              </a:lnSpc>
              <a:spcBef>
                <a:spcPts val="288"/>
              </a:spcBef>
              <a:spcAft>
                <a:spcPts val="0"/>
              </a:spcAft>
              <a:buSzPts val="1400"/>
              <a:buNone/>
              <a:defRPr sz="2000"/>
            </a:lvl8pPr>
            <a:lvl9pPr indent="-228600" lvl="8" marL="4114800" algn="l">
              <a:lnSpc>
                <a:spcPct val="93000"/>
              </a:lnSpc>
              <a:spcBef>
                <a:spcPts val="288"/>
              </a:spcBef>
              <a:spcAft>
                <a:spcPts val="13"/>
              </a:spcAft>
              <a:buSzPts val="1400"/>
              <a:buNone/>
              <a:defRPr sz="2000"/>
            </a:lvl9pPr>
          </a:lstStyle>
          <a:p/>
        </p:txBody>
      </p:sp>
      <p:sp>
        <p:nvSpPr>
          <p:cNvPr id="27" name="Google Shape;27;p6"/>
          <p:cNvSpPr txBox="1"/>
          <p:nvPr>
            <p:ph idx="2" type="body"/>
          </p:nvPr>
        </p:nvSpPr>
        <p:spPr>
          <a:xfrm>
            <a:off x="457200" y="1912938"/>
            <a:ext cx="3008313" cy="6254750"/>
          </a:xfrm>
          <a:prstGeom prst="rect">
            <a:avLst/>
          </a:prstGeom>
          <a:noFill/>
          <a:ln>
            <a:noFill/>
          </a:ln>
        </p:spPr>
        <p:txBody>
          <a:bodyPr anchorCtr="0" anchor="t" bIns="0" lIns="0" spcFirstLastPara="1" rIns="0" wrap="square" tIns="28425">
            <a:noAutofit/>
          </a:bodyPr>
          <a:lstStyle>
            <a:lvl1pPr indent="-228600" lvl="0" marL="457200" algn="l">
              <a:lnSpc>
                <a:spcPct val="93000"/>
              </a:lnSpc>
              <a:spcBef>
                <a:spcPts val="1425"/>
              </a:spcBef>
              <a:spcAft>
                <a:spcPts val="0"/>
              </a:spcAft>
              <a:buSzPts val="1400"/>
              <a:buNone/>
              <a:defRPr sz="1400"/>
            </a:lvl1pPr>
            <a:lvl2pPr indent="-228600" lvl="1" marL="914400" algn="l">
              <a:lnSpc>
                <a:spcPct val="93000"/>
              </a:lnSpc>
              <a:spcBef>
                <a:spcPts val="1138"/>
              </a:spcBef>
              <a:spcAft>
                <a:spcPts val="0"/>
              </a:spcAft>
              <a:buSzPts val="1200"/>
              <a:buNone/>
              <a:defRPr sz="1200"/>
            </a:lvl2pPr>
            <a:lvl3pPr indent="-228600" lvl="2" marL="1371600" algn="l">
              <a:lnSpc>
                <a:spcPct val="93000"/>
              </a:lnSpc>
              <a:spcBef>
                <a:spcPts val="863"/>
              </a:spcBef>
              <a:spcAft>
                <a:spcPts val="0"/>
              </a:spcAft>
              <a:buSzPts val="1000"/>
              <a:buNone/>
              <a:defRPr sz="1000"/>
            </a:lvl3pPr>
            <a:lvl4pPr indent="-228600" lvl="3" marL="1828800" algn="l">
              <a:lnSpc>
                <a:spcPct val="93000"/>
              </a:lnSpc>
              <a:spcBef>
                <a:spcPts val="575"/>
              </a:spcBef>
              <a:spcAft>
                <a:spcPts val="0"/>
              </a:spcAft>
              <a:buSzPts val="900"/>
              <a:buNone/>
              <a:defRPr sz="900"/>
            </a:lvl4pPr>
            <a:lvl5pPr indent="-228600" lvl="4" marL="2286000" algn="l">
              <a:lnSpc>
                <a:spcPct val="93000"/>
              </a:lnSpc>
              <a:spcBef>
                <a:spcPts val="288"/>
              </a:spcBef>
              <a:spcAft>
                <a:spcPts val="0"/>
              </a:spcAft>
              <a:buSzPts val="900"/>
              <a:buNone/>
              <a:defRPr sz="900"/>
            </a:lvl5pPr>
            <a:lvl6pPr indent="-228600" lvl="5" marL="2743200" algn="l">
              <a:lnSpc>
                <a:spcPct val="93000"/>
              </a:lnSpc>
              <a:spcBef>
                <a:spcPts val="288"/>
              </a:spcBef>
              <a:spcAft>
                <a:spcPts val="0"/>
              </a:spcAft>
              <a:buSzPts val="900"/>
              <a:buNone/>
              <a:defRPr sz="900"/>
            </a:lvl6pPr>
            <a:lvl7pPr indent="-228600" lvl="6" marL="3200400" algn="l">
              <a:lnSpc>
                <a:spcPct val="93000"/>
              </a:lnSpc>
              <a:spcBef>
                <a:spcPts val="288"/>
              </a:spcBef>
              <a:spcAft>
                <a:spcPts val="0"/>
              </a:spcAft>
              <a:buSzPts val="900"/>
              <a:buNone/>
              <a:defRPr sz="900"/>
            </a:lvl7pPr>
            <a:lvl8pPr indent="-228600" lvl="7" marL="3657600" algn="l">
              <a:lnSpc>
                <a:spcPct val="93000"/>
              </a:lnSpc>
              <a:spcBef>
                <a:spcPts val="288"/>
              </a:spcBef>
              <a:spcAft>
                <a:spcPts val="0"/>
              </a:spcAft>
              <a:buSzPts val="900"/>
              <a:buNone/>
              <a:defRPr sz="900"/>
            </a:lvl8pPr>
            <a:lvl9pPr indent="-228600" lvl="8" marL="4114800" algn="l">
              <a:lnSpc>
                <a:spcPct val="93000"/>
              </a:lnSpc>
              <a:spcBef>
                <a:spcPts val="288"/>
              </a:spcBef>
              <a:spcAft>
                <a:spcPts val="13"/>
              </a:spcAft>
              <a:buSzPts val="900"/>
              <a:buNone/>
              <a:defRPr sz="9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Пустой слайд" type="blank">
  <p:cSld name="BLANK">
    <p:spTree>
      <p:nvGrpSpPr>
        <p:cNvPr id="28" name="Shape 28"/>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Только заголовок" type="titleOnly">
  <p:cSld name="TITLE_ONLY">
    <p:spTree>
      <p:nvGrpSpPr>
        <p:cNvPr id="29" name="Shape 29"/>
        <p:cNvGrpSpPr/>
        <p:nvPr/>
      </p:nvGrpSpPr>
      <p:grpSpPr>
        <a:xfrm>
          <a:off x="0" y="0"/>
          <a:ext cx="0" cy="0"/>
          <a:chOff x="0" y="0"/>
          <a:chExt cx="0" cy="0"/>
        </a:xfrm>
      </p:grpSpPr>
      <p:sp>
        <p:nvSpPr>
          <p:cNvPr id="30" name="Google Shape;30;p8"/>
          <p:cNvSpPr txBox="1"/>
          <p:nvPr>
            <p:ph type="title"/>
          </p:nvPr>
        </p:nvSpPr>
        <p:spPr>
          <a:xfrm>
            <a:off x="457200" y="365125"/>
            <a:ext cx="8228012" cy="1525587"/>
          </a:xfrm>
          <a:prstGeom prst="rect">
            <a:avLst/>
          </a:prstGeom>
          <a:noFill/>
          <a:ln>
            <a:noFill/>
          </a:ln>
        </p:spPr>
        <p:txBody>
          <a:bodyPr anchorCtr="0" anchor="ctr" bIns="0" lIns="0" spcFirstLastPara="1" rIns="0" wrap="square" tIns="0">
            <a:noAutofit/>
          </a:bodyPr>
          <a:lstStyle>
            <a:lvl1pPr lvl="0" algn="ctr">
              <a:lnSpc>
                <a:spcPct val="93000"/>
              </a:lnSpc>
              <a:spcBef>
                <a:spcPts val="13"/>
              </a:spcBef>
              <a:spcAft>
                <a:spcPts val="0"/>
              </a:spcAft>
              <a:buSzPts val="1400"/>
              <a:buNone/>
              <a:defRPr/>
            </a:lvl1pPr>
            <a:lvl2pPr lvl="1" algn="ctr">
              <a:lnSpc>
                <a:spcPct val="93000"/>
              </a:lnSpc>
              <a:spcBef>
                <a:spcPts val="13"/>
              </a:spcBef>
              <a:spcAft>
                <a:spcPts val="0"/>
              </a:spcAft>
              <a:buSzPts val="1400"/>
              <a:buNone/>
              <a:defRPr/>
            </a:lvl2pPr>
            <a:lvl3pPr lvl="2" algn="ctr">
              <a:lnSpc>
                <a:spcPct val="93000"/>
              </a:lnSpc>
              <a:spcBef>
                <a:spcPts val="13"/>
              </a:spcBef>
              <a:spcAft>
                <a:spcPts val="0"/>
              </a:spcAft>
              <a:buSzPts val="1400"/>
              <a:buNone/>
              <a:defRPr/>
            </a:lvl3pPr>
            <a:lvl4pPr lvl="3" algn="ctr">
              <a:lnSpc>
                <a:spcPct val="93000"/>
              </a:lnSpc>
              <a:spcBef>
                <a:spcPts val="13"/>
              </a:spcBef>
              <a:spcAft>
                <a:spcPts val="0"/>
              </a:spcAft>
              <a:buSzPts val="1400"/>
              <a:buNone/>
              <a:defRPr/>
            </a:lvl4pPr>
            <a:lvl5pPr lvl="4" algn="ctr">
              <a:lnSpc>
                <a:spcPct val="93000"/>
              </a:lnSpc>
              <a:spcBef>
                <a:spcPts val="13"/>
              </a:spcBef>
              <a:spcAft>
                <a:spcPts val="0"/>
              </a:spcAft>
              <a:buSzPts val="1400"/>
              <a:buNone/>
              <a:defRPr/>
            </a:lvl5pPr>
            <a:lvl6pPr lvl="5" algn="ctr">
              <a:lnSpc>
                <a:spcPct val="93000"/>
              </a:lnSpc>
              <a:spcBef>
                <a:spcPts val="13"/>
              </a:spcBef>
              <a:spcAft>
                <a:spcPts val="0"/>
              </a:spcAft>
              <a:buSzPts val="1400"/>
              <a:buNone/>
              <a:defRPr/>
            </a:lvl6pPr>
            <a:lvl7pPr lvl="6" algn="ctr">
              <a:lnSpc>
                <a:spcPct val="93000"/>
              </a:lnSpc>
              <a:spcBef>
                <a:spcPts val="13"/>
              </a:spcBef>
              <a:spcAft>
                <a:spcPts val="0"/>
              </a:spcAft>
              <a:buSzPts val="1400"/>
              <a:buNone/>
              <a:defRPr/>
            </a:lvl7pPr>
            <a:lvl8pPr lvl="7" algn="ctr">
              <a:lnSpc>
                <a:spcPct val="93000"/>
              </a:lnSpc>
              <a:spcBef>
                <a:spcPts val="13"/>
              </a:spcBef>
              <a:spcAft>
                <a:spcPts val="0"/>
              </a:spcAft>
              <a:buSzPts val="1400"/>
              <a:buNone/>
              <a:defRPr/>
            </a:lvl8pPr>
            <a:lvl9pPr lvl="8" algn="ctr">
              <a:lnSpc>
                <a:spcPct val="93000"/>
              </a:lnSpc>
              <a:spcBef>
                <a:spcPts val="13"/>
              </a:spcBef>
              <a:spcAft>
                <a:spcPts val="13"/>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Сравнение" type="twoTxTwoObj">
  <p:cSld name="TWO_OBJECTS_WITH_TEXT">
    <p:spTree>
      <p:nvGrpSpPr>
        <p:cNvPr id="31" name="Shape 31"/>
        <p:cNvGrpSpPr/>
        <p:nvPr/>
      </p:nvGrpSpPr>
      <p:grpSpPr>
        <a:xfrm>
          <a:off x="0" y="0"/>
          <a:ext cx="0" cy="0"/>
          <a:chOff x="0" y="0"/>
          <a:chExt cx="0" cy="0"/>
        </a:xfrm>
      </p:grpSpPr>
      <p:sp>
        <p:nvSpPr>
          <p:cNvPr id="32" name="Google Shape;32;p9"/>
          <p:cNvSpPr txBox="1"/>
          <p:nvPr>
            <p:ph type="title"/>
          </p:nvPr>
        </p:nvSpPr>
        <p:spPr>
          <a:xfrm>
            <a:off x="457200" y="366713"/>
            <a:ext cx="8229600" cy="1524000"/>
          </a:xfrm>
          <a:prstGeom prst="rect">
            <a:avLst/>
          </a:prstGeom>
          <a:noFill/>
          <a:ln>
            <a:noFill/>
          </a:ln>
        </p:spPr>
        <p:txBody>
          <a:bodyPr anchorCtr="0" anchor="ctr" bIns="0" lIns="0" spcFirstLastPara="1" rIns="0" wrap="square" tIns="0">
            <a:noAutofit/>
          </a:bodyPr>
          <a:lstStyle>
            <a:lvl1pPr lvl="0" algn="ctr">
              <a:lnSpc>
                <a:spcPct val="93000"/>
              </a:lnSpc>
              <a:spcBef>
                <a:spcPts val="13"/>
              </a:spcBef>
              <a:spcAft>
                <a:spcPts val="0"/>
              </a:spcAft>
              <a:buSzPts val="1400"/>
              <a:buNone/>
              <a:defRPr/>
            </a:lvl1pPr>
            <a:lvl2pPr lvl="1" algn="ctr">
              <a:lnSpc>
                <a:spcPct val="93000"/>
              </a:lnSpc>
              <a:spcBef>
                <a:spcPts val="13"/>
              </a:spcBef>
              <a:spcAft>
                <a:spcPts val="0"/>
              </a:spcAft>
              <a:buSzPts val="1400"/>
              <a:buNone/>
              <a:defRPr/>
            </a:lvl2pPr>
            <a:lvl3pPr lvl="2" algn="ctr">
              <a:lnSpc>
                <a:spcPct val="93000"/>
              </a:lnSpc>
              <a:spcBef>
                <a:spcPts val="13"/>
              </a:spcBef>
              <a:spcAft>
                <a:spcPts val="0"/>
              </a:spcAft>
              <a:buSzPts val="1400"/>
              <a:buNone/>
              <a:defRPr/>
            </a:lvl3pPr>
            <a:lvl4pPr lvl="3" algn="ctr">
              <a:lnSpc>
                <a:spcPct val="93000"/>
              </a:lnSpc>
              <a:spcBef>
                <a:spcPts val="13"/>
              </a:spcBef>
              <a:spcAft>
                <a:spcPts val="0"/>
              </a:spcAft>
              <a:buSzPts val="1400"/>
              <a:buNone/>
              <a:defRPr/>
            </a:lvl4pPr>
            <a:lvl5pPr lvl="4" algn="ctr">
              <a:lnSpc>
                <a:spcPct val="93000"/>
              </a:lnSpc>
              <a:spcBef>
                <a:spcPts val="13"/>
              </a:spcBef>
              <a:spcAft>
                <a:spcPts val="0"/>
              </a:spcAft>
              <a:buSzPts val="1400"/>
              <a:buNone/>
              <a:defRPr/>
            </a:lvl5pPr>
            <a:lvl6pPr lvl="5" algn="ctr">
              <a:lnSpc>
                <a:spcPct val="93000"/>
              </a:lnSpc>
              <a:spcBef>
                <a:spcPts val="13"/>
              </a:spcBef>
              <a:spcAft>
                <a:spcPts val="0"/>
              </a:spcAft>
              <a:buSzPts val="1400"/>
              <a:buNone/>
              <a:defRPr/>
            </a:lvl6pPr>
            <a:lvl7pPr lvl="6" algn="ctr">
              <a:lnSpc>
                <a:spcPct val="93000"/>
              </a:lnSpc>
              <a:spcBef>
                <a:spcPts val="13"/>
              </a:spcBef>
              <a:spcAft>
                <a:spcPts val="0"/>
              </a:spcAft>
              <a:buSzPts val="1400"/>
              <a:buNone/>
              <a:defRPr/>
            </a:lvl7pPr>
            <a:lvl8pPr lvl="7" algn="ctr">
              <a:lnSpc>
                <a:spcPct val="93000"/>
              </a:lnSpc>
              <a:spcBef>
                <a:spcPts val="13"/>
              </a:spcBef>
              <a:spcAft>
                <a:spcPts val="0"/>
              </a:spcAft>
              <a:buSzPts val="1400"/>
              <a:buNone/>
              <a:defRPr/>
            </a:lvl8pPr>
            <a:lvl9pPr lvl="8" algn="ctr">
              <a:lnSpc>
                <a:spcPct val="93000"/>
              </a:lnSpc>
              <a:spcBef>
                <a:spcPts val="13"/>
              </a:spcBef>
              <a:spcAft>
                <a:spcPts val="13"/>
              </a:spcAft>
              <a:buSzPts val="1400"/>
              <a:buNone/>
              <a:defRPr/>
            </a:lvl9pPr>
          </a:lstStyle>
          <a:p/>
        </p:txBody>
      </p:sp>
      <p:sp>
        <p:nvSpPr>
          <p:cNvPr id="33" name="Google Shape;33;p9"/>
          <p:cNvSpPr txBox="1"/>
          <p:nvPr>
            <p:ph idx="1" type="body"/>
          </p:nvPr>
        </p:nvSpPr>
        <p:spPr>
          <a:xfrm>
            <a:off x="457200" y="2046288"/>
            <a:ext cx="4040188" cy="854075"/>
          </a:xfrm>
          <a:prstGeom prst="rect">
            <a:avLst/>
          </a:prstGeom>
          <a:noFill/>
          <a:ln>
            <a:noFill/>
          </a:ln>
        </p:spPr>
        <p:txBody>
          <a:bodyPr anchorCtr="0" anchor="b" bIns="0" lIns="0" spcFirstLastPara="1" rIns="0" wrap="square" tIns="28425">
            <a:noAutofit/>
          </a:bodyPr>
          <a:lstStyle>
            <a:lvl1pPr indent="-228600" lvl="0" marL="457200" algn="l">
              <a:lnSpc>
                <a:spcPct val="93000"/>
              </a:lnSpc>
              <a:spcBef>
                <a:spcPts val="1425"/>
              </a:spcBef>
              <a:spcAft>
                <a:spcPts val="0"/>
              </a:spcAft>
              <a:buSzPts val="2400"/>
              <a:buNone/>
              <a:defRPr b="1" sz="2400"/>
            </a:lvl1pPr>
            <a:lvl2pPr indent="-228600" lvl="1" marL="914400" algn="l">
              <a:lnSpc>
                <a:spcPct val="93000"/>
              </a:lnSpc>
              <a:spcBef>
                <a:spcPts val="1138"/>
              </a:spcBef>
              <a:spcAft>
                <a:spcPts val="0"/>
              </a:spcAft>
              <a:buSzPts val="2000"/>
              <a:buNone/>
              <a:defRPr b="1" sz="2000"/>
            </a:lvl2pPr>
            <a:lvl3pPr indent="-228600" lvl="2" marL="1371600" algn="l">
              <a:lnSpc>
                <a:spcPct val="93000"/>
              </a:lnSpc>
              <a:spcBef>
                <a:spcPts val="863"/>
              </a:spcBef>
              <a:spcAft>
                <a:spcPts val="0"/>
              </a:spcAft>
              <a:buSzPts val="1800"/>
              <a:buNone/>
              <a:defRPr b="1" sz="1800"/>
            </a:lvl3pPr>
            <a:lvl4pPr indent="-228600" lvl="3" marL="1828800" algn="l">
              <a:lnSpc>
                <a:spcPct val="93000"/>
              </a:lnSpc>
              <a:spcBef>
                <a:spcPts val="575"/>
              </a:spcBef>
              <a:spcAft>
                <a:spcPts val="0"/>
              </a:spcAft>
              <a:buSzPts val="1600"/>
              <a:buNone/>
              <a:defRPr b="1" sz="1600"/>
            </a:lvl4pPr>
            <a:lvl5pPr indent="-228600" lvl="4" marL="2286000" algn="l">
              <a:lnSpc>
                <a:spcPct val="93000"/>
              </a:lnSpc>
              <a:spcBef>
                <a:spcPts val="288"/>
              </a:spcBef>
              <a:spcAft>
                <a:spcPts val="0"/>
              </a:spcAft>
              <a:buSzPts val="1600"/>
              <a:buNone/>
              <a:defRPr b="1" sz="1600"/>
            </a:lvl5pPr>
            <a:lvl6pPr indent="-228600" lvl="5" marL="2743200" algn="l">
              <a:lnSpc>
                <a:spcPct val="93000"/>
              </a:lnSpc>
              <a:spcBef>
                <a:spcPts val="288"/>
              </a:spcBef>
              <a:spcAft>
                <a:spcPts val="0"/>
              </a:spcAft>
              <a:buSzPts val="1600"/>
              <a:buNone/>
              <a:defRPr b="1" sz="1600"/>
            </a:lvl6pPr>
            <a:lvl7pPr indent="-228600" lvl="6" marL="3200400" algn="l">
              <a:lnSpc>
                <a:spcPct val="93000"/>
              </a:lnSpc>
              <a:spcBef>
                <a:spcPts val="288"/>
              </a:spcBef>
              <a:spcAft>
                <a:spcPts val="0"/>
              </a:spcAft>
              <a:buSzPts val="1600"/>
              <a:buNone/>
              <a:defRPr b="1" sz="1600"/>
            </a:lvl7pPr>
            <a:lvl8pPr indent="-228600" lvl="7" marL="3657600" algn="l">
              <a:lnSpc>
                <a:spcPct val="93000"/>
              </a:lnSpc>
              <a:spcBef>
                <a:spcPts val="288"/>
              </a:spcBef>
              <a:spcAft>
                <a:spcPts val="0"/>
              </a:spcAft>
              <a:buSzPts val="1600"/>
              <a:buNone/>
              <a:defRPr b="1" sz="1600"/>
            </a:lvl8pPr>
            <a:lvl9pPr indent="-228600" lvl="8" marL="4114800" algn="l">
              <a:lnSpc>
                <a:spcPct val="93000"/>
              </a:lnSpc>
              <a:spcBef>
                <a:spcPts val="288"/>
              </a:spcBef>
              <a:spcAft>
                <a:spcPts val="13"/>
              </a:spcAft>
              <a:buSzPts val="1600"/>
              <a:buNone/>
              <a:defRPr b="1" sz="1600"/>
            </a:lvl9pPr>
          </a:lstStyle>
          <a:p/>
        </p:txBody>
      </p:sp>
      <p:sp>
        <p:nvSpPr>
          <p:cNvPr id="34" name="Google Shape;34;p9"/>
          <p:cNvSpPr txBox="1"/>
          <p:nvPr>
            <p:ph idx="2" type="body"/>
          </p:nvPr>
        </p:nvSpPr>
        <p:spPr>
          <a:xfrm>
            <a:off x="457200" y="2900363"/>
            <a:ext cx="4040188" cy="5267325"/>
          </a:xfrm>
          <a:prstGeom prst="rect">
            <a:avLst/>
          </a:prstGeom>
          <a:noFill/>
          <a:ln>
            <a:noFill/>
          </a:ln>
        </p:spPr>
        <p:txBody>
          <a:bodyPr anchorCtr="0" anchor="t" bIns="0" lIns="0" spcFirstLastPara="1" rIns="0" wrap="square" tIns="28425">
            <a:noAutofit/>
          </a:bodyPr>
          <a:lstStyle>
            <a:lvl1pPr indent="-228600" lvl="0" marL="457200" algn="l">
              <a:lnSpc>
                <a:spcPct val="93000"/>
              </a:lnSpc>
              <a:spcBef>
                <a:spcPts val="1425"/>
              </a:spcBef>
              <a:spcAft>
                <a:spcPts val="0"/>
              </a:spcAft>
              <a:buSzPts val="1400"/>
              <a:buNone/>
              <a:defRPr sz="2400"/>
            </a:lvl1pPr>
            <a:lvl2pPr indent="-228600" lvl="1" marL="914400" algn="l">
              <a:lnSpc>
                <a:spcPct val="93000"/>
              </a:lnSpc>
              <a:spcBef>
                <a:spcPts val="1138"/>
              </a:spcBef>
              <a:spcAft>
                <a:spcPts val="0"/>
              </a:spcAft>
              <a:buSzPts val="1400"/>
              <a:buNone/>
              <a:defRPr sz="2000"/>
            </a:lvl2pPr>
            <a:lvl3pPr indent="-228600" lvl="2" marL="1371600" algn="l">
              <a:lnSpc>
                <a:spcPct val="93000"/>
              </a:lnSpc>
              <a:spcBef>
                <a:spcPts val="863"/>
              </a:spcBef>
              <a:spcAft>
                <a:spcPts val="0"/>
              </a:spcAft>
              <a:buSzPts val="1400"/>
              <a:buNone/>
              <a:defRPr sz="1800"/>
            </a:lvl3pPr>
            <a:lvl4pPr indent="-228600" lvl="3" marL="1828800" algn="l">
              <a:lnSpc>
                <a:spcPct val="93000"/>
              </a:lnSpc>
              <a:spcBef>
                <a:spcPts val="575"/>
              </a:spcBef>
              <a:spcAft>
                <a:spcPts val="0"/>
              </a:spcAft>
              <a:buSzPts val="1400"/>
              <a:buNone/>
              <a:defRPr sz="1600"/>
            </a:lvl4pPr>
            <a:lvl5pPr indent="-228600" lvl="4" marL="2286000" algn="l">
              <a:lnSpc>
                <a:spcPct val="93000"/>
              </a:lnSpc>
              <a:spcBef>
                <a:spcPts val="288"/>
              </a:spcBef>
              <a:spcAft>
                <a:spcPts val="0"/>
              </a:spcAft>
              <a:buSzPts val="1400"/>
              <a:buNone/>
              <a:defRPr sz="1600"/>
            </a:lvl5pPr>
            <a:lvl6pPr indent="-228600" lvl="5" marL="2743200" algn="l">
              <a:lnSpc>
                <a:spcPct val="93000"/>
              </a:lnSpc>
              <a:spcBef>
                <a:spcPts val="288"/>
              </a:spcBef>
              <a:spcAft>
                <a:spcPts val="0"/>
              </a:spcAft>
              <a:buSzPts val="1400"/>
              <a:buNone/>
              <a:defRPr sz="1600"/>
            </a:lvl6pPr>
            <a:lvl7pPr indent="-228600" lvl="6" marL="3200400" algn="l">
              <a:lnSpc>
                <a:spcPct val="93000"/>
              </a:lnSpc>
              <a:spcBef>
                <a:spcPts val="288"/>
              </a:spcBef>
              <a:spcAft>
                <a:spcPts val="0"/>
              </a:spcAft>
              <a:buSzPts val="1400"/>
              <a:buNone/>
              <a:defRPr sz="1600"/>
            </a:lvl7pPr>
            <a:lvl8pPr indent="-228600" lvl="7" marL="3657600" algn="l">
              <a:lnSpc>
                <a:spcPct val="93000"/>
              </a:lnSpc>
              <a:spcBef>
                <a:spcPts val="288"/>
              </a:spcBef>
              <a:spcAft>
                <a:spcPts val="0"/>
              </a:spcAft>
              <a:buSzPts val="1400"/>
              <a:buNone/>
              <a:defRPr sz="1600"/>
            </a:lvl8pPr>
            <a:lvl9pPr indent="-228600" lvl="8" marL="4114800" algn="l">
              <a:lnSpc>
                <a:spcPct val="93000"/>
              </a:lnSpc>
              <a:spcBef>
                <a:spcPts val="288"/>
              </a:spcBef>
              <a:spcAft>
                <a:spcPts val="13"/>
              </a:spcAft>
              <a:buSzPts val="1400"/>
              <a:buNone/>
              <a:defRPr sz="1600"/>
            </a:lvl9pPr>
          </a:lstStyle>
          <a:p/>
        </p:txBody>
      </p:sp>
      <p:sp>
        <p:nvSpPr>
          <p:cNvPr id="35" name="Google Shape;35;p9"/>
          <p:cNvSpPr txBox="1"/>
          <p:nvPr>
            <p:ph idx="3" type="body"/>
          </p:nvPr>
        </p:nvSpPr>
        <p:spPr>
          <a:xfrm>
            <a:off x="4645025" y="2046288"/>
            <a:ext cx="4041775" cy="854075"/>
          </a:xfrm>
          <a:prstGeom prst="rect">
            <a:avLst/>
          </a:prstGeom>
          <a:noFill/>
          <a:ln>
            <a:noFill/>
          </a:ln>
        </p:spPr>
        <p:txBody>
          <a:bodyPr anchorCtr="0" anchor="b" bIns="0" lIns="0" spcFirstLastPara="1" rIns="0" wrap="square" tIns="28425">
            <a:noAutofit/>
          </a:bodyPr>
          <a:lstStyle>
            <a:lvl1pPr indent="-228600" lvl="0" marL="457200" algn="l">
              <a:lnSpc>
                <a:spcPct val="93000"/>
              </a:lnSpc>
              <a:spcBef>
                <a:spcPts val="1425"/>
              </a:spcBef>
              <a:spcAft>
                <a:spcPts val="0"/>
              </a:spcAft>
              <a:buSzPts val="2400"/>
              <a:buNone/>
              <a:defRPr b="1" sz="2400"/>
            </a:lvl1pPr>
            <a:lvl2pPr indent="-228600" lvl="1" marL="914400" algn="l">
              <a:lnSpc>
                <a:spcPct val="93000"/>
              </a:lnSpc>
              <a:spcBef>
                <a:spcPts val="1138"/>
              </a:spcBef>
              <a:spcAft>
                <a:spcPts val="0"/>
              </a:spcAft>
              <a:buSzPts val="2000"/>
              <a:buNone/>
              <a:defRPr b="1" sz="2000"/>
            </a:lvl2pPr>
            <a:lvl3pPr indent="-228600" lvl="2" marL="1371600" algn="l">
              <a:lnSpc>
                <a:spcPct val="93000"/>
              </a:lnSpc>
              <a:spcBef>
                <a:spcPts val="863"/>
              </a:spcBef>
              <a:spcAft>
                <a:spcPts val="0"/>
              </a:spcAft>
              <a:buSzPts val="1800"/>
              <a:buNone/>
              <a:defRPr b="1" sz="1800"/>
            </a:lvl3pPr>
            <a:lvl4pPr indent="-228600" lvl="3" marL="1828800" algn="l">
              <a:lnSpc>
                <a:spcPct val="93000"/>
              </a:lnSpc>
              <a:spcBef>
                <a:spcPts val="575"/>
              </a:spcBef>
              <a:spcAft>
                <a:spcPts val="0"/>
              </a:spcAft>
              <a:buSzPts val="1600"/>
              <a:buNone/>
              <a:defRPr b="1" sz="1600"/>
            </a:lvl4pPr>
            <a:lvl5pPr indent="-228600" lvl="4" marL="2286000" algn="l">
              <a:lnSpc>
                <a:spcPct val="93000"/>
              </a:lnSpc>
              <a:spcBef>
                <a:spcPts val="288"/>
              </a:spcBef>
              <a:spcAft>
                <a:spcPts val="0"/>
              </a:spcAft>
              <a:buSzPts val="1600"/>
              <a:buNone/>
              <a:defRPr b="1" sz="1600"/>
            </a:lvl5pPr>
            <a:lvl6pPr indent="-228600" lvl="5" marL="2743200" algn="l">
              <a:lnSpc>
                <a:spcPct val="93000"/>
              </a:lnSpc>
              <a:spcBef>
                <a:spcPts val="288"/>
              </a:spcBef>
              <a:spcAft>
                <a:spcPts val="0"/>
              </a:spcAft>
              <a:buSzPts val="1600"/>
              <a:buNone/>
              <a:defRPr b="1" sz="1600"/>
            </a:lvl6pPr>
            <a:lvl7pPr indent="-228600" lvl="6" marL="3200400" algn="l">
              <a:lnSpc>
                <a:spcPct val="93000"/>
              </a:lnSpc>
              <a:spcBef>
                <a:spcPts val="288"/>
              </a:spcBef>
              <a:spcAft>
                <a:spcPts val="0"/>
              </a:spcAft>
              <a:buSzPts val="1600"/>
              <a:buNone/>
              <a:defRPr b="1" sz="1600"/>
            </a:lvl7pPr>
            <a:lvl8pPr indent="-228600" lvl="7" marL="3657600" algn="l">
              <a:lnSpc>
                <a:spcPct val="93000"/>
              </a:lnSpc>
              <a:spcBef>
                <a:spcPts val="288"/>
              </a:spcBef>
              <a:spcAft>
                <a:spcPts val="0"/>
              </a:spcAft>
              <a:buSzPts val="1600"/>
              <a:buNone/>
              <a:defRPr b="1" sz="1600"/>
            </a:lvl8pPr>
            <a:lvl9pPr indent="-228600" lvl="8" marL="4114800" algn="l">
              <a:lnSpc>
                <a:spcPct val="93000"/>
              </a:lnSpc>
              <a:spcBef>
                <a:spcPts val="288"/>
              </a:spcBef>
              <a:spcAft>
                <a:spcPts val="13"/>
              </a:spcAft>
              <a:buSzPts val="1600"/>
              <a:buNone/>
              <a:defRPr b="1" sz="1600"/>
            </a:lvl9pPr>
          </a:lstStyle>
          <a:p/>
        </p:txBody>
      </p:sp>
      <p:sp>
        <p:nvSpPr>
          <p:cNvPr id="36" name="Google Shape;36;p9"/>
          <p:cNvSpPr txBox="1"/>
          <p:nvPr>
            <p:ph idx="4" type="body"/>
          </p:nvPr>
        </p:nvSpPr>
        <p:spPr>
          <a:xfrm>
            <a:off x="4645025" y="2900363"/>
            <a:ext cx="4041775" cy="5267325"/>
          </a:xfrm>
          <a:prstGeom prst="rect">
            <a:avLst/>
          </a:prstGeom>
          <a:noFill/>
          <a:ln>
            <a:noFill/>
          </a:ln>
        </p:spPr>
        <p:txBody>
          <a:bodyPr anchorCtr="0" anchor="t" bIns="0" lIns="0" spcFirstLastPara="1" rIns="0" wrap="square" tIns="28425">
            <a:noAutofit/>
          </a:bodyPr>
          <a:lstStyle>
            <a:lvl1pPr indent="-228600" lvl="0" marL="457200" algn="l">
              <a:lnSpc>
                <a:spcPct val="93000"/>
              </a:lnSpc>
              <a:spcBef>
                <a:spcPts val="1425"/>
              </a:spcBef>
              <a:spcAft>
                <a:spcPts val="0"/>
              </a:spcAft>
              <a:buSzPts val="1400"/>
              <a:buNone/>
              <a:defRPr sz="2400"/>
            </a:lvl1pPr>
            <a:lvl2pPr indent="-228600" lvl="1" marL="914400" algn="l">
              <a:lnSpc>
                <a:spcPct val="93000"/>
              </a:lnSpc>
              <a:spcBef>
                <a:spcPts val="1138"/>
              </a:spcBef>
              <a:spcAft>
                <a:spcPts val="0"/>
              </a:spcAft>
              <a:buSzPts val="1400"/>
              <a:buNone/>
              <a:defRPr sz="2000"/>
            </a:lvl2pPr>
            <a:lvl3pPr indent="-228600" lvl="2" marL="1371600" algn="l">
              <a:lnSpc>
                <a:spcPct val="93000"/>
              </a:lnSpc>
              <a:spcBef>
                <a:spcPts val="863"/>
              </a:spcBef>
              <a:spcAft>
                <a:spcPts val="0"/>
              </a:spcAft>
              <a:buSzPts val="1400"/>
              <a:buNone/>
              <a:defRPr sz="1800"/>
            </a:lvl3pPr>
            <a:lvl4pPr indent="-228600" lvl="3" marL="1828800" algn="l">
              <a:lnSpc>
                <a:spcPct val="93000"/>
              </a:lnSpc>
              <a:spcBef>
                <a:spcPts val="575"/>
              </a:spcBef>
              <a:spcAft>
                <a:spcPts val="0"/>
              </a:spcAft>
              <a:buSzPts val="1400"/>
              <a:buNone/>
              <a:defRPr sz="1600"/>
            </a:lvl4pPr>
            <a:lvl5pPr indent="-228600" lvl="4" marL="2286000" algn="l">
              <a:lnSpc>
                <a:spcPct val="93000"/>
              </a:lnSpc>
              <a:spcBef>
                <a:spcPts val="288"/>
              </a:spcBef>
              <a:spcAft>
                <a:spcPts val="0"/>
              </a:spcAft>
              <a:buSzPts val="1400"/>
              <a:buNone/>
              <a:defRPr sz="1600"/>
            </a:lvl5pPr>
            <a:lvl6pPr indent="-228600" lvl="5" marL="2743200" algn="l">
              <a:lnSpc>
                <a:spcPct val="93000"/>
              </a:lnSpc>
              <a:spcBef>
                <a:spcPts val="288"/>
              </a:spcBef>
              <a:spcAft>
                <a:spcPts val="0"/>
              </a:spcAft>
              <a:buSzPts val="1400"/>
              <a:buNone/>
              <a:defRPr sz="1600"/>
            </a:lvl6pPr>
            <a:lvl7pPr indent="-228600" lvl="6" marL="3200400" algn="l">
              <a:lnSpc>
                <a:spcPct val="93000"/>
              </a:lnSpc>
              <a:spcBef>
                <a:spcPts val="288"/>
              </a:spcBef>
              <a:spcAft>
                <a:spcPts val="0"/>
              </a:spcAft>
              <a:buSzPts val="1400"/>
              <a:buNone/>
              <a:defRPr sz="1600"/>
            </a:lvl7pPr>
            <a:lvl8pPr indent="-228600" lvl="7" marL="3657600" algn="l">
              <a:lnSpc>
                <a:spcPct val="93000"/>
              </a:lnSpc>
              <a:spcBef>
                <a:spcPts val="288"/>
              </a:spcBef>
              <a:spcAft>
                <a:spcPts val="0"/>
              </a:spcAft>
              <a:buSzPts val="1400"/>
              <a:buNone/>
              <a:defRPr sz="1600"/>
            </a:lvl8pPr>
            <a:lvl9pPr indent="-228600" lvl="8" marL="4114800" algn="l">
              <a:lnSpc>
                <a:spcPct val="93000"/>
              </a:lnSpc>
              <a:spcBef>
                <a:spcPts val="288"/>
              </a:spcBef>
              <a:spcAft>
                <a:spcPts val="13"/>
              </a:spcAft>
              <a:buSzPts val="1400"/>
              <a:buNone/>
              <a:defRPr sz="16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Два объекта" type="twoObj">
  <p:cSld name="TWO_OBJECTS">
    <p:spTree>
      <p:nvGrpSpPr>
        <p:cNvPr id="37" name="Shape 37"/>
        <p:cNvGrpSpPr/>
        <p:nvPr/>
      </p:nvGrpSpPr>
      <p:grpSpPr>
        <a:xfrm>
          <a:off x="0" y="0"/>
          <a:ext cx="0" cy="0"/>
          <a:chOff x="0" y="0"/>
          <a:chExt cx="0" cy="0"/>
        </a:xfrm>
      </p:grpSpPr>
      <p:sp>
        <p:nvSpPr>
          <p:cNvPr id="38" name="Google Shape;38;p10"/>
          <p:cNvSpPr txBox="1"/>
          <p:nvPr>
            <p:ph type="title"/>
          </p:nvPr>
        </p:nvSpPr>
        <p:spPr>
          <a:xfrm>
            <a:off x="457200" y="365125"/>
            <a:ext cx="8228012" cy="1525587"/>
          </a:xfrm>
          <a:prstGeom prst="rect">
            <a:avLst/>
          </a:prstGeom>
          <a:noFill/>
          <a:ln>
            <a:noFill/>
          </a:ln>
        </p:spPr>
        <p:txBody>
          <a:bodyPr anchorCtr="0" anchor="ctr" bIns="0" lIns="0" spcFirstLastPara="1" rIns="0" wrap="square" tIns="0">
            <a:noAutofit/>
          </a:bodyPr>
          <a:lstStyle>
            <a:lvl1pPr lvl="0" algn="ctr">
              <a:lnSpc>
                <a:spcPct val="93000"/>
              </a:lnSpc>
              <a:spcBef>
                <a:spcPts val="13"/>
              </a:spcBef>
              <a:spcAft>
                <a:spcPts val="0"/>
              </a:spcAft>
              <a:buSzPts val="1400"/>
              <a:buNone/>
              <a:defRPr/>
            </a:lvl1pPr>
            <a:lvl2pPr lvl="1" algn="ctr">
              <a:lnSpc>
                <a:spcPct val="93000"/>
              </a:lnSpc>
              <a:spcBef>
                <a:spcPts val="13"/>
              </a:spcBef>
              <a:spcAft>
                <a:spcPts val="0"/>
              </a:spcAft>
              <a:buSzPts val="1400"/>
              <a:buNone/>
              <a:defRPr/>
            </a:lvl2pPr>
            <a:lvl3pPr lvl="2" algn="ctr">
              <a:lnSpc>
                <a:spcPct val="93000"/>
              </a:lnSpc>
              <a:spcBef>
                <a:spcPts val="13"/>
              </a:spcBef>
              <a:spcAft>
                <a:spcPts val="0"/>
              </a:spcAft>
              <a:buSzPts val="1400"/>
              <a:buNone/>
              <a:defRPr/>
            </a:lvl3pPr>
            <a:lvl4pPr lvl="3" algn="ctr">
              <a:lnSpc>
                <a:spcPct val="93000"/>
              </a:lnSpc>
              <a:spcBef>
                <a:spcPts val="13"/>
              </a:spcBef>
              <a:spcAft>
                <a:spcPts val="0"/>
              </a:spcAft>
              <a:buSzPts val="1400"/>
              <a:buNone/>
              <a:defRPr/>
            </a:lvl4pPr>
            <a:lvl5pPr lvl="4" algn="ctr">
              <a:lnSpc>
                <a:spcPct val="93000"/>
              </a:lnSpc>
              <a:spcBef>
                <a:spcPts val="13"/>
              </a:spcBef>
              <a:spcAft>
                <a:spcPts val="0"/>
              </a:spcAft>
              <a:buSzPts val="1400"/>
              <a:buNone/>
              <a:defRPr/>
            </a:lvl5pPr>
            <a:lvl6pPr lvl="5" algn="ctr">
              <a:lnSpc>
                <a:spcPct val="93000"/>
              </a:lnSpc>
              <a:spcBef>
                <a:spcPts val="13"/>
              </a:spcBef>
              <a:spcAft>
                <a:spcPts val="0"/>
              </a:spcAft>
              <a:buSzPts val="1400"/>
              <a:buNone/>
              <a:defRPr/>
            </a:lvl6pPr>
            <a:lvl7pPr lvl="6" algn="ctr">
              <a:lnSpc>
                <a:spcPct val="93000"/>
              </a:lnSpc>
              <a:spcBef>
                <a:spcPts val="13"/>
              </a:spcBef>
              <a:spcAft>
                <a:spcPts val="0"/>
              </a:spcAft>
              <a:buSzPts val="1400"/>
              <a:buNone/>
              <a:defRPr/>
            </a:lvl7pPr>
            <a:lvl8pPr lvl="7" algn="ctr">
              <a:lnSpc>
                <a:spcPct val="93000"/>
              </a:lnSpc>
              <a:spcBef>
                <a:spcPts val="13"/>
              </a:spcBef>
              <a:spcAft>
                <a:spcPts val="0"/>
              </a:spcAft>
              <a:buSzPts val="1400"/>
              <a:buNone/>
              <a:defRPr/>
            </a:lvl8pPr>
            <a:lvl9pPr lvl="8" algn="ctr">
              <a:lnSpc>
                <a:spcPct val="93000"/>
              </a:lnSpc>
              <a:spcBef>
                <a:spcPts val="13"/>
              </a:spcBef>
              <a:spcAft>
                <a:spcPts val="13"/>
              </a:spcAft>
              <a:buSzPts val="1400"/>
              <a:buNone/>
              <a:defRPr/>
            </a:lvl9pPr>
          </a:lstStyle>
          <a:p/>
        </p:txBody>
      </p:sp>
      <p:sp>
        <p:nvSpPr>
          <p:cNvPr id="39" name="Google Shape;39;p10"/>
          <p:cNvSpPr txBox="1"/>
          <p:nvPr>
            <p:ph idx="1" type="body"/>
          </p:nvPr>
        </p:nvSpPr>
        <p:spPr>
          <a:xfrm>
            <a:off x="457200" y="2139950"/>
            <a:ext cx="4037013" cy="5300663"/>
          </a:xfrm>
          <a:prstGeom prst="rect">
            <a:avLst/>
          </a:prstGeom>
          <a:noFill/>
          <a:ln>
            <a:noFill/>
          </a:ln>
        </p:spPr>
        <p:txBody>
          <a:bodyPr anchorCtr="0" anchor="t" bIns="0" lIns="0" spcFirstLastPara="1" rIns="0" wrap="square" tIns="28425">
            <a:noAutofit/>
          </a:bodyPr>
          <a:lstStyle>
            <a:lvl1pPr indent="-228600" lvl="0" marL="457200" algn="l">
              <a:lnSpc>
                <a:spcPct val="93000"/>
              </a:lnSpc>
              <a:spcBef>
                <a:spcPts val="1425"/>
              </a:spcBef>
              <a:spcAft>
                <a:spcPts val="0"/>
              </a:spcAft>
              <a:buSzPts val="1400"/>
              <a:buNone/>
              <a:defRPr sz="2800"/>
            </a:lvl1pPr>
            <a:lvl2pPr indent="-228600" lvl="1" marL="914400" algn="l">
              <a:lnSpc>
                <a:spcPct val="93000"/>
              </a:lnSpc>
              <a:spcBef>
                <a:spcPts val="1138"/>
              </a:spcBef>
              <a:spcAft>
                <a:spcPts val="0"/>
              </a:spcAft>
              <a:buSzPts val="1400"/>
              <a:buNone/>
              <a:defRPr sz="2400"/>
            </a:lvl2pPr>
            <a:lvl3pPr indent="-228600" lvl="2" marL="1371600" algn="l">
              <a:lnSpc>
                <a:spcPct val="93000"/>
              </a:lnSpc>
              <a:spcBef>
                <a:spcPts val="863"/>
              </a:spcBef>
              <a:spcAft>
                <a:spcPts val="0"/>
              </a:spcAft>
              <a:buSzPts val="1400"/>
              <a:buNone/>
              <a:defRPr sz="2000"/>
            </a:lvl3pPr>
            <a:lvl4pPr indent="-228600" lvl="3" marL="1828800" algn="l">
              <a:lnSpc>
                <a:spcPct val="93000"/>
              </a:lnSpc>
              <a:spcBef>
                <a:spcPts val="575"/>
              </a:spcBef>
              <a:spcAft>
                <a:spcPts val="0"/>
              </a:spcAft>
              <a:buSzPts val="1400"/>
              <a:buNone/>
              <a:defRPr sz="1800"/>
            </a:lvl4pPr>
            <a:lvl5pPr indent="-228600" lvl="4" marL="2286000" algn="l">
              <a:lnSpc>
                <a:spcPct val="93000"/>
              </a:lnSpc>
              <a:spcBef>
                <a:spcPts val="288"/>
              </a:spcBef>
              <a:spcAft>
                <a:spcPts val="0"/>
              </a:spcAft>
              <a:buSzPts val="1400"/>
              <a:buNone/>
              <a:defRPr sz="1800"/>
            </a:lvl5pPr>
            <a:lvl6pPr indent="-228600" lvl="5" marL="2743200" algn="l">
              <a:lnSpc>
                <a:spcPct val="93000"/>
              </a:lnSpc>
              <a:spcBef>
                <a:spcPts val="288"/>
              </a:spcBef>
              <a:spcAft>
                <a:spcPts val="0"/>
              </a:spcAft>
              <a:buSzPts val="1400"/>
              <a:buNone/>
              <a:defRPr sz="1800"/>
            </a:lvl6pPr>
            <a:lvl7pPr indent="-228600" lvl="6" marL="3200400" algn="l">
              <a:lnSpc>
                <a:spcPct val="93000"/>
              </a:lnSpc>
              <a:spcBef>
                <a:spcPts val="288"/>
              </a:spcBef>
              <a:spcAft>
                <a:spcPts val="0"/>
              </a:spcAft>
              <a:buSzPts val="1400"/>
              <a:buNone/>
              <a:defRPr sz="1800"/>
            </a:lvl7pPr>
            <a:lvl8pPr indent="-228600" lvl="7" marL="3657600" algn="l">
              <a:lnSpc>
                <a:spcPct val="93000"/>
              </a:lnSpc>
              <a:spcBef>
                <a:spcPts val="288"/>
              </a:spcBef>
              <a:spcAft>
                <a:spcPts val="0"/>
              </a:spcAft>
              <a:buSzPts val="1400"/>
              <a:buNone/>
              <a:defRPr sz="1800"/>
            </a:lvl8pPr>
            <a:lvl9pPr indent="-228600" lvl="8" marL="4114800" algn="l">
              <a:lnSpc>
                <a:spcPct val="93000"/>
              </a:lnSpc>
              <a:spcBef>
                <a:spcPts val="288"/>
              </a:spcBef>
              <a:spcAft>
                <a:spcPts val="13"/>
              </a:spcAft>
              <a:buSzPts val="1400"/>
              <a:buNone/>
              <a:defRPr sz="1800"/>
            </a:lvl9pPr>
          </a:lstStyle>
          <a:p/>
        </p:txBody>
      </p:sp>
      <p:sp>
        <p:nvSpPr>
          <p:cNvPr id="40" name="Google Shape;40;p10"/>
          <p:cNvSpPr txBox="1"/>
          <p:nvPr>
            <p:ph idx="2" type="body"/>
          </p:nvPr>
        </p:nvSpPr>
        <p:spPr>
          <a:xfrm>
            <a:off x="4646613" y="2139950"/>
            <a:ext cx="4038600" cy="5300663"/>
          </a:xfrm>
          <a:prstGeom prst="rect">
            <a:avLst/>
          </a:prstGeom>
          <a:noFill/>
          <a:ln>
            <a:noFill/>
          </a:ln>
        </p:spPr>
        <p:txBody>
          <a:bodyPr anchorCtr="0" anchor="t" bIns="0" lIns="0" spcFirstLastPara="1" rIns="0" wrap="square" tIns="28425">
            <a:noAutofit/>
          </a:bodyPr>
          <a:lstStyle>
            <a:lvl1pPr indent="-228600" lvl="0" marL="457200" algn="l">
              <a:lnSpc>
                <a:spcPct val="93000"/>
              </a:lnSpc>
              <a:spcBef>
                <a:spcPts val="1425"/>
              </a:spcBef>
              <a:spcAft>
                <a:spcPts val="0"/>
              </a:spcAft>
              <a:buSzPts val="1400"/>
              <a:buNone/>
              <a:defRPr sz="2800"/>
            </a:lvl1pPr>
            <a:lvl2pPr indent="-228600" lvl="1" marL="914400" algn="l">
              <a:lnSpc>
                <a:spcPct val="93000"/>
              </a:lnSpc>
              <a:spcBef>
                <a:spcPts val="1138"/>
              </a:spcBef>
              <a:spcAft>
                <a:spcPts val="0"/>
              </a:spcAft>
              <a:buSzPts val="1400"/>
              <a:buNone/>
              <a:defRPr sz="2400"/>
            </a:lvl2pPr>
            <a:lvl3pPr indent="-228600" lvl="2" marL="1371600" algn="l">
              <a:lnSpc>
                <a:spcPct val="93000"/>
              </a:lnSpc>
              <a:spcBef>
                <a:spcPts val="863"/>
              </a:spcBef>
              <a:spcAft>
                <a:spcPts val="0"/>
              </a:spcAft>
              <a:buSzPts val="1400"/>
              <a:buNone/>
              <a:defRPr sz="2000"/>
            </a:lvl3pPr>
            <a:lvl4pPr indent="-228600" lvl="3" marL="1828800" algn="l">
              <a:lnSpc>
                <a:spcPct val="93000"/>
              </a:lnSpc>
              <a:spcBef>
                <a:spcPts val="575"/>
              </a:spcBef>
              <a:spcAft>
                <a:spcPts val="0"/>
              </a:spcAft>
              <a:buSzPts val="1400"/>
              <a:buNone/>
              <a:defRPr sz="1800"/>
            </a:lvl4pPr>
            <a:lvl5pPr indent="-228600" lvl="4" marL="2286000" algn="l">
              <a:lnSpc>
                <a:spcPct val="93000"/>
              </a:lnSpc>
              <a:spcBef>
                <a:spcPts val="288"/>
              </a:spcBef>
              <a:spcAft>
                <a:spcPts val="0"/>
              </a:spcAft>
              <a:buSzPts val="1400"/>
              <a:buNone/>
              <a:defRPr sz="1800"/>
            </a:lvl5pPr>
            <a:lvl6pPr indent="-228600" lvl="5" marL="2743200" algn="l">
              <a:lnSpc>
                <a:spcPct val="93000"/>
              </a:lnSpc>
              <a:spcBef>
                <a:spcPts val="288"/>
              </a:spcBef>
              <a:spcAft>
                <a:spcPts val="0"/>
              </a:spcAft>
              <a:buSzPts val="1400"/>
              <a:buNone/>
              <a:defRPr sz="1800"/>
            </a:lvl6pPr>
            <a:lvl7pPr indent="-228600" lvl="6" marL="3200400" algn="l">
              <a:lnSpc>
                <a:spcPct val="93000"/>
              </a:lnSpc>
              <a:spcBef>
                <a:spcPts val="288"/>
              </a:spcBef>
              <a:spcAft>
                <a:spcPts val="0"/>
              </a:spcAft>
              <a:buSzPts val="1400"/>
              <a:buNone/>
              <a:defRPr sz="1800"/>
            </a:lvl7pPr>
            <a:lvl8pPr indent="-228600" lvl="7" marL="3657600" algn="l">
              <a:lnSpc>
                <a:spcPct val="93000"/>
              </a:lnSpc>
              <a:spcBef>
                <a:spcPts val="288"/>
              </a:spcBef>
              <a:spcAft>
                <a:spcPts val="0"/>
              </a:spcAft>
              <a:buSzPts val="1400"/>
              <a:buNone/>
              <a:defRPr sz="1800"/>
            </a:lvl8pPr>
            <a:lvl9pPr indent="-228600" lvl="8" marL="4114800" algn="l">
              <a:lnSpc>
                <a:spcPct val="93000"/>
              </a:lnSpc>
              <a:spcBef>
                <a:spcPts val="288"/>
              </a:spcBef>
              <a:spcAft>
                <a:spcPts val="13"/>
              </a:spcAft>
              <a:buSzPts val="1400"/>
              <a:buNone/>
              <a:defRPr sz="18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1.xml"/><Relationship Id="rId12" Type="http://schemas.openxmlformats.org/officeDocument/2006/relationships/slideLayout" Target="../slideLayouts/slideLayout23.xml"/><Relationship Id="rId1" Type="http://schemas.openxmlformats.org/officeDocument/2006/relationships/image" Target="../media/image1.jpg"/><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365125"/>
            <a:ext cx="8228012" cy="1525587"/>
          </a:xfrm>
          <a:prstGeom prst="rect">
            <a:avLst/>
          </a:prstGeom>
          <a:noFill/>
          <a:ln>
            <a:noFill/>
          </a:ln>
        </p:spPr>
        <p:txBody>
          <a:bodyPr anchorCtr="0" anchor="ctr" bIns="0" lIns="0" spcFirstLastPara="1" rIns="0" wrap="square" tIns="0">
            <a:noAutofit/>
          </a:bodyPr>
          <a:lstStyle>
            <a:lvl1pPr lvl="0" marR="0" rtl="0" algn="ctr">
              <a:lnSpc>
                <a:spcPct val="93000"/>
              </a:lnSpc>
              <a:spcBef>
                <a:spcPts val="13"/>
              </a:spcBef>
              <a:spcAft>
                <a:spcPts val="0"/>
              </a:spcAft>
              <a:buSzPts val="1400"/>
              <a:buNone/>
              <a:defRPr b="0" i="0" sz="4400" u="none" cap="none" strike="noStrike">
                <a:solidFill>
                  <a:srgbClr val="000000"/>
                </a:solidFill>
                <a:latin typeface="Arial"/>
                <a:ea typeface="Arial"/>
                <a:cs typeface="Arial"/>
                <a:sym typeface="Arial"/>
              </a:defRPr>
            </a:lvl1pPr>
            <a:lvl2pPr lvl="1" marR="0" rtl="0" algn="ctr">
              <a:lnSpc>
                <a:spcPct val="93000"/>
              </a:lnSpc>
              <a:spcBef>
                <a:spcPts val="13"/>
              </a:spcBef>
              <a:spcAft>
                <a:spcPts val="0"/>
              </a:spcAft>
              <a:buSzPts val="1400"/>
              <a:buNone/>
              <a:defRPr b="0" i="0" sz="4400" u="none" cap="none" strike="noStrike">
                <a:solidFill>
                  <a:srgbClr val="000000"/>
                </a:solidFill>
                <a:latin typeface="Arial"/>
                <a:ea typeface="Arial"/>
                <a:cs typeface="Arial"/>
                <a:sym typeface="Arial"/>
              </a:defRPr>
            </a:lvl2pPr>
            <a:lvl3pPr lvl="2" marR="0" rtl="0" algn="ctr">
              <a:lnSpc>
                <a:spcPct val="93000"/>
              </a:lnSpc>
              <a:spcBef>
                <a:spcPts val="13"/>
              </a:spcBef>
              <a:spcAft>
                <a:spcPts val="0"/>
              </a:spcAft>
              <a:buSzPts val="1400"/>
              <a:buNone/>
              <a:defRPr b="0" i="0" sz="4400" u="none" cap="none" strike="noStrike">
                <a:solidFill>
                  <a:srgbClr val="000000"/>
                </a:solidFill>
                <a:latin typeface="Arial"/>
                <a:ea typeface="Arial"/>
                <a:cs typeface="Arial"/>
                <a:sym typeface="Arial"/>
              </a:defRPr>
            </a:lvl3pPr>
            <a:lvl4pPr lvl="3" marR="0" rtl="0" algn="ctr">
              <a:lnSpc>
                <a:spcPct val="93000"/>
              </a:lnSpc>
              <a:spcBef>
                <a:spcPts val="13"/>
              </a:spcBef>
              <a:spcAft>
                <a:spcPts val="0"/>
              </a:spcAft>
              <a:buSzPts val="1400"/>
              <a:buNone/>
              <a:defRPr b="0" i="0" sz="4400" u="none" cap="none" strike="noStrike">
                <a:solidFill>
                  <a:srgbClr val="000000"/>
                </a:solidFill>
                <a:latin typeface="Arial"/>
                <a:ea typeface="Arial"/>
                <a:cs typeface="Arial"/>
                <a:sym typeface="Arial"/>
              </a:defRPr>
            </a:lvl4pPr>
            <a:lvl5pPr lvl="4" marR="0" rtl="0" algn="ctr">
              <a:lnSpc>
                <a:spcPct val="93000"/>
              </a:lnSpc>
              <a:spcBef>
                <a:spcPts val="13"/>
              </a:spcBef>
              <a:spcAft>
                <a:spcPts val="0"/>
              </a:spcAft>
              <a:buSzPts val="1400"/>
              <a:buNone/>
              <a:defRPr b="0" i="0" sz="4400" u="none" cap="none" strike="noStrike">
                <a:solidFill>
                  <a:srgbClr val="000000"/>
                </a:solidFill>
                <a:latin typeface="Arial"/>
                <a:ea typeface="Arial"/>
                <a:cs typeface="Arial"/>
                <a:sym typeface="Arial"/>
              </a:defRPr>
            </a:lvl5pPr>
            <a:lvl6pPr lvl="5" marR="0" rtl="0" algn="ctr">
              <a:lnSpc>
                <a:spcPct val="93000"/>
              </a:lnSpc>
              <a:spcBef>
                <a:spcPts val="13"/>
              </a:spcBef>
              <a:spcAft>
                <a:spcPts val="0"/>
              </a:spcAft>
              <a:buSzPts val="1400"/>
              <a:buNone/>
              <a:defRPr b="0" i="0" sz="4400" u="none" cap="none" strike="noStrike">
                <a:solidFill>
                  <a:srgbClr val="000000"/>
                </a:solidFill>
                <a:latin typeface="Arial"/>
                <a:ea typeface="Arial"/>
                <a:cs typeface="Arial"/>
                <a:sym typeface="Arial"/>
              </a:defRPr>
            </a:lvl6pPr>
            <a:lvl7pPr lvl="6" marR="0" rtl="0" algn="ctr">
              <a:lnSpc>
                <a:spcPct val="93000"/>
              </a:lnSpc>
              <a:spcBef>
                <a:spcPts val="13"/>
              </a:spcBef>
              <a:spcAft>
                <a:spcPts val="0"/>
              </a:spcAft>
              <a:buSzPts val="1400"/>
              <a:buNone/>
              <a:defRPr b="0" i="0" sz="4400" u="none" cap="none" strike="noStrike">
                <a:solidFill>
                  <a:srgbClr val="000000"/>
                </a:solidFill>
                <a:latin typeface="Arial"/>
                <a:ea typeface="Arial"/>
                <a:cs typeface="Arial"/>
                <a:sym typeface="Arial"/>
              </a:defRPr>
            </a:lvl7pPr>
            <a:lvl8pPr lvl="7" marR="0" rtl="0" algn="ctr">
              <a:lnSpc>
                <a:spcPct val="93000"/>
              </a:lnSpc>
              <a:spcBef>
                <a:spcPts val="13"/>
              </a:spcBef>
              <a:spcAft>
                <a:spcPts val="0"/>
              </a:spcAft>
              <a:buSzPts val="1400"/>
              <a:buNone/>
              <a:defRPr b="0" i="0" sz="4400" u="none" cap="none" strike="noStrike">
                <a:solidFill>
                  <a:srgbClr val="000000"/>
                </a:solidFill>
                <a:latin typeface="Arial"/>
                <a:ea typeface="Arial"/>
                <a:cs typeface="Arial"/>
                <a:sym typeface="Arial"/>
              </a:defRPr>
            </a:lvl8pPr>
            <a:lvl9pPr lvl="8" marR="0" rtl="0" algn="ctr">
              <a:lnSpc>
                <a:spcPct val="93000"/>
              </a:lnSpc>
              <a:spcBef>
                <a:spcPts val="13"/>
              </a:spcBef>
              <a:spcAft>
                <a:spcPts val="13"/>
              </a:spcAft>
              <a:buSzPts val="1400"/>
              <a:buNone/>
              <a:defRPr b="0" i="0" sz="44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457200" y="2139950"/>
            <a:ext cx="8228012" cy="5300662"/>
          </a:xfrm>
          <a:prstGeom prst="rect">
            <a:avLst/>
          </a:prstGeom>
          <a:noFill/>
          <a:ln>
            <a:noFill/>
          </a:ln>
        </p:spPr>
        <p:txBody>
          <a:bodyPr anchorCtr="0" anchor="t" bIns="0" lIns="0" spcFirstLastPara="1" rIns="0" wrap="square" tIns="28425">
            <a:noAutofit/>
          </a:bodyPr>
          <a:lstStyle>
            <a:lvl1pPr indent="-228600" lvl="0" marL="457200" marR="0" rtl="0" algn="l">
              <a:lnSpc>
                <a:spcPct val="93000"/>
              </a:lnSpc>
              <a:spcBef>
                <a:spcPts val="1425"/>
              </a:spcBef>
              <a:spcAft>
                <a:spcPts val="0"/>
              </a:spcAft>
              <a:buSzPts val="1400"/>
              <a:buNone/>
              <a:defRPr b="0" i="0" sz="3200" u="none" cap="none" strike="noStrike">
                <a:solidFill>
                  <a:srgbClr val="000000"/>
                </a:solidFill>
                <a:latin typeface="Arial"/>
                <a:ea typeface="Arial"/>
                <a:cs typeface="Arial"/>
                <a:sym typeface="Arial"/>
              </a:defRPr>
            </a:lvl1pPr>
            <a:lvl2pPr indent="-228600" lvl="1" marL="914400" marR="0" rtl="0" algn="l">
              <a:lnSpc>
                <a:spcPct val="93000"/>
              </a:lnSpc>
              <a:spcBef>
                <a:spcPts val="1138"/>
              </a:spcBef>
              <a:spcAft>
                <a:spcPts val="0"/>
              </a:spcAft>
              <a:buSzPts val="1400"/>
              <a:buNone/>
              <a:defRPr b="0" i="0" sz="2800" u="none" cap="none" strike="noStrike">
                <a:solidFill>
                  <a:srgbClr val="000000"/>
                </a:solidFill>
                <a:latin typeface="Arial"/>
                <a:ea typeface="Arial"/>
                <a:cs typeface="Arial"/>
                <a:sym typeface="Arial"/>
              </a:defRPr>
            </a:lvl2pPr>
            <a:lvl3pPr indent="-228600" lvl="2" marL="1371600" marR="0" rtl="0" algn="l">
              <a:lnSpc>
                <a:spcPct val="93000"/>
              </a:lnSpc>
              <a:spcBef>
                <a:spcPts val="863"/>
              </a:spcBef>
              <a:spcAft>
                <a:spcPts val="0"/>
              </a:spcAft>
              <a:buSzPts val="1400"/>
              <a:buNone/>
              <a:defRPr b="0" i="0" sz="2400" u="none" cap="none" strike="noStrike">
                <a:solidFill>
                  <a:srgbClr val="000000"/>
                </a:solidFill>
                <a:latin typeface="Arial"/>
                <a:ea typeface="Arial"/>
                <a:cs typeface="Arial"/>
                <a:sym typeface="Arial"/>
              </a:defRPr>
            </a:lvl3pPr>
            <a:lvl4pPr indent="-228600" lvl="3" marL="1828800" marR="0" rtl="0" algn="l">
              <a:lnSpc>
                <a:spcPct val="93000"/>
              </a:lnSpc>
              <a:spcBef>
                <a:spcPts val="575"/>
              </a:spcBef>
              <a:spcAft>
                <a:spcPts val="0"/>
              </a:spcAft>
              <a:buSzPts val="1400"/>
              <a:buNone/>
              <a:defRPr b="0" i="0" sz="2000" u="none" cap="none" strike="noStrike">
                <a:solidFill>
                  <a:srgbClr val="000000"/>
                </a:solidFill>
                <a:latin typeface="Arial"/>
                <a:ea typeface="Arial"/>
                <a:cs typeface="Arial"/>
                <a:sym typeface="Arial"/>
              </a:defRPr>
            </a:lvl4pPr>
            <a:lvl5pPr indent="-228600" lvl="4" marL="2286000" marR="0" rtl="0" algn="l">
              <a:lnSpc>
                <a:spcPct val="93000"/>
              </a:lnSpc>
              <a:spcBef>
                <a:spcPts val="288"/>
              </a:spcBef>
              <a:spcAft>
                <a:spcPts val="0"/>
              </a:spcAft>
              <a:buSzPts val="1400"/>
              <a:buNone/>
              <a:defRPr b="0" i="0" sz="2000" u="none" cap="none" strike="noStrike">
                <a:solidFill>
                  <a:srgbClr val="000000"/>
                </a:solidFill>
                <a:latin typeface="Arial"/>
                <a:ea typeface="Arial"/>
                <a:cs typeface="Arial"/>
                <a:sym typeface="Arial"/>
              </a:defRPr>
            </a:lvl5pPr>
            <a:lvl6pPr indent="-228600" lvl="5" marL="2743200" marR="0" rtl="0" algn="l">
              <a:lnSpc>
                <a:spcPct val="93000"/>
              </a:lnSpc>
              <a:spcBef>
                <a:spcPts val="288"/>
              </a:spcBef>
              <a:spcAft>
                <a:spcPts val="0"/>
              </a:spcAft>
              <a:buSzPts val="1400"/>
              <a:buNone/>
              <a:defRPr b="0" i="0" sz="2000" u="none" cap="none" strike="noStrike">
                <a:solidFill>
                  <a:srgbClr val="000000"/>
                </a:solidFill>
                <a:latin typeface="Arial"/>
                <a:ea typeface="Arial"/>
                <a:cs typeface="Arial"/>
                <a:sym typeface="Arial"/>
              </a:defRPr>
            </a:lvl6pPr>
            <a:lvl7pPr indent="-228600" lvl="6" marL="3200400" marR="0" rtl="0" algn="l">
              <a:lnSpc>
                <a:spcPct val="93000"/>
              </a:lnSpc>
              <a:spcBef>
                <a:spcPts val="288"/>
              </a:spcBef>
              <a:spcAft>
                <a:spcPts val="0"/>
              </a:spcAft>
              <a:buSzPts val="1400"/>
              <a:buNone/>
              <a:defRPr b="0" i="0" sz="2000" u="none" cap="none" strike="noStrike">
                <a:solidFill>
                  <a:srgbClr val="000000"/>
                </a:solidFill>
                <a:latin typeface="Arial"/>
                <a:ea typeface="Arial"/>
                <a:cs typeface="Arial"/>
                <a:sym typeface="Arial"/>
              </a:defRPr>
            </a:lvl7pPr>
            <a:lvl8pPr indent="-228600" lvl="7" marL="3657600" marR="0" rtl="0" algn="l">
              <a:lnSpc>
                <a:spcPct val="93000"/>
              </a:lnSpc>
              <a:spcBef>
                <a:spcPts val="288"/>
              </a:spcBef>
              <a:spcAft>
                <a:spcPts val="0"/>
              </a:spcAft>
              <a:buSzPts val="1400"/>
              <a:buNone/>
              <a:defRPr b="0" i="0" sz="2000" u="none" cap="none" strike="noStrike">
                <a:solidFill>
                  <a:srgbClr val="000000"/>
                </a:solidFill>
                <a:latin typeface="Arial"/>
                <a:ea typeface="Arial"/>
                <a:cs typeface="Arial"/>
                <a:sym typeface="Arial"/>
              </a:defRPr>
            </a:lvl8pPr>
            <a:lvl9pPr indent="-228600" lvl="8" marL="4114800" marR="0" rtl="0" algn="l">
              <a:lnSpc>
                <a:spcPct val="93000"/>
              </a:lnSpc>
              <a:spcBef>
                <a:spcPts val="288"/>
              </a:spcBef>
              <a:spcAft>
                <a:spcPts val="13"/>
              </a:spcAft>
              <a:buSzPts val="1400"/>
              <a:buNone/>
              <a:defRPr b="0" i="0" sz="20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0" name="Shape 50"/>
        <p:cNvGrpSpPr/>
        <p:nvPr/>
      </p:nvGrpSpPr>
      <p:grpSpPr>
        <a:xfrm>
          <a:off x="0" y="0"/>
          <a:ext cx="0" cy="0"/>
          <a:chOff x="0" y="0"/>
          <a:chExt cx="0" cy="0"/>
        </a:xfrm>
      </p:grpSpPr>
      <p:sp>
        <p:nvSpPr>
          <p:cNvPr id="51" name="Google Shape;51;p14"/>
          <p:cNvSpPr txBox="1"/>
          <p:nvPr>
            <p:ph type="title"/>
          </p:nvPr>
        </p:nvSpPr>
        <p:spPr>
          <a:xfrm>
            <a:off x="457200" y="365125"/>
            <a:ext cx="8228012" cy="1525587"/>
          </a:xfrm>
          <a:prstGeom prst="rect">
            <a:avLst/>
          </a:prstGeom>
          <a:noFill/>
          <a:ln>
            <a:noFill/>
          </a:ln>
        </p:spPr>
        <p:txBody>
          <a:bodyPr anchorCtr="0" anchor="ctr" bIns="0" lIns="0" spcFirstLastPara="1" rIns="0" wrap="square" tIns="0">
            <a:noAutofit/>
          </a:bodyPr>
          <a:lstStyle>
            <a:lvl1pPr lvl="0" marR="0" rtl="0" algn="ctr">
              <a:lnSpc>
                <a:spcPct val="93000"/>
              </a:lnSpc>
              <a:spcBef>
                <a:spcPts val="13"/>
              </a:spcBef>
              <a:spcAft>
                <a:spcPts val="0"/>
              </a:spcAft>
              <a:buSzPts val="1400"/>
              <a:buNone/>
              <a:defRPr b="0" i="0" sz="4400" u="none" cap="none" strike="noStrike">
                <a:solidFill>
                  <a:srgbClr val="000000"/>
                </a:solidFill>
                <a:latin typeface="Arial"/>
                <a:ea typeface="Arial"/>
                <a:cs typeface="Arial"/>
                <a:sym typeface="Arial"/>
              </a:defRPr>
            </a:lvl1pPr>
            <a:lvl2pPr lvl="1" marR="0" rtl="0" algn="ctr">
              <a:lnSpc>
                <a:spcPct val="93000"/>
              </a:lnSpc>
              <a:spcBef>
                <a:spcPts val="13"/>
              </a:spcBef>
              <a:spcAft>
                <a:spcPts val="0"/>
              </a:spcAft>
              <a:buSzPts val="1400"/>
              <a:buNone/>
              <a:defRPr b="0" i="0" sz="4400" u="none" cap="none" strike="noStrike">
                <a:solidFill>
                  <a:srgbClr val="000000"/>
                </a:solidFill>
                <a:latin typeface="Arial"/>
                <a:ea typeface="Arial"/>
                <a:cs typeface="Arial"/>
                <a:sym typeface="Arial"/>
              </a:defRPr>
            </a:lvl2pPr>
            <a:lvl3pPr lvl="2" marR="0" rtl="0" algn="ctr">
              <a:lnSpc>
                <a:spcPct val="93000"/>
              </a:lnSpc>
              <a:spcBef>
                <a:spcPts val="13"/>
              </a:spcBef>
              <a:spcAft>
                <a:spcPts val="0"/>
              </a:spcAft>
              <a:buSzPts val="1400"/>
              <a:buNone/>
              <a:defRPr b="0" i="0" sz="4400" u="none" cap="none" strike="noStrike">
                <a:solidFill>
                  <a:srgbClr val="000000"/>
                </a:solidFill>
                <a:latin typeface="Arial"/>
                <a:ea typeface="Arial"/>
                <a:cs typeface="Arial"/>
                <a:sym typeface="Arial"/>
              </a:defRPr>
            </a:lvl3pPr>
            <a:lvl4pPr lvl="3" marR="0" rtl="0" algn="ctr">
              <a:lnSpc>
                <a:spcPct val="93000"/>
              </a:lnSpc>
              <a:spcBef>
                <a:spcPts val="13"/>
              </a:spcBef>
              <a:spcAft>
                <a:spcPts val="0"/>
              </a:spcAft>
              <a:buSzPts val="1400"/>
              <a:buNone/>
              <a:defRPr b="0" i="0" sz="4400" u="none" cap="none" strike="noStrike">
                <a:solidFill>
                  <a:srgbClr val="000000"/>
                </a:solidFill>
                <a:latin typeface="Arial"/>
                <a:ea typeface="Arial"/>
                <a:cs typeface="Arial"/>
                <a:sym typeface="Arial"/>
              </a:defRPr>
            </a:lvl4pPr>
            <a:lvl5pPr lvl="4" marR="0" rtl="0" algn="ctr">
              <a:lnSpc>
                <a:spcPct val="93000"/>
              </a:lnSpc>
              <a:spcBef>
                <a:spcPts val="13"/>
              </a:spcBef>
              <a:spcAft>
                <a:spcPts val="0"/>
              </a:spcAft>
              <a:buSzPts val="1400"/>
              <a:buNone/>
              <a:defRPr b="0" i="0" sz="4400" u="none" cap="none" strike="noStrike">
                <a:solidFill>
                  <a:srgbClr val="000000"/>
                </a:solidFill>
                <a:latin typeface="Arial"/>
                <a:ea typeface="Arial"/>
                <a:cs typeface="Arial"/>
                <a:sym typeface="Arial"/>
              </a:defRPr>
            </a:lvl5pPr>
            <a:lvl6pPr lvl="5" marR="0" rtl="0" algn="ctr">
              <a:lnSpc>
                <a:spcPct val="93000"/>
              </a:lnSpc>
              <a:spcBef>
                <a:spcPts val="13"/>
              </a:spcBef>
              <a:spcAft>
                <a:spcPts val="0"/>
              </a:spcAft>
              <a:buSzPts val="1400"/>
              <a:buNone/>
              <a:defRPr b="0" i="0" sz="4400" u="none" cap="none" strike="noStrike">
                <a:solidFill>
                  <a:srgbClr val="000000"/>
                </a:solidFill>
                <a:latin typeface="Arial"/>
                <a:ea typeface="Arial"/>
                <a:cs typeface="Arial"/>
                <a:sym typeface="Arial"/>
              </a:defRPr>
            </a:lvl6pPr>
            <a:lvl7pPr lvl="6" marR="0" rtl="0" algn="ctr">
              <a:lnSpc>
                <a:spcPct val="93000"/>
              </a:lnSpc>
              <a:spcBef>
                <a:spcPts val="13"/>
              </a:spcBef>
              <a:spcAft>
                <a:spcPts val="0"/>
              </a:spcAft>
              <a:buSzPts val="1400"/>
              <a:buNone/>
              <a:defRPr b="0" i="0" sz="4400" u="none" cap="none" strike="noStrike">
                <a:solidFill>
                  <a:srgbClr val="000000"/>
                </a:solidFill>
                <a:latin typeface="Arial"/>
                <a:ea typeface="Arial"/>
                <a:cs typeface="Arial"/>
                <a:sym typeface="Arial"/>
              </a:defRPr>
            </a:lvl7pPr>
            <a:lvl8pPr lvl="7" marR="0" rtl="0" algn="ctr">
              <a:lnSpc>
                <a:spcPct val="93000"/>
              </a:lnSpc>
              <a:spcBef>
                <a:spcPts val="13"/>
              </a:spcBef>
              <a:spcAft>
                <a:spcPts val="0"/>
              </a:spcAft>
              <a:buSzPts val="1400"/>
              <a:buNone/>
              <a:defRPr b="0" i="0" sz="4400" u="none" cap="none" strike="noStrike">
                <a:solidFill>
                  <a:srgbClr val="000000"/>
                </a:solidFill>
                <a:latin typeface="Arial"/>
                <a:ea typeface="Arial"/>
                <a:cs typeface="Arial"/>
                <a:sym typeface="Arial"/>
              </a:defRPr>
            </a:lvl8pPr>
            <a:lvl9pPr lvl="8" marR="0" rtl="0" algn="ctr">
              <a:lnSpc>
                <a:spcPct val="93000"/>
              </a:lnSpc>
              <a:spcBef>
                <a:spcPts val="13"/>
              </a:spcBef>
              <a:spcAft>
                <a:spcPts val="13"/>
              </a:spcAft>
              <a:buSzPts val="1400"/>
              <a:buNone/>
              <a:defRPr b="0" i="0" sz="4400" u="none" cap="none" strike="noStrike">
                <a:solidFill>
                  <a:srgbClr val="000000"/>
                </a:solidFill>
                <a:latin typeface="Arial"/>
                <a:ea typeface="Arial"/>
                <a:cs typeface="Arial"/>
                <a:sym typeface="Arial"/>
              </a:defRPr>
            </a:lvl9pPr>
          </a:lstStyle>
          <a:p/>
        </p:txBody>
      </p:sp>
      <p:sp>
        <p:nvSpPr>
          <p:cNvPr id="52" name="Google Shape;52;p14"/>
          <p:cNvSpPr txBox="1"/>
          <p:nvPr>
            <p:ph idx="1" type="body"/>
          </p:nvPr>
        </p:nvSpPr>
        <p:spPr>
          <a:xfrm>
            <a:off x="457200" y="2139950"/>
            <a:ext cx="8228012" cy="5300662"/>
          </a:xfrm>
          <a:prstGeom prst="rect">
            <a:avLst/>
          </a:prstGeom>
          <a:noFill/>
          <a:ln>
            <a:noFill/>
          </a:ln>
        </p:spPr>
        <p:txBody>
          <a:bodyPr anchorCtr="0" anchor="t" bIns="0" lIns="0" spcFirstLastPara="1" rIns="0" wrap="square" tIns="28425">
            <a:noAutofit/>
          </a:bodyPr>
          <a:lstStyle>
            <a:lvl1pPr indent="-228600" lvl="0" marL="457200" marR="0" rtl="0" algn="l">
              <a:lnSpc>
                <a:spcPct val="93000"/>
              </a:lnSpc>
              <a:spcBef>
                <a:spcPts val="1425"/>
              </a:spcBef>
              <a:spcAft>
                <a:spcPts val="0"/>
              </a:spcAft>
              <a:buSzPts val="1400"/>
              <a:buNone/>
              <a:defRPr b="0" i="0" sz="3200" u="none" cap="none" strike="noStrike">
                <a:solidFill>
                  <a:srgbClr val="000000"/>
                </a:solidFill>
                <a:latin typeface="Arial"/>
                <a:ea typeface="Arial"/>
                <a:cs typeface="Arial"/>
                <a:sym typeface="Arial"/>
              </a:defRPr>
            </a:lvl1pPr>
            <a:lvl2pPr indent="-228600" lvl="1" marL="914400" marR="0" rtl="0" algn="l">
              <a:lnSpc>
                <a:spcPct val="93000"/>
              </a:lnSpc>
              <a:spcBef>
                <a:spcPts val="1138"/>
              </a:spcBef>
              <a:spcAft>
                <a:spcPts val="0"/>
              </a:spcAft>
              <a:buSzPts val="1400"/>
              <a:buNone/>
              <a:defRPr b="0" i="0" sz="2800" u="none" cap="none" strike="noStrike">
                <a:solidFill>
                  <a:srgbClr val="000000"/>
                </a:solidFill>
                <a:latin typeface="Arial"/>
                <a:ea typeface="Arial"/>
                <a:cs typeface="Arial"/>
                <a:sym typeface="Arial"/>
              </a:defRPr>
            </a:lvl2pPr>
            <a:lvl3pPr indent="-228600" lvl="2" marL="1371600" marR="0" rtl="0" algn="l">
              <a:lnSpc>
                <a:spcPct val="93000"/>
              </a:lnSpc>
              <a:spcBef>
                <a:spcPts val="863"/>
              </a:spcBef>
              <a:spcAft>
                <a:spcPts val="0"/>
              </a:spcAft>
              <a:buSzPts val="1400"/>
              <a:buNone/>
              <a:defRPr b="0" i="0" sz="2400" u="none" cap="none" strike="noStrike">
                <a:solidFill>
                  <a:srgbClr val="000000"/>
                </a:solidFill>
                <a:latin typeface="Arial"/>
                <a:ea typeface="Arial"/>
                <a:cs typeface="Arial"/>
                <a:sym typeface="Arial"/>
              </a:defRPr>
            </a:lvl3pPr>
            <a:lvl4pPr indent="-228600" lvl="3" marL="1828800" marR="0" rtl="0" algn="l">
              <a:lnSpc>
                <a:spcPct val="93000"/>
              </a:lnSpc>
              <a:spcBef>
                <a:spcPts val="575"/>
              </a:spcBef>
              <a:spcAft>
                <a:spcPts val="0"/>
              </a:spcAft>
              <a:buSzPts val="1400"/>
              <a:buNone/>
              <a:defRPr b="0" i="0" sz="2000" u="none" cap="none" strike="noStrike">
                <a:solidFill>
                  <a:srgbClr val="000000"/>
                </a:solidFill>
                <a:latin typeface="Arial"/>
                <a:ea typeface="Arial"/>
                <a:cs typeface="Arial"/>
                <a:sym typeface="Arial"/>
              </a:defRPr>
            </a:lvl4pPr>
            <a:lvl5pPr indent="-228600" lvl="4" marL="2286000" marR="0" rtl="0" algn="l">
              <a:lnSpc>
                <a:spcPct val="93000"/>
              </a:lnSpc>
              <a:spcBef>
                <a:spcPts val="288"/>
              </a:spcBef>
              <a:spcAft>
                <a:spcPts val="0"/>
              </a:spcAft>
              <a:buSzPts val="1400"/>
              <a:buNone/>
              <a:defRPr b="0" i="0" sz="2000" u="none" cap="none" strike="noStrike">
                <a:solidFill>
                  <a:srgbClr val="000000"/>
                </a:solidFill>
                <a:latin typeface="Arial"/>
                <a:ea typeface="Arial"/>
                <a:cs typeface="Arial"/>
                <a:sym typeface="Arial"/>
              </a:defRPr>
            </a:lvl5pPr>
            <a:lvl6pPr indent="-228600" lvl="5" marL="2743200" marR="0" rtl="0" algn="l">
              <a:lnSpc>
                <a:spcPct val="93000"/>
              </a:lnSpc>
              <a:spcBef>
                <a:spcPts val="288"/>
              </a:spcBef>
              <a:spcAft>
                <a:spcPts val="0"/>
              </a:spcAft>
              <a:buSzPts val="1400"/>
              <a:buNone/>
              <a:defRPr b="0" i="0" sz="2000" u="none" cap="none" strike="noStrike">
                <a:solidFill>
                  <a:srgbClr val="000000"/>
                </a:solidFill>
                <a:latin typeface="Arial"/>
                <a:ea typeface="Arial"/>
                <a:cs typeface="Arial"/>
                <a:sym typeface="Arial"/>
              </a:defRPr>
            </a:lvl6pPr>
            <a:lvl7pPr indent="-228600" lvl="6" marL="3200400" marR="0" rtl="0" algn="l">
              <a:lnSpc>
                <a:spcPct val="93000"/>
              </a:lnSpc>
              <a:spcBef>
                <a:spcPts val="288"/>
              </a:spcBef>
              <a:spcAft>
                <a:spcPts val="0"/>
              </a:spcAft>
              <a:buSzPts val="1400"/>
              <a:buNone/>
              <a:defRPr b="0" i="0" sz="2000" u="none" cap="none" strike="noStrike">
                <a:solidFill>
                  <a:srgbClr val="000000"/>
                </a:solidFill>
                <a:latin typeface="Arial"/>
                <a:ea typeface="Arial"/>
                <a:cs typeface="Arial"/>
                <a:sym typeface="Arial"/>
              </a:defRPr>
            </a:lvl7pPr>
            <a:lvl8pPr indent="-228600" lvl="7" marL="3657600" marR="0" rtl="0" algn="l">
              <a:lnSpc>
                <a:spcPct val="93000"/>
              </a:lnSpc>
              <a:spcBef>
                <a:spcPts val="288"/>
              </a:spcBef>
              <a:spcAft>
                <a:spcPts val="0"/>
              </a:spcAft>
              <a:buSzPts val="1400"/>
              <a:buNone/>
              <a:defRPr b="0" i="0" sz="2000" u="none" cap="none" strike="noStrike">
                <a:solidFill>
                  <a:srgbClr val="000000"/>
                </a:solidFill>
                <a:latin typeface="Arial"/>
                <a:ea typeface="Arial"/>
                <a:cs typeface="Arial"/>
                <a:sym typeface="Arial"/>
              </a:defRPr>
            </a:lvl8pPr>
            <a:lvl9pPr indent="-228600" lvl="8" marL="4114800" marR="0" rtl="0" algn="l">
              <a:lnSpc>
                <a:spcPct val="93000"/>
              </a:lnSpc>
              <a:spcBef>
                <a:spcPts val="288"/>
              </a:spcBef>
              <a:spcAft>
                <a:spcPts val="13"/>
              </a:spcAft>
              <a:buSzPts val="1400"/>
              <a:buNone/>
              <a:defRPr b="0" i="0" sz="20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jp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1.png"/><Relationship Id="rId7"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jp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1.png"/><Relationship Id="rId7" Type="http://schemas.openxmlformats.org/officeDocument/2006/relationships/image" Target="../media/image3.png"/><Relationship Id="rId8"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jp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1.png"/><Relationship Id="rId7" Type="http://schemas.openxmlformats.org/officeDocument/2006/relationships/image" Target="../media/image3.png"/><Relationship Id="rId8" Type="http://schemas.openxmlformats.org/officeDocument/2006/relationships/image" Target="../media/image5.png"/></Relationships>
</file>

<file path=ppt/slides/_rels/slide13.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17.png"/><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jpg"/><Relationship Id="rId4" Type="http://schemas.openxmlformats.org/officeDocument/2006/relationships/image" Target="../media/image8.png"/><Relationship Id="rId9"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11.png"/><Relationship Id="rId7" Type="http://schemas.openxmlformats.org/officeDocument/2006/relationships/image" Target="../media/image3.png"/><Relationship Id="rId8" Type="http://schemas.openxmlformats.org/officeDocument/2006/relationships/image" Target="../media/image5.png"/></Relationships>
</file>

<file path=ppt/slides/_rels/slide14.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17.png"/><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jpg"/><Relationship Id="rId4" Type="http://schemas.openxmlformats.org/officeDocument/2006/relationships/image" Target="../media/image8.png"/><Relationship Id="rId9"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11.png"/><Relationship Id="rId7" Type="http://schemas.openxmlformats.org/officeDocument/2006/relationships/image" Target="../media/image3.png"/><Relationship Id="rId8" Type="http://schemas.openxmlformats.org/officeDocument/2006/relationships/image" Target="../media/image5.png"/></Relationships>
</file>

<file path=ppt/slides/_rels/slide15.xml.rels><?xml version="1.0" encoding="UTF-8" standalone="yes"?><Relationships xmlns="http://schemas.openxmlformats.org/package/2006/relationships"><Relationship Id="rId11" Type="http://schemas.openxmlformats.org/officeDocument/2006/relationships/image" Target="../media/image14.png"/><Relationship Id="rId10" Type="http://schemas.openxmlformats.org/officeDocument/2006/relationships/image" Target="../media/image17.png"/><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jpg"/><Relationship Id="rId4" Type="http://schemas.openxmlformats.org/officeDocument/2006/relationships/image" Target="../media/image8.png"/><Relationship Id="rId9" Type="http://schemas.openxmlformats.org/officeDocument/2006/relationships/image" Target="../media/image12.png"/><Relationship Id="rId5" Type="http://schemas.openxmlformats.org/officeDocument/2006/relationships/image" Target="../media/image9.png"/><Relationship Id="rId6" Type="http://schemas.openxmlformats.org/officeDocument/2006/relationships/image" Target="../media/image11.png"/><Relationship Id="rId7" Type="http://schemas.openxmlformats.org/officeDocument/2006/relationships/image" Target="../media/image3.png"/><Relationship Id="rId8"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jp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1.jpg"/><Relationship Id="rId4" Type="http://schemas.openxmlformats.org/officeDocument/2006/relationships/image" Target="../media/image19.png"/><Relationship Id="rId5" Type="http://schemas.openxmlformats.org/officeDocument/2006/relationships/image" Target="../media/image12.png"/><Relationship Id="rId6" Type="http://schemas.openxmlformats.org/officeDocument/2006/relationships/image" Target="../media/image17.png"/><Relationship Id="rId7" Type="http://schemas.openxmlformats.org/officeDocument/2006/relationships/image" Target="../media/image14.png"/><Relationship Id="rId8"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1.jpg"/><Relationship Id="rId4" Type="http://schemas.openxmlformats.org/officeDocument/2006/relationships/image" Target="../media/image19.png"/><Relationship Id="rId5" Type="http://schemas.openxmlformats.org/officeDocument/2006/relationships/image" Target="../media/image12.png"/><Relationship Id="rId6" Type="http://schemas.openxmlformats.org/officeDocument/2006/relationships/image" Target="../media/image17.png"/><Relationship Id="rId7" Type="http://schemas.openxmlformats.org/officeDocument/2006/relationships/image" Target="../media/image14.png"/><Relationship Id="rId8"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1.jpg"/><Relationship Id="rId4" Type="http://schemas.openxmlformats.org/officeDocument/2006/relationships/image" Target="../media/image19.png"/><Relationship Id="rId5" Type="http://schemas.openxmlformats.org/officeDocument/2006/relationships/image" Target="../media/image12.png"/><Relationship Id="rId6" Type="http://schemas.openxmlformats.org/officeDocument/2006/relationships/image" Target="../media/image17.png"/><Relationship Id="rId7" Type="http://schemas.openxmlformats.org/officeDocument/2006/relationships/image" Target="../media/image14.png"/><Relationship Id="rId8"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1.jpg"/><Relationship Id="rId4" Type="http://schemas.openxmlformats.org/officeDocument/2006/relationships/image" Target="../media/image19.png"/><Relationship Id="rId5" Type="http://schemas.openxmlformats.org/officeDocument/2006/relationships/image" Target="../media/image12.png"/><Relationship Id="rId6" Type="http://schemas.openxmlformats.org/officeDocument/2006/relationships/image" Target="../media/image17.png"/><Relationship Id="rId7" Type="http://schemas.openxmlformats.org/officeDocument/2006/relationships/image" Target="../media/image14.png"/><Relationship Id="rId8" Type="http://schemas.openxmlformats.org/officeDocument/2006/relationships/image" Target="../media/image1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1.jpg"/><Relationship Id="rId4" Type="http://schemas.openxmlformats.org/officeDocument/2006/relationships/image" Target="../media/image19.png"/><Relationship Id="rId5" Type="http://schemas.openxmlformats.org/officeDocument/2006/relationships/image" Target="../media/image12.png"/><Relationship Id="rId6" Type="http://schemas.openxmlformats.org/officeDocument/2006/relationships/image" Target="../media/image17.png"/><Relationship Id="rId7" Type="http://schemas.openxmlformats.org/officeDocument/2006/relationships/image" Target="../media/image14.png"/><Relationship Id="rId8" Type="http://schemas.openxmlformats.org/officeDocument/2006/relationships/image" Target="../media/image18.png"/></Relationships>
</file>

<file path=ppt/slides/_rels/slide22.xml.rels><?xml version="1.0" encoding="UTF-8" standalone="yes"?><Relationships xmlns="http://schemas.openxmlformats.org/package/2006/relationships"><Relationship Id="rId20" Type="http://schemas.openxmlformats.org/officeDocument/2006/relationships/image" Target="../media/image25.png"/><Relationship Id="rId11" Type="http://schemas.openxmlformats.org/officeDocument/2006/relationships/image" Target="../media/image37.png"/><Relationship Id="rId22" Type="http://schemas.openxmlformats.org/officeDocument/2006/relationships/image" Target="../media/image26.png"/><Relationship Id="rId10" Type="http://schemas.openxmlformats.org/officeDocument/2006/relationships/image" Target="../media/image33.png"/><Relationship Id="rId21" Type="http://schemas.openxmlformats.org/officeDocument/2006/relationships/image" Target="../media/image22.png"/><Relationship Id="rId13" Type="http://schemas.openxmlformats.org/officeDocument/2006/relationships/image" Target="../media/image35.png"/><Relationship Id="rId12" Type="http://schemas.openxmlformats.org/officeDocument/2006/relationships/image" Target="../media/image28.png"/><Relationship Id="rId23" Type="http://schemas.openxmlformats.org/officeDocument/2006/relationships/image" Target="../media/image24.png"/><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1.jpg"/><Relationship Id="rId4" Type="http://schemas.openxmlformats.org/officeDocument/2006/relationships/image" Target="../media/image3.png"/><Relationship Id="rId9" Type="http://schemas.openxmlformats.org/officeDocument/2006/relationships/image" Target="../media/image31.png"/><Relationship Id="rId15" Type="http://schemas.openxmlformats.org/officeDocument/2006/relationships/image" Target="../media/image21.png"/><Relationship Id="rId14" Type="http://schemas.openxmlformats.org/officeDocument/2006/relationships/image" Target="../media/image30.png"/><Relationship Id="rId17" Type="http://schemas.openxmlformats.org/officeDocument/2006/relationships/image" Target="../media/image32.png"/><Relationship Id="rId16" Type="http://schemas.openxmlformats.org/officeDocument/2006/relationships/image" Target="../media/image29.png"/><Relationship Id="rId5" Type="http://schemas.openxmlformats.org/officeDocument/2006/relationships/image" Target="../media/image5.png"/><Relationship Id="rId19" Type="http://schemas.openxmlformats.org/officeDocument/2006/relationships/image" Target="../media/image38.png"/><Relationship Id="rId6" Type="http://schemas.openxmlformats.org/officeDocument/2006/relationships/image" Target="../media/image23.png"/><Relationship Id="rId18" Type="http://schemas.openxmlformats.org/officeDocument/2006/relationships/image" Target="../media/image36.png"/><Relationship Id="rId7" Type="http://schemas.openxmlformats.org/officeDocument/2006/relationships/image" Target="../media/image34.png"/><Relationship Id="rId8" Type="http://schemas.openxmlformats.org/officeDocument/2006/relationships/image" Target="../media/image27.png"/></Relationships>
</file>

<file path=ppt/slides/_rels/slide23.xml.rels><?xml version="1.0" encoding="UTF-8" standalone="yes"?><Relationships xmlns="http://schemas.openxmlformats.org/package/2006/relationships"><Relationship Id="rId20" Type="http://schemas.openxmlformats.org/officeDocument/2006/relationships/image" Target="../media/image25.png"/><Relationship Id="rId11" Type="http://schemas.openxmlformats.org/officeDocument/2006/relationships/image" Target="../media/image37.png"/><Relationship Id="rId22" Type="http://schemas.openxmlformats.org/officeDocument/2006/relationships/image" Target="../media/image26.png"/><Relationship Id="rId10" Type="http://schemas.openxmlformats.org/officeDocument/2006/relationships/image" Target="../media/image33.png"/><Relationship Id="rId21" Type="http://schemas.openxmlformats.org/officeDocument/2006/relationships/image" Target="../media/image22.png"/><Relationship Id="rId13" Type="http://schemas.openxmlformats.org/officeDocument/2006/relationships/image" Target="../media/image35.png"/><Relationship Id="rId24" Type="http://schemas.openxmlformats.org/officeDocument/2006/relationships/image" Target="../media/image14.png"/><Relationship Id="rId12" Type="http://schemas.openxmlformats.org/officeDocument/2006/relationships/image" Target="../media/image28.png"/><Relationship Id="rId23" Type="http://schemas.openxmlformats.org/officeDocument/2006/relationships/image" Target="../media/image24.png"/><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1.jpg"/><Relationship Id="rId4" Type="http://schemas.openxmlformats.org/officeDocument/2006/relationships/image" Target="../media/image3.png"/><Relationship Id="rId9" Type="http://schemas.openxmlformats.org/officeDocument/2006/relationships/image" Target="../media/image31.png"/><Relationship Id="rId15" Type="http://schemas.openxmlformats.org/officeDocument/2006/relationships/image" Target="../media/image21.png"/><Relationship Id="rId14" Type="http://schemas.openxmlformats.org/officeDocument/2006/relationships/image" Target="../media/image30.png"/><Relationship Id="rId17" Type="http://schemas.openxmlformats.org/officeDocument/2006/relationships/image" Target="../media/image32.png"/><Relationship Id="rId16" Type="http://schemas.openxmlformats.org/officeDocument/2006/relationships/image" Target="../media/image29.png"/><Relationship Id="rId5" Type="http://schemas.openxmlformats.org/officeDocument/2006/relationships/image" Target="../media/image5.png"/><Relationship Id="rId19" Type="http://schemas.openxmlformats.org/officeDocument/2006/relationships/image" Target="../media/image38.png"/><Relationship Id="rId6" Type="http://schemas.openxmlformats.org/officeDocument/2006/relationships/image" Target="../media/image23.png"/><Relationship Id="rId18" Type="http://schemas.openxmlformats.org/officeDocument/2006/relationships/image" Target="../media/image36.png"/><Relationship Id="rId7" Type="http://schemas.openxmlformats.org/officeDocument/2006/relationships/image" Target="../media/image34.png"/><Relationship Id="rId8" Type="http://schemas.openxmlformats.org/officeDocument/2006/relationships/image" Target="../media/image27.png"/></Relationships>
</file>

<file path=ppt/slides/_rels/slide24.xml.rels><?xml version="1.0" encoding="UTF-8" standalone="yes"?><Relationships xmlns="http://schemas.openxmlformats.org/package/2006/relationships"><Relationship Id="rId20" Type="http://schemas.openxmlformats.org/officeDocument/2006/relationships/image" Target="../media/image25.png"/><Relationship Id="rId11" Type="http://schemas.openxmlformats.org/officeDocument/2006/relationships/image" Target="../media/image37.png"/><Relationship Id="rId22" Type="http://schemas.openxmlformats.org/officeDocument/2006/relationships/image" Target="../media/image26.png"/><Relationship Id="rId10" Type="http://schemas.openxmlformats.org/officeDocument/2006/relationships/image" Target="../media/image33.png"/><Relationship Id="rId21" Type="http://schemas.openxmlformats.org/officeDocument/2006/relationships/image" Target="../media/image22.png"/><Relationship Id="rId13" Type="http://schemas.openxmlformats.org/officeDocument/2006/relationships/image" Target="../media/image35.png"/><Relationship Id="rId24" Type="http://schemas.openxmlformats.org/officeDocument/2006/relationships/image" Target="../media/image14.png"/><Relationship Id="rId12" Type="http://schemas.openxmlformats.org/officeDocument/2006/relationships/image" Target="../media/image28.png"/><Relationship Id="rId23" Type="http://schemas.openxmlformats.org/officeDocument/2006/relationships/image" Target="../media/image24.png"/><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1.jpg"/><Relationship Id="rId4" Type="http://schemas.openxmlformats.org/officeDocument/2006/relationships/image" Target="../media/image3.png"/><Relationship Id="rId9" Type="http://schemas.openxmlformats.org/officeDocument/2006/relationships/image" Target="../media/image31.png"/><Relationship Id="rId15" Type="http://schemas.openxmlformats.org/officeDocument/2006/relationships/image" Target="../media/image21.png"/><Relationship Id="rId14" Type="http://schemas.openxmlformats.org/officeDocument/2006/relationships/image" Target="../media/image30.png"/><Relationship Id="rId17" Type="http://schemas.openxmlformats.org/officeDocument/2006/relationships/image" Target="../media/image32.png"/><Relationship Id="rId16" Type="http://schemas.openxmlformats.org/officeDocument/2006/relationships/image" Target="../media/image29.png"/><Relationship Id="rId5" Type="http://schemas.openxmlformats.org/officeDocument/2006/relationships/image" Target="../media/image5.png"/><Relationship Id="rId19" Type="http://schemas.openxmlformats.org/officeDocument/2006/relationships/image" Target="../media/image38.png"/><Relationship Id="rId6" Type="http://schemas.openxmlformats.org/officeDocument/2006/relationships/image" Target="../media/image23.png"/><Relationship Id="rId18" Type="http://schemas.openxmlformats.org/officeDocument/2006/relationships/image" Target="../media/image36.png"/><Relationship Id="rId7" Type="http://schemas.openxmlformats.org/officeDocument/2006/relationships/image" Target="../media/image34.png"/><Relationship Id="rId8"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1.jp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1.jp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1.jpg"/><Relationship Id="rId4" Type="http://schemas.openxmlformats.org/officeDocument/2006/relationships/image" Target="../media/image6.jpg"/><Relationship Id="rId5"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4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jp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jpg"/><Relationship Id="rId4" Type="http://schemas.openxmlformats.org/officeDocument/2006/relationships/image" Target="../media/image10.png"/><Relationship Id="rId5" Type="http://schemas.openxmlformats.org/officeDocument/2006/relationships/image" Target="../media/image20.png"/><Relationship Id="rId6" Type="http://schemas.openxmlformats.org/officeDocument/2006/relationships/image" Target="../media/image4.png"/><Relationship Id="rId7"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jpg"/><Relationship Id="rId4" Type="http://schemas.openxmlformats.org/officeDocument/2006/relationships/image" Target="../media/image7.png"/><Relationship Id="rId5" Type="http://schemas.openxmlformats.org/officeDocument/2006/relationships/image" Target="../media/image1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jpg"/><Relationship Id="rId4" Type="http://schemas.openxmlformats.org/officeDocument/2006/relationships/image" Target="../media/image39.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3" name="Shape 93"/>
        <p:cNvGrpSpPr/>
        <p:nvPr/>
      </p:nvGrpSpPr>
      <p:grpSpPr>
        <a:xfrm>
          <a:off x="0" y="0"/>
          <a:ext cx="0" cy="0"/>
          <a:chOff x="0" y="0"/>
          <a:chExt cx="0" cy="0"/>
        </a:xfrm>
      </p:grpSpPr>
      <p:sp>
        <p:nvSpPr>
          <p:cNvPr id="94" name="Google Shape;94;p26"/>
          <p:cNvSpPr txBox="1"/>
          <p:nvPr/>
        </p:nvSpPr>
        <p:spPr>
          <a:xfrm>
            <a:off x="685800" y="2452687"/>
            <a:ext cx="7772400" cy="1960562"/>
          </a:xfrm>
          <a:prstGeom prst="rect">
            <a:avLst/>
          </a:prstGeom>
          <a:noFill/>
          <a:ln>
            <a:noFill/>
          </a:ln>
        </p:spPr>
        <p:txBody>
          <a:bodyPr anchorCtr="0" anchor="ctr" bIns="45000" lIns="90000" spcFirstLastPara="1" rIns="90000" wrap="square" tIns="139975">
            <a:noAutofit/>
          </a:bodyPr>
          <a:lstStyle/>
          <a:p>
            <a:pPr indent="0" lvl="0" marL="0" marR="0" rtl="0" algn="ctr">
              <a:lnSpc>
                <a:spcPct val="83000"/>
              </a:lnSpc>
              <a:spcBef>
                <a:spcPts val="0"/>
              </a:spcBef>
              <a:spcAft>
                <a:spcPts val="0"/>
              </a:spcAft>
              <a:buClr>
                <a:srgbClr val="000000"/>
              </a:buClr>
              <a:buSzPts val="4400"/>
              <a:buFont typeface="Calibri"/>
              <a:buNone/>
            </a:pPr>
            <a:r>
              <a:rPr lang="en-US" sz="4400">
                <a:latin typeface="Calibri"/>
                <a:ea typeface="Calibri"/>
                <a:cs typeface="Calibri"/>
                <a:sym typeface="Calibri"/>
              </a:rPr>
              <a:t>Морфемный метод изучения русской орфографии в школе</a:t>
            </a:r>
            <a:endParaRPr sz="4400">
              <a:latin typeface="Calibri"/>
              <a:ea typeface="Calibri"/>
              <a:cs typeface="Calibri"/>
              <a:sym typeface="Calibri"/>
            </a:endParaRPr>
          </a:p>
        </p:txBody>
      </p:sp>
      <p:grpSp>
        <p:nvGrpSpPr>
          <p:cNvPr id="95" name="Google Shape;95;p26"/>
          <p:cNvGrpSpPr/>
          <p:nvPr/>
        </p:nvGrpSpPr>
        <p:grpSpPr>
          <a:xfrm>
            <a:off x="216025" y="4817843"/>
            <a:ext cx="2591957" cy="2576864"/>
            <a:chOff x="-85200" y="605825"/>
            <a:chExt cx="3451800" cy="3431700"/>
          </a:xfrm>
        </p:grpSpPr>
        <p:pic>
          <p:nvPicPr>
            <p:cNvPr id="96" name="Google Shape;96;p26" title="IMG-20250609-WA0007.jpg"/>
            <p:cNvPicPr preferRelativeResize="0"/>
            <p:nvPr/>
          </p:nvPicPr>
          <p:blipFill rotWithShape="1">
            <a:blip r:embed="rId4">
              <a:alphaModFix/>
            </a:blip>
            <a:srcRect b="11637" l="34764" r="0" t="0"/>
            <a:stretch/>
          </p:blipFill>
          <p:spPr>
            <a:xfrm>
              <a:off x="557201" y="1422000"/>
              <a:ext cx="1993800" cy="1799349"/>
            </a:xfrm>
            <a:prstGeom prst="rect">
              <a:avLst/>
            </a:prstGeom>
            <a:noFill/>
            <a:ln cap="flat" cmpd="sng" w="7175">
              <a:solidFill>
                <a:srgbClr val="296642"/>
              </a:solidFill>
              <a:prstDash val="solid"/>
              <a:round/>
              <a:headEnd len="sm" w="sm" type="none"/>
              <a:tailEnd len="sm" w="sm" type="none"/>
            </a:ln>
          </p:spPr>
        </p:pic>
        <p:sp>
          <p:nvSpPr>
            <p:cNvPr id="97" name="Google Shape;97;p26"/>
            <p:cNvSpPr/>
            <p:nvPr/>
          </p:nvSpPr>
          <p:spPr>
            <a:xfrm>
              <a:off x="-85200" y="605825"/>
              <a:ext cx="3451800" cy="3431700"/>
            </a:xfrm>
            <a:prstGeom prst="donut">
              <a:avLst>
                <a:gd fmla="val 23663" name="adj"/>
              </a:avLst>
            </a:prstGeom>
            <a:solidFill>
              <a:schemeClr val="lt1"/>
            </a:solidFill>
            <a:ln cap="flat" cmpd="sng" w="7175">
              <a:solidFill>
                <a:schemeClr val="lt1"/>
              </a:solidFill>
              <a:prstDash val="solid"/>
              <a:round/>
              <a:headEnd len="sm" w="sm" type="none"/>
              <a:tailEnd len="sm" w="sm" type="none"/>
            </a:ln>
          </p:spPr>
          <p:txBody>
            <a:bodyPr anchorCtr="0" anchor="ctr" bIns="68650" lIns="68650" spcFirstLastPara="1" rIns="68650" wrap="square" tIns="68650">
              <a:noAutofit/>
            </a:bodyPr>
            <a:lstStyle/>
            <a:p>
              <a:pPr indent="0" lvl="0" marL="0" rtl="0" algn="ctr">
                <a:spcBef>
                  <a:spcPts val="0"/>
                </a:spcBef>
                <a:spcAft>
                  <a:spcPts val="0"/>
                </a:spcAft>
                <a:buNone/>
              </a:pPr>
              <a:r>
                <a:t/>
              </a:r>
              <a:endParaRPr sz="1051"/>
            </a:p>
          </p:txBody>
        </p:sp>
      </p:grpSp>
      <p:sp>
        <p:nvSpPr>
          <p:cNvPr id="98" name="Google Shape;98;p26"/>
          <p:cNvSpPr txBox="1"/>
          <p:nvPr/>
        </p:nvSpPr>
        <p:spPr>
          <a:xfrm>
            <a:off x="2339151" y="5440350"/>
            <a:ext cx="4937700" cy="2336700"/>
          </a:xfrm>
          <a:prstGeom prst="rect">
            <a:avLst/>
          </a:prstGeom>
          <a:noFill/>
          <a:ln>
            <a:noFill/>
          </a:ln>
        </p:spPr>
        <p:txBody>
          <a:bodyPr anchorCtr="0" anchor="t" bIns="45000" lIns="90000" spcFirstLastPara="1" rIns="90000" wrap="square" tIns="59200">
            <a:noAutofit/>
          </a:bodyPr>
          <a:lstStyle/>
          <a:p>
            <a:pPr indent="0" lvl="0" marL="0" marR="0" rtl="0" algn="l">
              <a:lnSpc>
                <a:spcPct val="93000"/>
              </a:lnSpc>
              <a:spcBef>
                <a:spcPts val="0"/>
              </a:spcBef>
              <a:spcAft>
                <a:spcPts val="0"/>
              </a:spcAft>
              <a:buClr>
                <a:srgbClr val="202428"/>
              </a:buClr>
              <a:buSzPts val="1600"/>
              <a:buFont typeface="PT Sans"/>
              <a:buNone/>
            </a:pPr>
            <a:r>
              <a:rPr b="1" lang="en-US" sz="1700">
                <a:solidFill>
                  <a:srgbClr val="202428"/>
                </a:solidFill>
                <a:latin typeface="PT Sans"/>
                <a:ea typeface="PT Sans"/>
                <a:cs typeface="PT Sans"/>
                <a:sym typeface="PT Sans"/>
              </a:rPr>
              <a:t>Богук Мария Павловна</a:t>
            </a:r>
            <a:endParaRPr b="1" sz="1700">
              <a:solidFill>
                <a:srgbClr val="202428"/>
              </a:solidFill>
              <a:latin typeface="PT Sans"/>
              <a:ea typeface="PT Sans"/>
              <a:cs typeface="PT Sans"/>
              <a:sym typeface="PT Sans"/>
            </a:endParaRPr>
          </a:p>
          <a:p>
            <a:pPr indent="0" lvl="0" marL="0" marR="0" rtl="0" algn="l">
              <a:lnSpc>
                <a:spcPct val="93000"/>
              </a:lnSpc>
              <a:spcBef>
                <a:spcPts val="0"/>
              </a:spcBef>
              <a:spcAft>
                <a:spcPts val="0"/>
              </a:spcAft>
              <a:buClr>
                <a:srgbClr val="202428"/>
              </a:buClr>
              <a:buSzPts val="1600"/>
              <a:buFont typeface="PT Sans"/>
              <a:buNone/>
            </a:pPr>
            <a:r>
              <a:rPr lang="en-US" sz="1700">
                <a:solidFill>
                  <a:srgbClr val="202428"/>
                </a:solidFill>
                <a:latin typeface="PT Sans"/>
                <a:ea typeface="PT Sans"/>
                <a:cs typeface="PT Sans"/>
                <a:sym typeface="PT Sans"/>
              </a:rPr>
              <a:t>методолог школьного и дошкольного обучения,</a:t>
            </a:r>
            <a:endParaRPr sz="1700">
              <a:solidFill>
                <a:srgbClr val="202428"/>
              </a:solidFill>
              <a:latin typeface="PT Sans"/>
              <a:ea typeface="PT Sans"/>
              <a:cs typeface="PT Sans"/>
              <a:sym typeface="PT Sans"/>
            </a:endParaRPr>
          </a:p>
          <a:p>
            <a:pPr indent="0" lvl="0" marL="0" marR="0" rtl="0" algn="l">
              <a:lnSpc>
                <a:spcPct val="93000"/>
              </a:lnSpc>
              <a:spcBef>
                <a:spcPts val="0"/>
              </a:spcBef>
              <a:spcAft>
                <a:spcPts val="0"/>
              </a:spcAft>
              <a:buClr>
                <a:srgbClr val="202428"/>
              </a:buClr>
              <a:buSzPts val="1600"/>
              <a:buFont typeface="PT Sans"/>
              <a:buNone/>
            </a:pPr>
            <a:r>
              <a:rPr lang="en-US" sz="1700">
                <a:solidFill>
                  <a:srgbClr val="202428"/>
                </a:solidFill>
                <a:latin typeface="PT Sans"/>
                <a:ea typeface="PT Sans"/>
                <a:cs typeface="PT Sans"/>
                <a:sym typeface="PT Sans"/>
              </a:rPr>
              <a:t>спикер всероссийских вебинаров и конференций, </a:t>
            </a:r>
            <a:endParaRPr sz="1700">
              <a:solidFill>
                <a:srgbClr val="202428"/>
              </a:solidFill>
              <a:latin typeface="PT Sans"/>
              <a:ea typeface="PT Sans"/>
              <a:cs typeface="PT Sans"/>
              <a:sym typeface="PT Sans"/>
            </a:endParaRPr>
          </a:p>
          <a:p>
            <a:pPr indent="0" lvl="0" marL="0" marR="0" rtl="0" algn="l">
              <a:lnSpc>
                <a:spcPct val="93000"/>
              </a:lnSpc>
              <a:spcBef>
                <a:spcPts val="0"/>
              </a:spcBef>
              <a:spcAft>
                <a:spcPts val="0"/>
              </a:spcAft>
              <a:buClr>
                <a:srgbClr val="202428"/>
              </a:buClr>
              <a:buSzPts val="1600"/>
              <a:buFont typeface="PT Sans"/>
              <a:buNone/>
            </a:pPr>
            <a:r>
              <a:rPr lang="en-US" sz="1700">
                <a:solidFill>
                  <a:srgbClr val="202428"/>
                </a:solidFill>
                <a:latin typeface="PT Sans"/>
                <a:ea typeface="PT Sans"/>
                <a:cs typeface="PT Sans"/>
                <a:sym typeface="PT Sans"/>
              </a:rPr>
              <a:t>автор десятка обучающих пособий, </a:t>
            </a:r>
            <a:endParaRPr sz="1700">
              <a:solidFill>
                <a:srgbClr val="202428"/>
              </a:solidFill>
              <a:latin typeface="PT Sans"/>
              <a:ea typeface="PT Sans"/>
              <a:cs typeface="PT Sans"/>
              <a:sym typeface="PT Sans"/>
            </a:endParaRPr>
          </a:p>
          <a:p>
            <a:pPr indent="0" lvl="0" marL="0" marR="0" rtl="0" algn="l">
              <a:lnSpc>
                <a:spcPct val="93000"/>
              </a:lnSpc>
              <a:spcBef>
                <a:spcPts val="0"/>
              </a:spcBef>
              <a:spcAft>
                <a:spcPts val="0"/>
              </a:spcAft>
              <a:buClr>
                <a:srgbClr val="202428"/>
              </a:buClr>
              <a:buSzPts val="1600"/>
              <a:buFont typeface="PT Sans"/>
              <a:buNone/>
            </a:pPr>
            <a:r>
              <a:rPr lang="en-US" sz="1700">
                <a:solidFill>
                  <a:srgbClr val="202428"/>
                </a:solidFill>
                <a:latin typeface="PT Sans"/>
                <a:ea typeface="PT Sans"/>
                <a:cs typeface="PT Sans"/>
                <a:sym typeface="PT Sans"/>
              </a:rPr>
              <a:t>разработчик морфемного конструктора.</a:t>
            </a:r>
            <a:endParaRPr sz="15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8" name="Shape 168"/>
        <p:cNvGrpSpPr/>
        <p:nvPr/>
      </p:nvGrpSpPr>
      <p:grpSpPr>
        <a:xfrm>
          <a:off x="0" y="0"/>
          <a:ext cx="0" cy="0"/>
          <a:chOff x="0" y="0"/>
          <a:chExt cx="0" cy="0"/>
        </a:xfrm>
      </p:grpSpPr>
      <p:sp>
        <p:nvSpPr>
          <p:cNvPr id="169" name="Google Shape;169;p35"/>
          <p:cNvSpPr txBox="1"/>
          <p:nvPr/>
        </p:nvSpPr>
        <p:spPr>
          <a:xfrm>
            <a:off x="457200" y="1581150"/>
            <a:ext cx="8229600" cy="1524000"/>
          </a:xfrm>
          <a:prstGeom prst="rect">
            <a:avLst/>
          </a:prstGeom>
          <a:noFill/>
          <a:ln>
            <a:noFill/>
          </a:ln>
        </p:spPr>
        <p:txBody>
          <a:bodyPr anchorCtr="0" anchor="t" bIns="45000" lIns="90000" spcFirstLastPara="1" rIns="90000" wrap="square" tIns="139975">
            <a:noAutofit/>
          </a:bodyPr>
          <a:lstStyle/>
          <a:p>
            <a:pPr indent="0" lvl="0" marL="0" rtl="0" algn="l">
              <a:lnSpc>
                <a:spcPct val="93000"/>
              </a:lnSpc>
              <a:spcBef>
                <a:spcPts val="0"/>
              </a:spcBef>
              <a:spcAft>
                <a:spcPts val="0"/>
              </a:spcAft>
              <a:buSzPts val="1100"/>
              <a:buNone/>
            </a:pPr>
            <a:r>
              <a:rPr b="1" lang="en-US" sz="3000">
                <a:solidFill>
                  <a:srgbClr val="B45F06"/>
                </a:solidFill>
              </a:rPr>
              <a:t>Изучение чередования корней</a:t>
            </a:r>
            <a:endParaRPr b="1" sz="3000">
              <a:solidFill>
                <a:srgbClr val="B45F06"/>
              </a:solidFill>
            </a:endParaRPr>
          </a:p>
          <a:p>
            <a:pPr indent="0" lvl="0" marL="0" rtl="0" algn="l">
              <a:lnSpc>
                <a:spcPct val="93000"/>
              </a:lnSpc>
              <a:spcBef>
                <a:spcPts val="0"/>
              </a:spcBef>
              <a:spcAft>
                <a:spcPts val="0"/>
              </a:spcAft>
              <a:buSzPts val="1100"/>
              <a:buNone/>
            </a:pPr>
            <a:r>
              <a:rPr b="1" lang="en-US" sz="3000">
                <a:solidFill>
                  <a:srgbClr val="B45F06"/>
                </a:solidFill>
              </a:rPr>
              <a:t>при помощи морфемного метода</a:t>
            </a:r>
            <a:endParaRPr b="1" sz="3000">
              <a:solidFill>
                <a:srgbClr val="B45F06"/>
              </a:solidFill>
            </a:endParaRPr>
          </a:p>
        </p:txBody>
      </p:sp>
      <p:pic>
        <p:nvPicPr>
          <p:cNvPr id="170" name="Google Shape;170;p35"/>
          <p:cNvPicPr preferRelativeResize="0"/>
          <p:nvPr/>
        </p:nvPicPr>
        <p:blipFill rotWithShape="1">
          <a:blip r:embed="rId4">
            <a:alphaModFix/>
          </a:blip>
          <a:srcRect b="17546" l="6095" r="7452" t="44859"/>
          <a:stretch/>
        </p:blipFill>
        <p:spPr>
          <a:xfrm>
            <a:off x="1626607" y="4697396"/>
            <a:ext cx="6029358" cy="1178159"/>
          </a:xfrm>
          <a:prstGeom prst="rect">
            <a:avLst/>
          </a:prstGeom>
          <a:noFill/>
          <a:ln>
            <a:noFill/>
          </a:ln>
        </p:spPr>
      </p:pic>
      <p:pic>
        <p:nvPicPr>
          <p:cNvPr id="171" name="Google Shape;171;p35"/>
          <p:cNvPicPr preferRelativeResize="0"/>
          <p:nvPr/>
        </p:nvPicPr>
        <p:blipFill>
          <a:blip r:embed="rId5">
            <a:alphaModFix/>
          </a:blip>
          <a:stretch>
            <a:fillRect/>
          </a:stretch>
        </p:blipFill>
        <p:spPr>
          <a:xfrm>
            <a:off x="1629644" y="5834500"/>
            <a:ext cx="6013644" cy="1095539"/>
          </a:xfrm>
          <a:prstGeom prst="rect">
            <a:avLst/>
          </a:prstGeom>
          <a:noFill/>
          <a:ln>
            <a:noFill/>
          </a:ln>
        </p:spPr>
      </p:pic>
      <p:pic>
        <p:nvPicPr>
          <p:cNvPr id="172" name="Google Shape;172;p35"/>
          <p:cNvPicPr preferRelativeResize="0"/>
          <p:nvPr/>
        </p:nvPicPr>
        <p:blipFill>
          <a:blip r:embed="rId6">
            <a:alphaModFix/>
          </a:blip>
          <a:stretch>
            <a:fillRect/>
          </a:stretch>
        </p:blipFill>
        <p:spPr>
          <a:xfrm>
            <a:off x="1610183" y="6966375"/>
            <a:ext cx="6013650" cy="1083387"/>
          </a:xfrm>
          <a:prstGeom prst="rect">
            <a:avLst/>
          </a:prstGeom>
          <a:noFill/>
          <a:ln>
            <a:noFill/>
          </a:ln>
        </p:spPr>
      </p:pic>
      <p:sp>
        <p:nvSpPr>
          <p:cNvPr id="173" name="Google Shape;173;p35"/>
          <p:cNvSpPr txBox="1"/>
          <p:nvPr/>
        </p:nvSpPr>
        <p:spPr>
          <a:xfrm>
            <a:off x="457200" y="3324225"/>
            <a:ext cx="8229600" cy="1270800"/>
          </a:xfrm>
          <a:prstGeom prst="rect">
            <a:avLst/>
          </a:prstGeom>
          <a:noFill/>
          <a:ln>
            <a:noFill/>
          </a:ln>
        </p:spPr>
        <p:txBody>
          <a:bodyPr anchorCtr="0" anchor="t" bIns="45000" lIns="90000" spcFirstLastPara="1" rIns="90000" wrap="square" tIns="114075">
            <a:noAutofit/>
          </a:bodyPr>
          <a:lstStyle/>
          <a:p>
            <a:pPr indent="0" lvl="0" marL="0" rtl="0" algn="l">
              <a:lnSpc>
                <a:spcPct val="93000"/>
              </a:lnSpc>
              <a:spcBef>
                <a:spcPts val="0"/>
              </a:spcBef>
              <a:spcAft>
                <a:spcPts val="0"/>
              </a:spcAft>
              <a:buSzPts val="1100"/>
              <a:buNone/>
            </a:pPr>
            <a:r>
              <a:rPr b="1" lang="en-US" sz="2300">
                <a:solidFill>
                  <a:srgbClr val="B45F06"/>
                </a:solidFill>
              </a:rPr>
              <a:t>Чередование МЕР-МИР</a:t>
            </a:r>
            <a:endParaRPr b="1" sz="2300">
              <a:solidFill>
                <a:srgbClr val="B45F06"/>
              </a:solidFill>
            </a:endParaRPr>
          </a:p>
          <a:p>
            <a:pPr indent="0" lvl="0" marL="0" rtl="0" algn="l">
              <a:lnSpc>
                <a:spcPct val="93000"/>
              </a:lnSpc>
              <a:spcBef>
                <a:spcPts val="0"/>
              </a:spcBef>
              <a:spcAft>
                <a:spcPts val="0"/>
              </a:spcAft>
              <a:buSzPts val="1100"/>
              <a:buNone/>
            </a:pPr>
            <a:r>
              <a:rPr lang="en-US" sz="2300">
                <a:solidFill>
                  <a:schemeClr val="dk1"/>
                </a:solidFill>
              </a:rPr>
              <a:t>Подставь недостающий корень. Объясни свой выбор с опорой на правило</a:t>
            </a:r>
            <a:endParaRPr sz="2300">
              <a:solidFill>
                <a:schemeClr val="dk1"/>
              </a:solidFill>
            </a:endParaRPr>
          </a:p>
        </p:txBody>
      </p:sp>
      <p:pic>
        <p:nvPicPr>
          <p:cNvPr id="174" name="Google Shape;174;p35" title="Group 399.png"/>
          <p:cNvPicPr preferRelativeResize="0"/>
          <p:nvPr/>
        </p:nvPicPr>
        <p:blipFill>
          <a:blip r:embed="rId7">
            <a:alphaModFix/>
          </a:blip>
          <a:stretch>
            <a:fillRect/>
          </a:stretch>
        </p:blipFill>
        <p:spPr>
          <a:xfrm>
            <a:off x="2672851" y="4772928"/>
            <a:ext cx="972843" cy="97284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9" name="Shape 179"/>
        <p:cNvGrpSpPr/>
        <p:nvPr/>
      </p:nvGrpSpPr>
      <p:grpSpPr>
        <a:xfrm>
          <a:off x="0" y="0"/>
          <a:ext cx="0" cy="0"/>
          <a:chOff x="0" y="0"/>
          <a:chExt cx="0" cy="0"/>
        </a:xfrm>
      </p:grpSpPr>
      <p:sp>
        <p:nvSpPr>
          <p:cNvPr id="180" name="Google Shape;180;p36"/>
          <p:cNvSpPr txBox="1"/>
          <p:nvPr/>
        </p:nvSpPr>
        <p:spPr>
          <a:xfrm>
            <a:off x="457200" y="1581150"/>
            <a:ext cx="8229600" cy="1524000"/>
          </a:xfrm>
          <a:prstGeom prst="rect">
            <a:avLst/>
          </a:prstGeom>
          <a:noFill/>
          <a:ln>
            <a:noFill/>
          </a:ln>
        </p:spPr>
        <p:txBody>
          <a:bodyPr anchorCtr="0" anchor="t" bIns="45000" lIns="90000" spcFirstLastPara="1" rIns="90000" wrap="square" tIns="139975">
            <a:noAutofit/>
          </a:bodyPr>
          <a:lstStyle/>
          <a:p>
            <a:pPr indent="0" lvl="0" marL="0" rtl="0" algn="l">
              <a:lnSpc>
                <a:spcPct val="93000"/>
              </a:lnSpc>
              <a:spcBef>
                <a:spcPts val="0"/>
              </a:spcBef>
              <a:spcAft>
                <a:spcPts val="0"/>
              </a:spcAft>
              <a:buSzPts val="1100"/>
              <a:buNone/>
            </a:pPr>
            <a:r>
              <a:rPr b="1" lang="en-US" sz="3000">
                <a:solidFill>
                  <a:srgbClr val="B45F06"/>
                </a:solidFill>
              </a:rPr>
              <a:t>Изучение чередования корней</a:t>
            </a:r>
            <a:endParaRPr b="1" sz="3000">
              <a:solidFill>
                <a:srgbClr val="B45F06"/>
              </a:solidFill>
            </a:endParaRPr>
          </a:p>
          <a:p>
            <a:pPr indent="0" lvl="0" marL="0" rtl="0" algn="l">
              <a:lnSpc>
                <a:spcPct val="93000"/>
              </a:lnSpc>
              <a:spcBef>
                <a:spcPts val="0"/>
              </a:spcBef>
              <a:spcAft>
                <a:spcPts val="0"/>
              </a:spcAft>
              <a:buSzPts val="1100"/>
              <a:buNone/>
            </a:pPr>
            <a:r>
              <a:rPr b="1" lang="en-US" sz="3000">
                <a:solidFill>
                  <a:srgbClr val="B45F06"/>
                </a:solidFill>
              </a:rPr>
              <a:t>при помощи морфемного метода</a:t>
            </a:r>
            <a:endParaRPr b="1" sz="3000">
              <a:solidFill>
                <a:srgbClr val="B45F06"/>
              </a:solidFill>
            </a:endParaRPr>
          </a:p>
        </p:txBody>
      </p:sp>
      <p:pic>
        <p:nvPicPr>
          <p:cNvPr id="181" name="Google Shape;181;p36"/>
          <p:cNvPicPr preferRelativeResize="0"/>
          <p:nvPr/>
        </p:nvPicPr>
        <p:blipFill rotWithShape="1">
          <a:blip r:embed="rId4">
            <a:alphaModFix/>
          </a:blip>
          <a:srcRect b="17546" l="6095" r="7452" t="44859"/>
          <a:stretch/>
        </p:blipFill>
        <p:spPr>
          <a:xfrm>
            <a:off x="1626607" y="4697396"/>
            <a:ext cx="6029358" cy="1178159"/>
          </a:xfrm>
          <a:prstGeom prst="rect">
            <a:avLst/>
          </a:prstGeom>
          <a:noFill/>
          <a:ln>
            <a:noFill/>
          </a:ln>
        </p:spPr>
      </p:pic>
      <p:pic>
        <p:nvPicPr>
          <p:cNvPr id="182" name="Google Shape;182;p36"/>
          <p:cNvPicPr preferRelativeResize="0"/>
          <p:nvPr/>
        </p:nvPicPr>
        <p:blipFill>
          <a:blip r:embed="rId5">
            <a:alphaModFix/>
          </a:blip>
          <a:stretch>
            <a:fillRect/>
          </a:stretch>
        </p:blipFill>
        <p:spPr>
          <a:xfrm>
            <a:off x="1629644" y="5834500"/>
            <a:ext cx="6013644" cy="1095539"/>
          </a:xfrm>
          <a:prstGeom prst="rect">
            <a:avLst/>
          </a:prstGeom>
          <a:noFill/>
          <a:ln>
            <a:noFill/>
          </a:ln>
        </p:spPr>
      </p:pic>
      <p:pic>
        <p:nvPicPr>
          <p:cNvPr id="183" name="Google Shape;183;p36"/>
          <p:cNvPicPr preferRelativeResize="0"/>
          <p:nvPr/>
        </p:nvPicPr>
        <p:blipFill>
          <a:blip r:embed="rId6">
            <a:alphaModFix/>
          </a:blip>
          <a:stretch>
            <a:fillRect/>
          </a:stretch>
        </p:blipFill>
        <p:spPr>
          <a:xfrm>
            <a:off x="1610183" y="6966375"/>
            <a:ext cx="6013650" cy="1083387"/>
          </a:xfrm>
          <a:prstGeom prst="rect">
            <a:avLst/>
          </a:prstGeom>
          <a:noFill/>
          <a:ln>
            <a:noFill/>
          </a:ln>
        </p:spPr>
      </p:pic>
      <p:sp>
        <p:nvSpPr>
          <p:cNvPr id="184" name="Google Shape;184;p36"/>
          <p:cNvSpPr txBox="1"/>
          <p:nvPr/>
        </p:nvSpPr>
        <p:spPr>
          <a:xfrm>
            <a:off x="457200" y="3324225"/>
            <a:ext cx="8229600" cy="1270800"/>
          </a:xfrm>
          <a:prstGeom prst="rect">
            <a:avLst/>
          </a:prstGeom>
          <a:noFill/>
          <a:ln>
            <a:noFill/>
          </a:ln>
        </p:spPr>
        <p:txBody>
          <a:bodyPr anchorCtr="0" anchor="t" bIns="45000" lIns="90000" spcFirstLastPara="1" rIns="90000" wrap="square" tIns="114075">
            <a:noAutofit/>
          </a:bodyPr>
          <a:lstStyle/>
          <a:p>
            <a:pPr indent="0" lvl="0" marL="0" rtl="0" algn="l">
              <a:lnSpc>
                <a:spcPct val="93000"/>
              </a:lnSpc>
              <a:spcBef>
                <a:spcPts val="0"/>
              </a:spcBef>
              <a:spcAft>
                <a:spcPts val="0"/>
              </a:spcAft>
              <a:buSzPts val="1100"/>
              <a:buNone/>
            </a:pPr>
            <a:r>
              <a:rPr b="1" lang="en-US" sz="2300">
                <a:solidFill>
                  <a:srgbClr val="B45F06"/>
                </a:solidFill>
              </a:rPr>
              <a:t>Чередование МЕР-МИР</a:t>
            </a:r>
            <a:endParaRPr b="1" sz="2300">
              <a:solidFill>
                <a:srgbClr val="B45F06"/>
              </a:solidFill>
            </a:endParaRPr>
          </a:p>
          <a:p>
            <a:pPr indent="0" lvl="0" marL="0" rtl="0" algn="l">
              <a:lnSpc>
                <a:spcPct val="93000"/>
              </a:lnSpc>
              <a:spcBef>
                <a:spcPts val="0"/>
              </a:spcBef>
              <a:spcAft>
                <a:spcPts val="0"/>
              </a:spcAft>
              <a:buSzPts val="1100"/>
              <a:buNone/>
            </a:pPr>
            <a:r>
              <a:rPr lang="en-US" sz="2300">
                <a:solidFill>
                  <a:schemeClr val="dk1"/>
                </a:solidFill>
              </a:rPr>
              <a:t>Подставь недостающий корень. Объясни свой выбор с опорой на правило</a:t>
            </a:r>
            <a:endParaRPr sz="2300">
              <a:solidFill>
                <a:schemeClr val="dk1"/>
              </a:solidFill>
            </a:endParaRPr>
          </a:p>
        </p:txBody>
      </p:sp>
      <p:pic>
        <p:nvPicPr>
          <p:cNvPr id="185" name="Google Shape;185;p36" title="Group 398.png"/>
          <p:cNvPicPr preferRelativeResize="0"/>
          <p:nvPr/>
        </p:nvPicPr>
        <p:blipFill>
          <a:blip r:embed="rId7">
            <a:alphaModFix/>
          </a:blip>
          <a:stretch>
            <a:fillRect/>
          </a:stretch>
        </p:blipFill>
        <p:spPr>
          <a:xfrm>
            <a:off x="2672857" y="5895850"/>
            <a:ext cx="972843" cy="972843"/>
          </a:xfrm>
          <a:prstGeom prst="rect">
            <a:avLst/>
          </a:prstGeom>
          <a:noFill/>
          <a:ln>
            <a:noFill/>
          </a:ln>
        </p:spPr>
      </p:pic>
      <p:pic>
        <p:nvPicPr>
          <p:cNvPr id="186" name="Google Shape;186;p36" title="Group 399.png"/>
          <p:cNvPicPr preferRelativeResize="0"/>
          <p:nvPr/>
        </p:nvPicPr>
        <p:blipFill>
          <a:blip r:embed="rId8">
            <a:alphaModFix/>
          </a:blip>
          <a:stretch>
            <a:fillRect/>
          </a:stretch>
        </p:blipFill>
        <p:spPr>
          <a:xfrm>
            <a:off x="2672851" y="4772928"/>
            <a:ext cx="972843" cy="97284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1" name="Shape 191"/>
        <p:cNvGrpSpPr/>
        <p:nvPr/>
      </p:nvGrpSpPr>
      <p:grpSpPr>
        <a:xfrm>
          <a:off x="0" y="0"/>
          <a:ext cx="0" cy="0"/>
          <a:chOff x="0" y="0"/>
          <a:chExt cx="0" cy="0"/>
        </a:xfrm>
      </p:grpSpPr>
      <p:sp>
        <p:nvSpPr>
          <p:cNvPr id="192" name="Google Shape;192;p37"/>
          <p:cNvSpPr txBox="1"/>
          <p:nvPr/>
        </p:nvSpPr>
        <p:spPr>
          <a:xfrm>
            <a:off x="457200" y="1581150"/>
            <a:ext cx="8229600" cy="1524000"/>
          </a:xfrm>
          <a:prstGeom prst="rect">
            <a:avLst/>
          </a:prstGeom>
          <a:noFill/>
          <a:ln>
            <a:noFill/>
          </a:ln>
        </p:spPr>
        <p:txBody>
          <a:bodyPr anchorCtr="0" anchor="t" bIns="45000" lIns="90000" spcFirstLastPara="1" rIns="90000" wrap="square" tIns="139975">
            <a:noAutofit/>
          </a:bodyPr>
          <a:lstStyle/>
          <a:p>
            <a:pPr indent="0" lvl="0" marL="0" rtl="0" algn="l">
              <a:lnSpc>
                <a:spcPct val="93000"/>
              </a:lnSpc>
              <a:spcBef>
                <a:spcPts val="0"/>
              </a:spcBef>
              <a:spcAft>
                <a:spcPts val="0"/>
              </a:spcAft>
              <a:buSzPts val="1100"/>
              <a:buNone/>
            </a:pPr>
            <a:r>
              <a:rPr b="1" lang="en-US" sz="3000">
                <a:solidFill>
                  <a:srgbClr val="B45F06"/>
                </a:solidFill>
              </a:rPr>
              <a:t>Изучение чередования корней</a:t>
            </a:r>
            <a:endParaRPr b="1" sz="3000">
              <a:solidFill>
                <a:srgbClr val="B45F06"/>
              </a:solidFill>
            </a:endParaRPr>
          </a:p>
          <a:p>
            <a:pPr indent="0" lvl="0" marL="0" rtl="0" algn="l">
              <a:lnSpc>
                <a:spcPct val="93000"/>
              </a:lnSpc>
              <a:spcBef>
                <a:spcPts val="0"/>
              </a:spcBef>
              <a:spcAft>
                <a:spcPts val="0"/>
              </a:spcAft>
              <a:buSzPts val="1100"/>
              <a:buNone/>
            </a:pPr>
            <a:r>
              <a:rPr b="1" lang="en-US" sz="3000">
                <a:solidFill>
                  <a:srgbClr val="B45F06"/>
                </a:solidFill>
              </a:rPr>
              <a:t>при помощи морфемного метода</a:t>
            </a:r>
            <a:endParaRPr b="1" sz="3000">
              <a:solidFill>
                <a:srgbClr val="B45F06"/>
              </a:solidFill>
            </a:endParaRPr>
          </a:p>
        </p:txBody>
      </p:sp>
      <p:pic>
        <p:nvPicPr>
          <p:cNvPr id="193" name="Google Shape;193;p37"/>
          <p:cNvPicPr preferRelativeResize="0"/>
          <p:nvPr/>
        </p:nvPicPr>
        <p:blipFill rotWithShape="1">
          <a:blip r:embed="rId4">
            <a:alphaModFix/>
          </a:blip>
          <a:srcRect b="17546" l="6095" r="7452" t="44859"/>
          <a:stretch/>
        </p:blipFill>
        <p:spPr>
          <a:xfrm>
            <a:off x="1626607" y="4697396"/>
            <a:ext cx="6029358" cy="1178159"/>
          </a:xfrm>
          <a:prstGeom prst="rect">
            <a:avLst/>
          </a:prstGeom>
          <a:noFill/>
          <a:ln>
            <a:noFill/>
          </a:ln>
        </p:spPr>
      </p:pic>
      <p:pic>
        <p:nvPicPr>
          <p:cNvPr id="194" name="Google Shape;194;p37"/>
          <p:cNvPicPr preferRelativeResize="0"/>
          <p:nvPr/>
        </p:nvPicPr>
        <p:blipFill>
          <a:blip r:embed="rId5">
            <a:alphaModFix/>
          </a:blip>
          <a:stretch>
            <a:fillRect/>
          </a:stretch>
        </p:blipFill>
        <p:spPr>
          <a:xfrm>
            <a:off x="1629644" y="5834500"/>
            <a:ext cx="6013644" cy="1095539"/>
          </a:xfrm>
          <a:prstGeom prst="rect">
            <a:avLst/>
          </a:prstGeom>
          <a:noFill/>
          <a:ln>
            <a:noFill/>
          </a:ln>
        </p:spPr>
      </p:pic>
      <p:pic>
        <p:nvPicPr>
          <p:cNvPr id="195" name="Google Shape;195;p37"/>
          <p:cNvPicPr preferRelativeResize="0"/>
          <p:nvPr/>
        </p:nvPicPr>
        <p:blipFill>
          <a:blip r:embed="rId6">
            <a:alphaModFix/>
          </a:blip>
          <a:stretch>
            <a:fillRect/>
          </a:stretch>
        </p:blipFill>
        <p:spPr>
          <a:xfrm>
            <a:off x="1610183" y="6966375"/>
            <a:ext cx="6013650" cy="1083387"/>
          </a:xfrm>
          <a:prstGeom prst="rect">
            <a:avLst/>
          </a:prstGeom>
          <a:noFill/>
          <a:ln>
            <a:noFill/>
          </a:ln>
        </p:spPr>
      </p:pic>
      <p:sp>
        <p:nvSpPr>
          <p:cNvPr id="196" name="Google Shape;196;p37"/>
          <p:cNvSpPr txBox="1"/>
          <p:nvPr/>
        </p:nvSpPr>
        <p:spPr>
          <a:xfrm>
            <a:off x="457200" y="3324225"/>
            <a:ext cx="8229600" cy="1270800"/>
          </a:xfrm>
          <a:prstGeom prst="rect">
            <a:avLst/>
          </a:prstGeom>
          <a:noFill/>
          <a:ln>
            <a:noFill/>
          </a:ln>
        </p:spPr>
        <p:txBody>
          <a:bodyPr anchorCtr="0" anchor="t" bIns="45000" lIns="90000" spcFirstLastPara="1" rIns="90000" wrap="square" tIns="114075">
            <a:noAutofit/>
          </a:bodyPr>
          <a:lstStyle/>
          <a:p>
            <a:pPr indent="0" lvl="0" marL="0" rtl="0" algn="l">
              <a:lnSpc>
                <a:spcPct val="93000"/>
              </a:lnSpc>
              <a:spcBef>
                <a:spcPts val="0"/>
              </a:spcBef>
              <a:spcAft>
                <a:spcPts val="0"/>
              </a:spcAft>
              <a:buSzPts val="1100"/>
              <a:buNone/>
            </a:pPr>
            <a:r>
              <a:rPr b="1" lang="en-US" sz="2300">
                <a:solidFill>
                  <a:srgbClr val="B45F06"/>
                </a:solidFill>
              </a:rPr>
              <a:t>Чередование МЕР-МИР</a:t>
            </a:r>
            <a:endParaRPr b="1" sz="2300">
              <a:solidFill>
                <a:srgbClr val="B45F06"/>
              </a:solidFill>
            </a:endParaRPr>
          </a:p>
          <a:p>
            <a:pPr indent="0" lvl="0" marL="0" rtl="0" algn="l">
              <a:lnSpc>
                <a:spcPct val="93000"/>
              </a:lnSpc>
              <a:spcBef>
                <a:spcPts val="0"/>
              </a:spcBef>
              <a:spcAft>
                <a:spcPts val="0"/>
              </a:spcAft>
              <a:buSzPts val="1100"/>
              <a:buNone/>
            </a:pPr>
            <a:r>
              <a:rPr lang="en-US" sz="2300">
                <a:solidFill>
                  <a:schemeClr val="dk1"/>
                </a:solidFill>
              </a:rPr>
              <a:t>Подставь недостающий корень. Объясни свой выбор с опорой на правило</a:t>
            </a:r>
            <a:endParaRPr sz="2300">
              <a:solidFill>
                <a:schemeClr val="dk1"/>
              </a:solidFill>
            </a:endParaRPr>
          </a:p>
        </p:txBody>
      </p:sp>
      <p:pic>
        <p:nvPicPr>
          <p:cNvPr id="197" name="Google Shape;197;p37" title="Group 398.png"/>
          <p:cNvPicPr preferRelativeResize="0"/>
          <p:nvPr/>
        </p:nvPicPr>
        <p:blipFill>
          <a:blip r:embed="rId7">
            <a:alphaModFix/>
          </a:blip>
          <a:stretch>
            <a:fillRect/>
          </a:stretch>
        </p:blipFill>
        <p:spPr>
          <a:xfrm>
            <a:off x="2672857" y="5895850"/>
            <a:ext cx="972843" cy="972843"/>
          </a:xfrm>
          <a:prstGeom prst="rect">
            <a:avLst/>
          </a:prstGeom>
          <a:noFill/>
          <a:ln>
            <a:noFill/>
          </a:ln>
        </p:spPr>
      </p:pic>
      <p:pic>
        <p:nvPicPr>
          <p:cNvPr id="198" name="Google Shape;198;p37" title="Group 399.png"/>
          <p:cNvPicPr preferRelativeResize="0"/>
          <p:nvPr/>
        </p:nvPicPr>
        <p:blipFill>
          <a:blip r:embed="rId8">
            <a:alphaModFix/>
          </a:blip>
          <a:stretch>
            <a:fillRect/>
          </a:stretch>
        </p:blipFill>
        <p:spPr>
          <a:xfrm>
            <a:off x="2672851" y="4772928"/>
            <a:ext cx="972843" cy="972843"/>
          </a:xfrm>
          <a:prstGeom prst="rect">
            <a:avLst/>
          </a:prstGeom>
          <a:noFill/>
          <a:ln>
            <a:noFill/>
          </a:ln>
        </p:spPr>
      </p:pic>
      <p:pic>
        <p:nvPicPr>
          <p:cNvPr id="199" name="Google Shape;199;p37" title="Group 398.png"/>
          <p:cNvPicPr preferRelativeResize="0"/>
          <p:nvPr/>
        </p:nvPicPr>
        <p:blipFill>
          <a:blip r:embed="rId7">
            <a:alphaModFix/>
          </a:blip>
          <a:stretch>
            <a:fillRect/>
          </a:stretch>
        </p:blipFill>
        <p:spPr>
          <a:xfrm>
            <a:off x="2672857" y="7018775"/>
            <a:ext cx="972843" cy="97284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4" name="Shape 204"/>
        <p:cNvGrpSpPr/>
        <p:nvPr/>
      </p:nvGrpSpPr>
      <p:grpSpPr>
        <a:xfrm>
          <a:off x="0" y="0"/>
          <a:ext cx="0" cy="0"/>
          <a:chOff x="0" y="0"/>
          <a:chExt cx="0" cy="0"/>
        </a:xfrm>
      </p:grpSpPr>
      <p:sp>
        <p:nvSpPr>
          <p:cNvPr id="205" name="Google Shape;205;p38"/>
          <p:cNvSpPr txBox="1"/>
          <p:nvPr/>
        </p:nvSpPr>
        <p:spPr>
          <a:xfrm>
            <a:off x="457200" y="1581150"/>
            <a:ext cx="8229600" cy="1524000"/>
          </a:xfrm>
          <a:prstGeom prst="rect">
            <a:avLst/>
          </a:prstGeom>
          <a:noFill/>
          <a:ln>
            <a:noFill/>
          </a:ln>
        </p:spPr>
        <p:txBody>
          <a:bodyPr anchorCtr="0" anchor="t" bIns="45000" lIns="90000" spcFirstLastPara="1" rIns="90000" wrap="square" tIns="139975">
            <a:noAutofit/>
          </a:bodyPr>
          <a:lstStyle/>
          <a:p>
            <a:pPr indent="0" lvl="0" marL="0" rtl="0" algn="l">
              <a:lnSpc>
                <a:spcPct val="93000"/>
              </a:lnSpc>
              <a:spcBef>
                <a:spcPts val="0"/>
              </a:spcBef>
              <a:spcAft>
                <a:spcPts val="0"/>
              </a:spcAft>
              <a:buSzPts val="1100"/>
              <a:buNone/>
            </a:pPr>
            <a:r>
              <a:rPr b="1" lang="en-US" sz="3000">
                <a:solidFill>
                  <a:srgbClr val="B45F06"/>
                </a:solidFill>
              </a:rPr>
              <a:t>Изучение чередования корней</a:t>
            </a:r>
            <a:endParaRPr b="1" sz="3000">
              <a:solidFill>
                <a:srgbClr val="B45F06"/>
              </a:solidFill>
            </a:endParaRPr>
          </a:p>
          <a:p>
            <a:pPr indent="0" lvl="0" marL="0" rtl="0" algn="l">
              <a:lnSpc>
                <a:spcPct val="93000"/>
              </a:lnSpc>
              <a:spcBef>
                <a:spcPts val="0"/>
              </a:spcBef>
              <a:spcAft>
                <a:spcPts val="0"/>
              </a:spcAft>
              <a:buSzPts val="1100"/>
              <a:buNone/>
            </a:pPr>
            <a:r>
              <a:rPr b="1" lang="en-US" sz="3000">
                <a:solidFill>
                  <a:srgbClr val="B45F06"/>
                </a:solidFill>
              </a:rPr>
              <a:t>при помощи морфемного метода</a:t>
            </a:r>
            <a:endParaRPr b="1" sz="3000">
              <a:solidFill>
                <a:srgbClr val="B45F06"/>
              </a:solidFill>
            </a:endParaRPr>
          </a:p>
        </p:txBody>
      </p:sp>
      <p:pic>
        <p:nvPicPr>
          <p:cNvPr id="206" name="Google Shape;206;p38"/>
          <p:cNvPicPr preferRelativeResize="0"/>
          <p:nvPr/>
        </p:nvPicPr>
        <p:blipFill rotWithShape="1">
          <a:blip r:embed="rId4">
            <a:alphaModFix/>
          </a:blip>
          <a:srcRect b="17546" l="6095" r="7452" t="44859"/>
          <a:stretch/>
        </p:blipFill>
        <p:spPr>
          <a:xfrm>
            <a:off x="1626607" y="4697396"/>
            <a:ext cx="6029358" cy="1178159"/>
          </a:xfrm>
          <a:prstGeom prst="rect">
            <a:avLst/>
          </a:prstGeom>
          <a:noFill/>
          <a:ln>
            <a:noFill/>
          </a:ln>
        </p:spPr>
      </p:pic>
      <p:pic>
        <p:nvPicPr>
          <p:cNvPr id="207" name="Google Shape;207;p38"/>
          <p:cNvPicPr preferRelativeResize="0"/>
          <p:nvPr/>
        </p:nvPicPr>
        <p:blipFill>
          <a:blip r:embed="rId5">
            <a:alphaModFix/>
          </a:blip>
          <a:stretch>
            <a:fillRect/>
          </a:stretch>
        </p:blipFill>
        <p:spPr>
          <a:xfrm>
            <a:off x="1629644" y="5834500"/>
            <a:ext cx="6013644" cy="1095539"/>
          </a:xfrm>
          <a:prstGeom prst="rect">
            <a:avLst/>
          </a:prstGeom>
          <a:noFill/>
          <a:ln>
            <a:noFill/>
          </a:ln>
        </p:spPr>
      </p:pic>
      <p:pic>
        <p:nvPicPr>
          <p:cNvPr id="208" name="Google Shape;208;p38"/>
          <p:cNvPicPr preferRelativeResize="0"/>
          <p:nvPr/>
        </p:nvPicPr>
        <p:blipFill>
          <a:blip r:embed="rId6">
            <a:alphaModFix/>
          </a:blip>
          <a:stretch>
            <a:fillRect/>
          </a:stretch>
        </p:blipFill>
        <p:spPr>
          <a:xfrm>
            <a:off x="1610183" y="6966375"/>
            <a:ext cx="6013650" cy="1083387"/>
          </a:xfrm>
          <a:prstGeom prst="rect">
            <a:avLst/>
          </a:prstGeom>
          <a:noFill/>
          <a:ln>
            <a:noFill/>
          </a:ln>
        </p:spPr>
      </p:pic>
      <p:sp>
        <p:nvSpPr>
          <p:cNvPr id="209" name="Google Shape;209;p38"/>
          <p:cNvSpPr txBox="1"/>
          <p:nvPr/>
        </p:nvSpPr>
        <p:spPr>
          <a:xfrm>
            <a:off x="457200" y="3324225"/>
            <a:ext cx="8229600" cy="1270800"/>
          </a:xfrm>
          <a:prstGeom prst="rect">
            <a:avLst/>
          </a:prstGeom>
          <a:noFill/>
          <a:ln>
            <a:noFill/>
          </a:ln>
        </p:spPr>
        <p:txBody>
          <a:bodyPr anchorCtr="0" anchor="t" bIns="45000" lIns="90000" spcFirstLastPara="1" rIns="90000" wrap="square" tIns="114075">
            <a:noAutofit/>
          </a:bodyPr>
          <a:lstStyle/>
          <a:p>
            <a:pPr indent="0" lvl="0" marL="0" rtl="0" algn="l">
              <a:lnSpc>
                <a:spcPct val="93000"/>
              </a:lnSpc>
              <a:spcBef>
                <a:spcPts val="0"/>
              </a:spcBef>
              <a:spcAft>
                <a:spcPts val="0"/>
              </a:spcAft>
              <a:buSzPts val="1100"/>
              <a:buNone/>
            </a:pPr>
            <a:r>
              <a:rPr b="1" lang="en-US" sz="2300">
                <a:solidFill>
                  <a:srgbClr val="B45F06"/>
                </a:solidFill>
              </a:rPr>
              <a:t>Чередование МЕР-МИР</a:t>
            </a:r>
            <a:endParaRPr b="1" sz="2300">
              <a:solidFill>
                <a:srgbClr val="B45F06"/>
              </a:solidFill>
            </a:endParaRPr>
          </a:p>
          <a:p>
            <a:pPr indent="0" lvl="0" marL="0" rtl="0" algn="l">
              <a:lnSpc>
                <a:spcPct val="93000"/>
              </a:lnSpc>
              <a:spcBef>
                <a:spcPts val="0"/>
              </a:spcBef>
              <a:spcAft>
                <a:spcPts val="0"/>
              </a:spcAft>
              <a:buSzPts val="1100"/>
              <a:buNone/>
            </a:pPr>
            <a:r>
              <a:rPr lang="en-US" sz="2300">
                <a:solidFill>
                  <a:schemeClr val="dk1"/>
                </a:solidFill>
              </a:rPr>
              <a:t>Подставь недостающий корень. Объясни свой выбор с опорой на правило</a:t>
            </a:r>
            <a:endParaRPr sz="2300">
              <a:solidFill>
                <a:schemeClr val="dk1"/>
              </a:solidFill>
            </a:endParaRPr>
          </a:p>
        </p:txBody>
      </p:sp>
      <p:pic>
        <p:nvPicPr>
          <p:cNvPr id="210" name="Google Shape;210;p38" title="Group 398.png"/>
          <p:cNvPicPr preferRelativeResize="0"/>
          <p:nvPr/>
        </p:nvPicPr>
        <p:blipFill>
          <a:blip r:embed="rId7">
            <a:alphaModFix/>
          </a:blip>
          <a:stretch>
            <a:fillRect/>
          </a:stretch>
        </p:blipFill>
        <p:spPr>
          <a:xfrm>
            <a:off x="2672857" y="5895850"/>
            <a:ext cx="972843" cy="972843"/>
          </a:xfrm>
          <a:prstGeom prst="rect">
            <a:avLst/>
          </a:prstGeom>
          <a:noFill/>
          <a:ln>
            <a:noFill/>
          </a:ln>
        </p:spPr>
      </p:pic>
      <p:pic>
        <p:nvPicPr>
          <p:cNvPr id="211" name="Google Shape;211;p38" title="Group 399.png"/>
          <p:cNvPicPr preferRelativeResize="0"/>
          <p:nvPr/>
        </p:nvPicPr>
        <p:blipFill>
          <a:blip r:embed="rId8">
            <a:alphaModFix/>
          </a:blip>
          <a:stretch>
            <a:fillRect/>
          </a:stretch>
        </p:blipFill>
        <p:spPr>
          <a:xfrm>
            <a:off x="2672851" y="4772928"/>
            <a:ext cx="972843" cy="972843"/>
          </a:xfrm>
          <a:prstGeom prst="rect">
            <a:avLst/>
          </a:prstGeom>
          <a:noFill/>
          <a:ln>
            <a:noFill/>
          </a:ln>
        </p:spPr>
      </p:pic>
      <p:pic>
        <p:nvPicPr>
          <p:cNvPr id="212" name="Google Shape;212;p38" title="Group 398.png"/>
          <p:cNvPicPr preferRelativeResize="0"/>
          <p:nvPr/>
        </p:nvPicPr>
        <p:blipFill>
          <a:blip r:embed="rId7">
            <a:alphaModFix/>
          </a:blip>
          <a:stretch>
            <a:fillRect/>
          </a:stretch>
        </p:blipFill>
        <p:spPr>
          <a:xfrm>
            <a:off x="2672857" y="7018775"/>
            <a:ext cx="972843" cy="972843"/>
          </a:xfrm>
          <a:prstGeom prst="rect">
            <a:avLst/>
          </a:prstGeom>
          <a:noFill/>
          <a:ln>
            <a:noFill/>
          </a:ln>
        </p:spPr>
      </p:pic>
      <p:pic>
        <p:nvPicPr>
          <p:cNvPr id="213" name="Google Shape;213;p38" title="Group 1144.png"/>
          <p:cNvPicPr preferRelativeResize="0"/>
          <p:nvPr/>
        </p:nvPicPr>
        <p:blipFill>
          <a:blip r:embed="rId9">
            <a:alphaModFix/>
          </a:blip>
          <a:stretch>
            <a:fillRect/>
          </a:stretch>
        </p:blipFill>
        <p:spPr>
          <a:xfrm>
            <a:off x="4627018" y="4772925"/>
            <a:ext cx="972850" cy="972850"/>
          </a:xfrm>
          <a:prstGeom prst="rect">
            <a:avLst/>
          </a:prstGeom>
          <a:noFill/>
          <a:ln>
            <a:noFill/>
          </a:ln>
        </p:spPr>
      </p:pic>
      <p:pic>
        <p:nvPicPr>
          <p:cNvPr id="214" name="Google Shape;214;p38" title="Group 1143.png"/>
          <p:cNvPicPr preferRelativeResize="0"/>
          <p:nvPr/>
        </p:nvPicPr>
        <p:blipFill>
          <a:blip r:embed="rId10">
            <a:alphaModFix/>
          </a:blip>
          <a:stretch>
            <a:fillRect/>
          </a:stretch>
        </p:blipFill>
        <p:spPr>
          <a:xfrm>
            <a:off x="1700001" y="4772925"/>
            <a:ext cx="972850" cy="972850"/>
          </a:xfrm>
          <a:prstGeom prst="rect">
            <a:avLst/>
          </a:prstGeom>
          <a:noFill/>
          <a:ln>
            <a:noFill/>
          </a:ln>
        </p:spPr>
      </p:pic>
      <p:pic>
        <p:nvPicPr>
          <p:cNvPr id="215" name="Google Shape;215;p38" title="Group 1142.png"/>
          <p:cNvPicPr preferRelativeResize="0"/>
          <p:nvPr/>
        </p:nvPicPr>
        <p:blipFill>
          <a:blip r:embed="rId11">
            <a:alphaModFix/>
          </a:blip>
          <a:stretch>
            <a:fillRect/>
          </a:stretch>
        </p:blipFill>
        <p:spPr>
          <a:xfrm>
            <a:off x="3652095" y="4771798"/>
            <a:ext cx="972850" cy="972850"/>
          </a:xfrm>
          <a:prstGeom prst="rect">
            <a:avLst/>
          </a:prstGeom>
          <a:noFill/>
          <a:ln>
            <a:noFill/>
          </a:ln>
        </p:spPr>
      </p:pic>
      <p:pic>
        <p:nvPicPr>
          <p:cNvPr id="216" name="Google Shape;216;p38" title="Group 1142.png"/>
          <p:cNvPicPr preferRelativeResize="0"/>
          <p:nvPr/>
        </p:nvPicPr>
        <p:blipFill>
          <a:blip r:embed="rId11">
            <a:alphaModFix/>
          </a:blip>
          <a:stretch>
            <a:fillRect/>
          </a:stretch>
        </p:blipFill>
        <p:spPr>
          <a:xfrm>
            <a:off x="4627020" y="4755923"/>
            <a:ext cx="972850" cy="9728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1" name="Shape 221"/>
        <p:cNvGrpSpPr/>
        <p:nvPr/>
      </p:nvGrpSpPr>
      <p:grpSpPr>
        <a:xfrm>
          <a:off x="0" y="0"/>
          <a:ext cx="0" cy="0"/>
          <a:chOff x="0" y="0"/>
          <a:chExt cx="0" cy="0"/>
        </a:xfrm>
      </p:grpSpPr>
      <p:sp>
        <p:nvSpPr>
          <p:cNvPr id="222" name="Google Shape;222;p39"/>
          <p:cNvSpPr txBox="1"/>
          <p:nvPr/>
        </p:nvSpPr>
        <p:spPr>
          <a:xfrm>
            <a:off x="457200" y="1581150"/>
            <a:ext cx="8229600" cy="1524000"/>
          </a:xfrm>
          <a:prstGeom prst="rect">
            <a:avLst/>
          </a:prstGeom>
          <a:noFill/>
          <a:ln>
            <a:noFill/>
          </a:ln>
        </p:spPr>
        <p:txBody>
          <a:bodyPr anchorCtr="0" anchor="t" bIns="45000" lIns="90000" spcFirstLastPara="1" rIns="90000" wrap="square" tIns="139975">
            <a:noAutofit/>
          </a:bodyPr>
          <a:lstStyle/>
          <a:p>
            <a:pPr indent="0" lvl="0" marL="0" rtl="0" algn="l">
              <a:lnSpc>
                <a:spcPct val="93000"/>
              </a:lnSpc>
              <a:spcBef>
                <a:spcPts val="0"/>
              </a:spcBef>
              <a:spcAft>
                <a:spcPts val="0"/>
              </a:spcAft>
              <a:buSzPts val="1100"/>
              <a:buNone/>
            </a:pPr>
            <a:r>
              <a:rPr b="1" lang="en-US" sz="3000">
                <a:solidFill>
                  <a:srgbClr val="B45F06"/>
                </a:solidFill>
              </a:rPr>
              <a:t>Изучение чередования корней</a:t>
            </a:r>
            <a:endParaRPr b="1" sz="3000">
              <a:solidFill>
                <a:srgbClr val="B45F06"/>
              </a:solidFill>
            </a:endParaRPr>
          </a:p>
          <a:p>
            <a:pPr indent="0" lvl="0" marL="0" rtl="0" algn="l">
              <a:lnSpc>
                <a:spcPct val="93000"/>
              </a:lnSpc>
              <a:spcBef>
                <a:spcPts val="0"/>
              </a:spcBef>
              <a:spcAft>
                <a:spcPts val="0"/>
              </a:spcAft>
              <a:buSzPts val="1100"/>
              <a:buNone/>
            </a:pPr>
            <a:r>
              <a:rPr b="1" lang="en-US" sz="3000">
                <a:solidFill>
                  <a:srgbClr val="B45F06"/>
                </a:solidFill>
              </a:rPr>
              <a:t>при помощи морфемного метода</a:t>
            </a:r>
            <a:endParaRPr b="1" sz="3000">
              <a:solidFill>
                <a:srgbClr val="B45F06"/>
              </a:solidFill>
            </a:endParaRPr>
          </a:p>
        </p:txBody>
      </p:sp>
      <p:pic>
        <p:nvPicPr>
          <p:cNvPr id="223" name="Google Shape;223;p39"/>
          <p:cNvPicPr preferRelativeResize="0"/>
          <p:nvPr/>
        </p:nvPicPr>
        <p:blipFill rotWithShape="1">
          <a:blip r:embed="rId4">
            <a:alphaModFix/>
          </a:blip>
          <a:srcRect b="17546" l="6095" r="7452" t="44859"/>
          <a:stretch/>
        </p:blipFill>
        <p:spPr>
          <a:xfrm>
            <a:off x="1626607" y="4697396"/>
            <a:ext cx="6029358" cy="1178159"/>
          </a:xfrm>
          <a:prstGeom prst="rect">
            <a:avLst/>
          </a:prstGeom>
          <a:noFill/>
          <a:ln>
            <a:noFill/>
          </a:ln>
        </p:spPr>
      </p:pic>
      <p:pic>
        <p:nvPicPr>
          <p:cNvPr id="224" name="Google Shape;224;p39"/>
          <p:cNvPicPr preferRelativeResize="0"/>
          <p:nvPr/>
        </p:nvPicPr>
        <p:blipFill>
          <a:blip r:embed="rId5">
            <a:alphaModFix/>
          </a:blip>
          <a:stretch>
            <a:fillRect/>
          </a:stretch>
        </p:blipFill>
        <p:spPr>
          <a:xfrm>
            <a:off x="1629644" y="5834500"/>
            <a:ext cx="6013644" cy="1095539"/>
          </a:xfrm>
          <a:prstGeom prst="rect">
            <a:avLst/>
          </a:prstGeom>
          <a:noFill/>
          <a:ln>
            <a:noFill/>
          </a:ln>
        </p:spPr>
      </p:pic>
      <p:pic>
        <p:nvPicPr>
          <p:cNvPr id="225" name="Google Shape;225;p39"/>
          <p:cNvPicPr preferRelativeResize="0"/>
          <p:nvPr/>
        </p:nvPicPr>
        <p:blipFill>
          <a:blip r:embed="rId6">
            <a:alphaModFix/>
          </a:blip>
          <a:stretch>
            <a:fillRect/>
          </a:stretch>
        </p:blipFill>
        <p:spPr>
          <a:xfrm>
            <a:off x="1610183" y="6966375"/>
            <a:ext cx="6013650" cy="1083387"/>
          </a:xfrm>
          <a:prstGeom prst="rect">
            <a:avLst/>
          </a:prstGeom>
          <a:noFill/>
          <a:ln>
            <a:noFill/>
          </a:ln>
        </p:spPr>
      </p:pic>
      <p:sp>
        <p:nvSpPr>
          <p:cNvPr id="226" name="Google Shape;226;p39"/>
          <p:cNvSpPr txBox="1"/>
          <p:nvPr/>
        </p:nvSpPr>
        <p:spPr>
          <a:xfrm>
            <a:off x="457200" y="3324225"/>
            <a:ext cx="8229600" cy="1270800"/>
          </a:xfrm>
          <a:prstGeom prst="rect">
            <a:avLst/>
          </a:prstGeom>
          <a:noFill/>
          <a:ln>
            <a:noFill/>
          </a:ln>
        </p:spPr>
        <p:txBody>
          <a:bodyPr anchorCtr="0" anchor="t" bIns="45000" lIns="90000" spcFirstLastPara="1" rIns="90000" wrap="square" tIns="114075">
            <a:noAutofit/>
          </a:bodyPr>
          <a:lstStyle/>
          <a:p>
            <a:pPr indent="0" lvl="0" marL="0" rtl="0" algn="l">
              <a:lnSpc>
                <a:spcPct val="93000"/>
              </a:lnSpc>
              <a:spcBef>
                <a:spcPts val="0"/>
              </a:spcBef>
              <a:spcAft>
                <a:spcPts val="0"/>
              </a:spcAft>
              <a:buSzPts val="1100"/>
              <a:buNone/>
            </a:pPr>
            <a:r>
              <a:rPr b="1" lang="en-US" sz="2300">
                <a:solidFill>
                  <a:srgbClr val="B45F06"/>
                </a:solidFill>
              </a:rPr>
              <a:t>Чередование МЕР-МИР</a:t>
            </a:r>
            <a:endParaRPr b="1" sz="2300">
              <a:solidFill>
                <a:srgbClr val="B45F06"/>
              </a:solidFill>
            </a:endParaRPr>
          </a:p>
          <a:p>
            <a:pPr indent="0" lvl="0" marL="0" rtl="0" algn="l">
              <a:lnSpc>
                <a:spcPct val="93000"/>
              </a:lnSpc>
              <a:spcBef>
                <a:spcPts val="0"/>
              </a:spcBef>
              <a:spcAft>
                <a:spcPts val="0"/>
              </a:spcAft>
              <a:buSzPts val="1100"/>
              <a:buNone/>
            </a:pPr>
            <a:r>
              <a:rPr lang="en-US" sz="2300">
                <a:solidFill>
                  <a:schemeClr val="dk1"/>
                </a:solidFill>
              </a:rPr>
              <a:t>Подставь недостающий корень. Объясни свой выбор с опорой на правило</a:t>
            </a:r>
            <a:endParaRPr sz="2300">
              <a:solidFill>
                <a:schemeClr val="dk1"/>
              </a:solidFill>
            </a:endParaRPr>
          </a:p>
        </p:txBody>
      </p:sp>
      <p:pic>
        <p:nvPicPr>
          <p:cNvPr id="227" name="Google Shape;227;p39" title="Group 398.png"/>
          <p:cNvPicPr preferRelativeResize="0"/>
          <p:nvPr/>
        </p:nvPicPr>
        <p:blipFill>
          <a:blip r:embed="rId7">
            <a:alphaModFix/>
          </a:blip>
          <a:stretch>
            <a:fillRect/>
          </a:stretch>
        </p:blipFill>
        <p:spPr>
          <a:xfrm>
            <a:off x="2672857" y="5895850"/>
            <a:ext cx="972843" cy="972843"/>
          </a:xfrm>
          <a:prstGeom prst="rect">
            <a:avLst/>
          </a:prstGeom>
          <a:noFill/>
          <a:ln>
            <a:noFill/>
          </a:ln>
        </p:spPr>
      </p:pic>
      <p:pic>
        <p:nvPicPr>
          <p:cNvPr id="228" name="Google Shape;228;p39" title="Group 399.png"/>
          <p:cNvPicPr preferRelativeResize="0"/>
          <p:nvPr/>
        </p:nvPicPr>
        <p:blipFill>
          <a:blip r:embed="rId8">
            <a:alphaModFix/>
          </a:blip>
          <a:stretch>
            <a:fillRect/>
          </a:stretch>
        </p:blipFill>
        <p:spPr>
          <a:xfrm>
            <a:off x="2672851" y="4772928"/>
            <a:ext cx="972843" cy="972843"/>
          </a:xfrm>
          <a:prstGeom prst="rect">
            <a:avLst/>
          </a:prstGeom>
          <a:noFill/>
          <a:ln>
            <a:noFill/>
          </a:ln>
        </p:spPr>
      </p:pic>
      <p:pic>
        <p:nvPicPr>
          <p:cNvPr id="229" name="Google Shape;229;p39" title="Group 398.png"/>
          <p:cNvPicPr preferRelativeResize="0"/>
          <p:nvPr/>
        </p:nvPicPr>
        <p:blipFill>
          <a:blip r:embed="rId7">
            <a:alphaModFix/>
          </a:blip>
          <a:stretch>
            <a:fillRect/>
          </a:stretch>
        </p:blipFill>
        <p:spPr>
          <a:xfrm>
            <a:off x="2672857" y="7018775"/>
            <a:ext cx="972843" cy="972843"/>
          </a:xfrm>
          <a:prstGeom prst="rect">
            <a:avLst/>
          </a:prstGeom>
          <a:noFill/>
          <a:ln>
            <a:noFill/>
          </a:ln>
        </p:spPr>
      </p:pic>
      <p:pic>
        <p:nvPicPr>
          <p:cNvPr id="230" name="Google Shape;230;p39" title="Group 1144.png"/>
          <p:cNvPicPr preferRelativeResize="0"/>
          <p:nvPr/>
        </p:nvPicPr>
        <p:blipFill>
          <a:blip r:embed="rId9">
            <a:alphaModFix/>
          </a:blip>
          <a:stretch>
            <a:fillRect/>
          </a:stretch>
        </p:blipFill>
        <p:spPr>
          <a:xfrm>
            <a:off x="4640536" y="5889916"/>
            <a:ext cx="972850" cy="972850"/>
          </a:xfrm>
          <a:prstGeom prst="rect">
            <a:avLst/>
          </a:prstGeom>
          <a:noFill/>
          <a:ln>
            <a:noFill/>
          </a:ln>
        </p:spPr>
      </p:pic>
      <p:pic>
        <p:nvPicPr>
          <p:cNvPr id="231" name="Google Shape;231;p39" title="Group 1144.png"/>
          <p:cNvPicPr preferRelativeResize="0"/>
          <p:nvPr/>
        </p:nvPicPr>
        <p:blipFill>
          <a:blip r:embed="rId9">
            <a:alphaModFix/>
          </a:blip>
          <a:stretch>
            <a:fillRect/>
          </a:stretch>
        </p:blipFill>
        <p:spPr>
          <a:xfrm>
            <a:off x="4627018" y="4772925"/>
            <a:ext cx="972850" cy="972850"/>
          </a:xfrm>
          <a:prstGeom prst="rect">
            <a:avLst/>
          </a:prstGeom>
          <a:noFill/>
          <a:ln>
            <a:noFill/>
          </a:ln>
        </p:spPr>
      </p:pic>
      <p:pic>
        <p:nvPicPr>
          <p:cNvPr id="232" name="Google Shape;232;p39" title="Group 1143.png"/>
          <p:cNvPicPr preferRelativeResize="0"/>
          <p:nvPr/>
        </p:nvPicPr>
        <p:blipFill>
          <a:blip r:embed="rId10">
            <a:alphaModFix/>
          </a:blip>
          <a:stretch>
            <a:fillRect/>
          </a:stretch>
        </p:blipFill>
        <p:spPr>
          <a:xfrm>
            <a:off x="1700001" y="4772925"/>
            <a:ext cx="972850" cy="972850"/>
          </a:xfrm>
          <a:prstGeom prst="rect">
            <a:avLst/>
          </a:prstGeom>
          <a:noFill/>
          <a:ln>
            <a:noFill/>
          </a:ln>
        </p:spPr>
      </p:pic>
      <p:pic>
        <p:nvPicPr>
          <p:cNvPr id="233" name="Google Shape;233;p39" title="Group 1142.png"/>
          <p:cNvPicPr preferRelativeResize="0"/>
          <p:nvPr/>
        </p:nvPicPr>
        <p:blipFill>
          <a:blip r:embed="rId11">
            <a:alphaModFix/>
          </a:blip>
          <a:stretch>
            <a:fillRect/>
          </a:stretch>
        </p:blipFill>
        <p:spPr>
          <a:xfrm>
            <a:off x="3652095" y="4771798"/>
            <a:ext cx="972850" cy="972850"/>
          </a:xfrm>
          <a:prstGeom prst="rect">
            <a:avLst/>
          </a:prstGeom>
          <a:noFill/>
          <a:ln>
            <a:noFill/>
          </a:ln>
        </p:spPr>
      </p:pic>
      <p:pic>
        <p:nvPicPr>
          <p:cNvPr id="234" name="Google Shape;234;p39" title="Group 1143.png"/>
          <p:cNvPicPr preferRelativeResize="0"/>
          <p:nvPr/>
        </p:nvPicPr>
        <p:blipFill>
          <a:blip r:embed="rId10">
            <a:alphaModFix/>
          </a:blip>
          <a:stretch>
            <a:fillRect/>
          </a:stretch>
        </p:blipFill>
        <p:spPr>
          <a:xfrm>
            <a:off x="1690282" y="5898808"/>
            <a:ext cx="972850" cy="972850"/>
          </a:xfrm>
          <a:prstGeom prst="rect">
            <a:avLst/>
          </a:prstGeom>
          <a:noFill/>
          <a:ln>
            <a:noFill/>
          </a:ln>
        </p:spPr>
      </p:pic>
      <p:pic>
        <p:nvPicPr>
          <p:cNvPr id="235" name="Google Shape;235;p39" title="Group 1142.png"/>
          <p:cNvPicPr preferRelativeResize="0"/>
          <p:nvPr/>
        </p:nvPicPr>
        <p:blipFill>
          <a:blip r:embed="rId11">
            <a:alphaModFix/>
          </a:blip>
          <a:stretch>
            <a:fillRect/>
          </a:stretch>
        </p:blipFill>
        <p:spPr>
          <a:xfrm>
            <a:off x="3655427" y="5898808"/>
            <a:ext cx="972850" cy="972850"/>
          </a:xfrm>
          <a:prstGeom prst="rect">
            <a:avLst/>
          </a:prstGeom>
          <a:noFill/>
          <a:ln>
            <a:noFill/>
          </a:ln>
        </p:spPr>
      </p:pic>
      <p:pic>
        <p:nvPicPr>
          <p:cNvPr id="236" name="Google Shape;236;p39" title="Group 1142.png"/>
          <p:cNvPicPr preferRelativeResize="0"/>
          <p:nvPr/>
        </p:nvPicPr>
        <p:blipFill>
          <a:blip r:embed="rId11">
            <a:alphaModFix/>
          </a:blip>
          <a:stretch>
            <a:fillRect/>
          </a:stretch>
        </p:blipFill>
        <p:spPr>
          <a:xfrm>
            <a:off x="4627020" y="4755923"/>
            <a:ext cx="972850" cy="9728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1" name="Shape 241"/>
        <p:cNvGrpSpPr/>
        <p:nvPr/>
      </p:nvGrpSpPr>
      <p:grpSpPr>
        <a:xfrm>
          <a:off x="0" y="0"/>
          <a:ext cx="0" cy="0"/>
          <a:chOff x="0" y="0"/>
          <a:chExt cx="0" cy="0"/>
        </a:xfrm>
      </p:grpSpPr>
      <p:sp>
        <p:nvSpPr>
          <p:cNvPr id="242" name="Google Shape;242;p40"/>
          <p:cNvSpPr txBox="1"/>
          <p:nvPr/>
        </p:nvSpPr>
        <p:spPr>
          <a:xfrm>
            <a:off x="457200" y="1581150"/>
            <a:ext cx="8229600" cy="1524000"/>
          </a:xfrm>
          <a:prstGeom prst="rect">
            <a:avLst/>
          </a:prstGeom>
          <a:noFill/>
          <a:ln>
            <a:noFill/>
          </a:ln>
        </p:spPr>
        <p:txBody>
          <a:bodyPr anchorCtr="0" anchor="t" bIns="45000" lIns="90000" spcFirstLastPara="1" rIns="90000" wrap="square" tIns="139975">
            <a:noAutofit/>
          </a:bodyPr>
          <a:lstStyle/>
          <a:p>
            <a:pPr indent="0" lvl="0" marL="0" rtl="0" algn="l">
              <a:lnSpc>
                <a:spcPct val="93000"/>
              </a:lnSpc>
              <a:spcBef>
                <a:spcPts val="0"/>
              </a:spcBef>
              <a:spcAft>
                <a:spcPts val="0"/>
              </a:spcAft>
              <a:buSzPts val="1100"/>
              <a:buNone/>
            </a:pPr>
            <a:r>
              <a:rPr b="1" lang="en-US" sz="3000">
                <a:solidFill>
                  <a:srgbClr val="B45F06"/>
                </a:solidFill>
              </a:rPr>
              <a:t>Изучение чередования корней</a:t>
            </a:r>
            <a:endParaRPr b="1" sz="3000">
              <a:solidFill>
                <a:srgbClr val="B45F06"/>
              </a:solidFill>
            </a:endParaRPr>
          </a:p>
          <a:p>
            <a:pPr indent="0" lvl="0" marL="0" rtl="0" algn="l">
              <a:lnSpc>
                <a:spcPct val="93000"/>
              </a:lnSpc>
              <a:spcBef>
                <a:spcPts val="0"/>
              </a:spcBef>
              <a:spcAft>
                <a:spcPts val="0"/>
              </a:spcAft>
              <a:buSzPts val="1100"/>
              <a:buNone/>
            </a:pPr>
            <a:r>
              <a:rPr b="1" lang="en-US" sz="3000">
                <a:solidFill>
                  <a:srgbClr val="B45F06"/>
                </a:solidFill>
              </a:rPr>
              <a:t>при помощи морфемного метода</a:t>
            </a:r>
            <a:endParaRPr b="1" sz="3000">
              <a:solidFill>
                <a:srgbClr val="B45F06"/>
              </a:solidFill>
            </a:endParaRPr>
          </a:p>
        </p:txBody>
      </p:sp>
      <p:pic>
        <p:nvPicPr>
          <p:cNvPr id="243" name="Google Shape;243;p40"/>
          <p:cNvPicPr preferRelativeResize="0"/>
          <p:nvPr/>
        </p:nvPicPr>
        <p:blipFill rotWithShape="1">
          <a:blip r:embed="rId4">
            <a:alphaModFix/>
          </a:blip>
          <a:srcRect b="17546" l="6095" r="7452" t="44859"/>
          <a:stretch/>
        </p:blipFill>
        <p:spPr>
          <a:xfrm>
            <a:off x="1626607" y="4697396"/>
            <a:ext cx="6029358" cy="1178159"/>
          </a:xfrm>
          <a:prstGeom prst="rect">
            <a:avLst/>
          </a:prstGeom>
          <a:noFill/>
          <a:ln>
            <a:noFill/>
          </a:ln>
        </p:spPr>
      </p:pic>
      <p:pic>
        <p:nvPicPr>
          <p:cNvPr id="244" name="Google Shape;244;p40"/>
          <p:cNvPicPr preferRelativeResize="0"/>
          <p:nvPr/>
        </p:nvPicPr>
        <p:blipFill>
          <a:blip r:embed="rId5">
            <a:alphaModFix/>
          </a:blip>
          <a:stretch>
            <a:fillRect/>
          </a:stretch>
        </p:blipFill>
        <p:spPr>
          <a:xfrm>
            <a:off x="1629644" y="5834500"/>
            <a:ext cx="6013644" cy="1095539"/>
          </a:xfrm>
          <a:prstGeom prst="rect">
            <a:avLst/>
          </a:prstGeom>
          <a:noFill/>
          <a:ln>
            <a:noFill/>
          </a:ln>
        </p:spPr>
      </p:pic>
      <p:pic>
        <p:nvPicPr>
          <p:cNvPr id="245" name="Google Shape;245;p40"/>
          <p:cNvPicPr preferRelativeResize="0"/>
          <p:nvPr/>
        </p:nvPicPr>
        <p:blipFill>
          <a:blip r:embed="rId6">
            <a:alphaModFix/>
          </a:blip>
          <a:stretch>
            <a:fillRect/>
          </a:stretch>
        </p:blipFill>
        <p:spPr>
          <a:xfrm>
            <a:off x="1610183" y="6966375"/>
            <a:ext cx="6013650" cy="1083387"/>
          </a:xfrm>
          <a:prstGeom prst="rect">
            <a:avLst/>
          </a:prstGeom>
          <a:noFill/>
          <a:ln>
            <a:noFill/>
          </a:ln>
        </p:spPr>
      </p:pic>
      <p:sp>
        <p:nvSpPr>
          <p:cNvPr id="246" name="Google Shape;246;p40"/>
          <p:cNvSpPr txBox="1"/>
          <p:nvPr/>
        </p:nvSpPr>
        <p:spPr>
          <a:xfrm>
            <a:off x="457200" y="3324225"/>
            <a:ext cx="8229600" cy="1270800"/>
          </a:xfrm>
          <a:prstGeom prst="rect">
            <a:avLst/>
          </a:prstGeom>
          <a:noFill/>
          <a:ln>
            <a:noFill/>
          </a:ln>
        </p:spPr>
        <p:txBody>
          <a:bodyPr anchorCtr="0" anchor="t" bIns="45000" lIns="90000" spcFirstLastPara="1" rIns="90000" wrap="square" tIns="114075">
            <a:noAutofit/>
          </a:bodyPr>
          <a:lstStyle/>
          <a:p>
            <a:pPr indent="0" lvl="0" marL="0" rtl="0" algn="l">
              <a:lnSpc>
                <a:spcPct val="93000"/>
              </a:lnSpc>
              <a:spcBef>
                <a:spcPts val="0"/>
              </a:spcBef>
              <a:spcAft>
                <a:spcPts val="0"/>
              </a:spcAft>
              <a:buSzPts val="1100"/>
              <a:buNone/>
            </a:pPr>
            <a:r>
              <a:rPr b="1" lang="en-US" sz="2300">
                <a:solidFill>
                  <a:srgbClr val="B45F06"/>
                </a:solidFill>
              </a:rPr>
              <a:t>Чередование МЕР-МИР</a:t>
            </a:r>
            <a:endParaRPr b="1" sz="2300">
              <a:solidFill>
                <a:srgbClr val="B45F06"/>
              </a:solidFill>
            </a:endParaRPr>
          </a:p>
          <a:p>
            <a:pPr indent="0" lvl="0" marL="0" rtl="0" algn="l">
              <a:lnSpc>
                <a:spcPct val="93000"/>
              </a:lnSpc>
              <a:spcBef>
                <a:spcPts val="0"/>
              </a:spcBef>
              <a:spcAft>
                <a:spcPts val="0"/>
              </a:spcAft>
              <a:buSzPts val="1100"/>
              <a:buNone/>
            </a:pPr>
            <a:r>
              <a:rPr lang="en-US" sz="2300">
                <a:solidFill>
                  <a:schemeClr val="dk1"/>
                </a:solidFill>
              </a:rPr>
              <a:t>Подставь недостающий корень. Объясни свой выбор с опорой на правило</a:t>
            </a:r>
            <a:endParaRPr sz="2300">
              <a:solidFill>
                <a:schemeClr val="dk1"/>
              </a:solidFill>
            </a:endParaRPr>
          </a:p>
        </p:txBody>
      </p:sp>
      <p:pic>
        <p:nvPicPr>
          <p:cNvPr id="247" name="Google Shape;247;p40" title="Group 398.png"/>
          <p:cNvPicPr preferRelativeResize="0"/>
          <p:nvPr/>
        </p:nvPicPr>
        <p:blipFill>
          <a:blip r:embed="rId7">
            <a:alphaModFix/>
          </a:blip>
          <a:stretch>
            <a:fillRect/>
          </a:stretch>
        </p:blipFill>
        <p:spPr>
          <a:xfrm>
            <a:off x="2672857" y="5895850"/>
            <a:ext cx="972843" cy="972843"/>
          </a:xfrm>
          <a:prstGeom prst="rect">
            <a:avLst/>
          </a:prstGeom>
          <a:noFill/>
          <a:ln>
            <a:noFill/>
          </a:ln>
        </p:spPr>
      </p:pic>
      <p:pic>
        <p:nvPicPr>
          <p:cNvPr id="248" name="Google Shape;248;p40" title="Group 399.png"/>
          <p:cNvPicPr preferRelativeResize="0"/>
          <p:nvPr/>
        </p:nvPicPr>
        <p:blipFill>
          <a:blip r:embed="rId8">
            <a:alphaModFix/>
          </a:blip>
          <a:stretch>
            <a:fillRect/>
          </a:stretch>
        </p:blipFill>
        <p:spPr>
          <a:xfrm>
            <a:off x="2672851" y="4772928"/>
            <a:ext cx="972843" cy="972843"/>
          </a:xfrm>
          <a:prstGeom prst="rect">
            <a:avLst/>
          </a:prstGeom>
          <a:noFill/>
          <a:ln>
            <a:noFill/>
          </a:ln>
        </p:spPr>
      </p:pic>
      <p:pic>
        <p:nvPicPr>
          <p:cNvPr id="249" name="Google Shape;249;p40" title="Group 398.png"/>
          <p:cNvPicPr preferRelativeResize="0"/>
          <p:nvPr/>
        </p:nvPicPr>
        <p:blipFill>
          <a:blip r:embed="rId7">
            <a:alphaModFix/>
          </a:blip>
          <a:stretch>
            <a:fillRect/>
          </a:stretch>
        </p:blipFill>
        <p:spPr>
          <a:xfrm>
            <a:off x="2672857" y="7018775"/>
            <a:ext cx="972843" cy="972843"/>
          </a:xfrm>
          <a:prstGeom prst="rect">
            <a:avLst/>
          </a:prstGeom>
          <a:noFill/>
          <a:ln>
            <a:noFill/>
          </a:ln>
        </p:spPr>
      </p:pic>
      <p:pic>
        <p:nvPicPr>
          <p:cNvPr id="250" name="Google Shape;250;p40" title="Group 1144.png"/>
          <p:cNvPicPr preferRelativeResize="0"/>
          <p:nvPr/>
        </p:nvPicPr>
        <p:blipFill>
          <a:blip r:embed="rId9">
            <a:alphaModFix/>
          </a:blip>
          <a:stretch>
            <a:fillRect/>
          </a:stretch>
        </p:blipFill>
        <p:spPr>
          <a:xfrm>
            <a:off x="4640536" y="5889916"/>
            <a:ext cx="972850" cy="972850"/>
          </a:xfrm>
          <a:prstGeom prst="rect">
            <a:avLst/>
          </a:prstGeom>
          <a:noFill/>
          <a:ln>
            <a:noFill/>
          </a:ln>
        </p:spPr>
      </p:pic>
      <p:pic>
        <p:nvPicPr>
          <p:cNvPr id="251" name="Google Shape;251;p40" title="Group 1144.png"/>
          <p:cNvPicPr preferRelativeResize="0"/>
          <p:nvPr/>
        </p:nvPicPr>
        <p:blipFill>
          <a:blip r:embed="rId9">
            <a:alphaModFix/>
          </a:blip>
          <a:stretch>
            <a:fillRect/>
          </a:stretch>
        </p:blipFill>
        <p:spPr>
          <a:xfrm>
            <a:off x="4627018" y="4772925"/>
            <a:ext cx="972850" cy="972850"/>
          </a:xfrm>
          <a:prstGeom prst="rect">
            <a:avLst/>
          </a:prstGeom>
          <a:noFill/>
          <a:ln>
            <a:noFill/>
          </a:ln>
        </p:spPr>
      </p:pic>
      <p:pic>
        <p:nvPicPr>
          <p:cNvPr id="252" name="Google Shape;252;p40" title="Group 1143.png"/>
          <p:cNvPicPr preferRelativeResize="0"/>
          <p:nvPr/>
        </p:nvPicPr>
        <p:blipFill>
          <a:blip r:embed="rId10">
            <a:alphaModFix/>
          </a:blip>
          <a:stretch>
            <a:fillRect/>
          </a:stretch>
        </p:blipFill>
        <p:spPr>
          <a:xfrm>
            <a:off x="1700001" y="4772925"/>
            <a:ext cx="972850" cy="972850"/>
          </a:xfrm>
          <a:prstGeom prst="rect">
            <a:avLst/>
          </a:prstGeom>
          <a:noFill/>
          <a:ln>
            <a:noFill/>
          </a:ln>
        </p:spPr>
      </p:pic>
      <p:pic>
        <p:nvPicPr>
          <p:cNvPr id="253" name="Google Shape;253;p40" title="Group 1142.png"/>
          <p:cNvPicPr preferRelativeResize="0"/>
          <p:nvPr/>
        </p:nvPicPr>
        <p:blipFill>
          <a:blip r:embed="rId11">
            <a:alphaModFix/>
          </a:blip>
          <a:stretch>
            <a:fillRect/>
          </a:stretch>
        </p:blipFill>
        <p:spPr>
          <a:xfrm>
            <a:off x="3652095" y="4771798"/>
            <a:ext cx="972850" cy="972850"/>
          </a:xfrm>
          <a:prstGeom prst="rect">
            <a:avLst/>
          </a:prstGeom>
          <a:noFill/>
          <a:ln>
            <a:noFill/>
          </a:ln>
        </p:spPr>
      </p:pic>
      <p:pic>
        <p:nvPicPr>
          <p:cNvPr id="254" name="Google Shape;254;p40" title="Group 1143.png"/>
          <p:cNvPicPr preferRelativeResize="0"/>
          <p:nvPr/>
        </p:nvPicPr>
        <p:blipFill>
          <a:blip r:embed="rId10">
            <a:alphaModFix/>
          </a:blip>
          <a:stretch>
            <a:fillRect/>
          </a:stretch>
        </p:blipFill>
        <p:spPr>
          <a:xfrm>
            <a:off x="1690282" y="5898808"/>
            <a:ext cx="972850" cy="972850"/>
          </a:xfrm>
          <a:prstGeom prst="rect">
            <a:avLst/>
          </a:prstGeom>
          <a:noFill/>
          <a:ln>
            <a:noFill/>
          </a:ln>
        </p:spPr>
      </p:pic>
      <p:pic>
        <p:nvPicPr>
          <p:cNvPr id="255" name="Google Shape;255;p40" title="Group 1142.png"/>
          <p:cNvPicPr preferRelativeResize="0"/>
          <p:nvPr/>
        </p:nvPicPr>
        <p:blipFill>
          <a:blip r:embed="rId11">
            <a:alphaModFix/>
          </a:blip>
          <a:stretch>
            <a:fillRect/>
          </a:stretch>
        </p:blipFill>
        <p:spPr>
          <a:xfrm>
            <a:off x="3655427" y="5898808"/>
            <a:ext cx="972850" cy="972850"/>
          </a:xfrm>
          <a:prstGeom prst="rect">
            <a:avLst/>
          </a:prstGeom>
          <a:noFill/>
          <a:ln>
            <a:noFill/>
          </a:ln>
        </p:spPr>
      </p:pic>
      <p:pic>
        <p:nvPicPr>
          <p:cNvPr id="256" name="Google Shape;256;p40" title="Group 1144.png"/>
          <p:cNvPicPr preferRelativeResize="0"/>
          <p:nvPr/>
        </p:nvPicPr>
        <p:blipFill>
          <a:blip r:embed="rId9">
            <a:alphaModFix/>
          </a:blip>
          <a:stretch>
            <a:fillRect/>
          </a:stretch>
        </p:blipFill>
        <p:spPr>
          <a:xfrm>
            <a:off x="4627036" y="7018766"/>
            <a:ext cx="972850" cy="972850"/>
          </a:xfrm>
          <a:prstGeom prst="rect">
            <a:avLst/>
          </a:prstGeom>
          <a:noFill/>
          <a:ln>
            <a:noFill/>
          </a:ln>
        </p:spPr>
      </p:pic>
      <p:pic>
        <p:nvPicPr>
          <p:cNvPr id="257" name="Google Shape;257;p40" title="Group 1143.png"/>
          <p:cNvPicPr preferRelativeResize="0"/>
          <p:nvPr/>
        </p:nvPicPr>
        <p:blipFill>
          <a:blip r:embed="rId10">
            <a:alphaModFix/>
          </a:blip>
          <a:stretch>
            <a:fillRect/>
          </a:stretch>
        </p:blipFill>
        <p:spPr>
          <a:xfrm>
            <a:off x="1690276" y="7018775"/>
            <a:ext cx="972850" cy="972850"/>
          </a:xfrm>
          <a:prstGeom prst="rect">
            <a:avLst/>
          </a:prstGeom>
          <a:noFill/>
          <a:ln>
            <a:noFill/>
          </a:ln>
        </p:spPr>
      </p:pic>
      <p:pic>
        <p:nvPicPr>
          <p:cNvPr id="258" name="Google Shape;258;p40" title="Group 1142.png"/>
          <p:cNvPicPr preferRelativeResize="0"/>
          <p:nvPr/>
        </p:nvPicPr>
        <p:blipFill>
          <a:blip r:embed="rId11">
            <a:alphaModFix/>
          </a:blip>
          <a:stretch>
            <a:fillRect/>
          </a:stretch>
        </p:blipFill>
        <p:spPr>
          <a:xfrm>
            <a:off x="3652102" y="7018775"/>
            <a:ext cx="972850" cy="972850"/>
          </a:xfrm>
          <a:prstGeom prst="rect">
            <a:avLst/>
          </a:prstGeom>
          <a:noFill/>
          <a:ln>
            <a:noFill/>
          </a:ln>
        </p:spPr>
      </p:pic>
      <p:pic>
        <p:nvPicPr>
          <p:cNvPr id="259" name="Google Shape;259;p40" title="Group 1142.png"/>
          <p:cNvPicPr preferRelativeResize="0"/>
          <p:nvPr/>
        </p:nvPicPr>
        <p:blipFill>
          <a:blip r:embed="rId11">
            <a:alphaModFix/>
          </a:blip>
          <a:stretch>
            <a:fillRect/>
          </a:stretch>
        </p:blipFill>
        <p:spPr>
          <a:xfrm>
            <a:off x="4627020" y="4755923"/>
            <a:ext cx="972850" cy="9728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4" name="Shape 264"/>
        <p:cNvGrpSpPr/>
        <p:nvPr/>
      </p:nvGrpSpPr>
      <p:grpSpPr>
        <a:xfrm>
          <a:off x="0" y="0"/>
          <a:ext cx="0" cy="0"/>
          <a:chOff x="0" y="0"/>
          <a:chExt cx="0" cy="0"/>
        </a:xfrm>
      </p:grpSpPr>
      <p:sp>
        <p:nvSpPr>
          <p:cNvPr id="265" name="Google Shape;265;p41"/>
          <p:cNvSpPr txBox="1"/>
          <p:nvPr/>
        </p:nvSpPr>
        <p:spPr>
          <a:xfrm>
            <a:off x="457200" y="1581150"/>
            <a:ext cx="8229600" cy="1524000"/>
          </a:xfrm>
          <a:prstGeom prst="rect">
            <a:avLst/>
          </a:prstGeom>
          <a:noFill/>
          <a:ln>
            <a:noFill/>
          </a:ln>
        </p:spPr>
        <p:txBody>
          <a:bodyPr anchorCtr="0" anchor="t" bIns="45000" lIns="90000" spcFirstLastPara="1" rIns="90000" wrap="square" tIns="139975">
            <a:noAutofit/>
          </a:bodyPr>
          <a:lstStyle/>
          <a:p>
            <a:pPr indent="0" lvl="0" marL="0" rtl="0" algn="l">
              <a:lnSpc>
                <a:spcPct val="93000"/>
              </a:lnSpc>
              <a:spcBef>
                <a:spcPts val="0"/>
              </a:spcBef>
              <a:spcAft>
                <a:spcPts val="0"/>
              </a:spcAft>
              <a:buSzPts val="1100"/>
              <a:buNone/>
            </a:pPr>
            <a:r>
              <a:rPr b="1" lang="en-US" sz="3000">
                <a:solidFill>
                  <a:srgbClr val="B45F06"/>
                </a:solidFill>
              </a:rPr>
              <a:t>Изучение чередования корней</a:t>
            </a:r>
            <a:endParaRPr b="1" sz="3000">
              <a:solidFill>
                <a:srgbClr val="B45F06"/>
              </a:solidFill>
            </a:endParaRPr>
          </a:p>
          <a:p>
            <a:pPr indent="0" lvl="0" marL="0" rtl="0" algn="l">
              <a:lnSpc>
                <a:spcPct val="93000"/>
              </a:lnSpc>
              <a:spcBef>
                <a:spcPts val="0"/>
              </a:spcBef>
              <a:spcAft>
                <a:spcPts val="0"/>
              </a:spcAft>
              <a:buSzPts val="1100"/>
              <a:buNone/>
            </a:pPr>
            <a:r>
              <a:rPr b="1" lang="en-US" sz="3000">
                <a:solidFill>
                  <a:srgbClr val="B45F06"/>
                </a:solidFill>
              </a:rPr>
              <a:t>при помощи морфемного метода</a:t>
            </a:r>
            <a:endParaRPr b="1" sz="3000">
              <a:solidFill>
                <a:srgbClr val="B45F06"/>
              </a:solidFill>
            </a:endParaRPr>
          </a:p>
        </p:txBody>
      </p:sp>
      <p:sp>
        <p:nvSpPr>
          <p:cNvPr id="266" name="Google Shape;266;p41"/>
          <p:cNvSpPr txBox="1"/>
          <p:nvPr/>
        </p:nvSpPr>
        <p:spPr>
          <a:xfrm>
            <a:off x="457200" y="3324225"/>
            <a:ext cx="8229600" cy="1270800"/>
          </a:xfrm>
          <a:prstGeom prst="rect">
            <a:avLst/>
          </a:prstGeom>
          <a:noFill/>
          <a:ln>
            <a:noFill/>
          </a:ln>
        </p:spPr>
        <p:txBody>
          <a:bodyPr anchorCtr="0" anchor="t" bIns="45000" lIns="90000" spcFirstLastPara="1" rIns="90000" wrap="square" tIns="114075">
            <a:noAutofit/>
          </a:bodyPr>
          <a:lstStyle/>
          <a:p>
            <a:pPr indent="0" lvl="0" marL="0" rtl="0" algn="l">
              <a:lnSpc>
                <a:spcPct val="93000"/>
              </a:lnSpc>
              <a:spcBef>
                <a:spcPts val="0"/>
              </a:spcBef>
              <a:spcAft>
                <a:spcPts val="0"/>
              </a:spcAft>
              <a:buSzPts val="1100"/>
              <a:buNone/>
            </a:pPr>
            <a:r>
              <a:rPr b="1" lang="en-US" sz="2300">
                <a:solidFill>
                  <a:srgbClr val="B45F06"/>
                </a:solidFill>
              </a:rPr>
              <a:t>Чередование МЕР-МИР</a:t>
            </a:r>
            <a:endParaRPr b="1" sz="2300">
              <a:solidFill>
                <a:srgbClr val="B45F06"/>
              </a:solidFill>
            </a:endParaRPr>
          </a:p>
          <a:p>
            <a:pPr indent="0" lvl="0" marL="0" rtl="0" algn="l">
              <a:lnSpc>
                <a:spcPct val="93000"/>
              </a:lnSpc>
              <a:spcBef>
                <a:spcPts val="0"/>
              </a:spcBef>
              <a:spcAft>
                <a:spcPts val="0"/>
              </a:spcAft>
              <a:buSzPts val="1100"/>
              <a:buNone/>
            </a:pPr>
            <a:r>
              <a:rPr lang="en-US" sz="2300">
                <a:solidFill>
                  <a:schemeClr val="dk1"/>
                </a:solidFill>
              </a:rPr>
              <a:t>Запиши слово с делением на морфемы. </a:t>
            </a:r>
            <a:endParaRPr sz="2300">
              <a:solidFill>
                <a:schemeClr val="dk1"/>
              </a:solidFill>
            </a:endParaRPr>
          </a:p>
          <a:p>
            <a:pPr indent="0" lvl="0" marL="0" rtl="0" algn="l">
              <a:lnSpc>
                <a:spcPct val="93000"/>
              </a:lnSpc>
              <a:spcBef>
                <a:spcPts val="0"/>
              </a:spcBef>
              <a:spcAft>
                <a:spcPts val="0"/>
              </a:spcAft>
              <a:buSzPts val="1100"/>
              <a:buNone/>
            </a:pPr>
            <a:r>
              <a:rPr lang="en-US" sz="2300">
                <a:solidFill>
                  <a:schemeClr val="dk1"/>
                </a:solidFill>
              </a:rPr>
              <a:t>Найди орфограммы и вспомни правило.</a:t>
            </a:r>
            <a:endParaRPr sz="2300">
              <a:solidFill>
                <a:schemeClr val="dk1"/>
              </a:solidFill>
            </a:endParaRPr>
          </a:p>
        </p:txBody>
      </p:sp>
      <p:pic>
        <p:nvPicPr>
          <p:cNvPr id="267" name="Google Shape;267;p41"/>
          <p:cNvPicPr preferRelativeResize="0"/>
          <p:nvPr/>
        </p:nvPicPr>
        <p:blipFill>
          <a:blip r:embed="rId4">
            <a:alphaModFix/>
          </a:blip>
          <a:stretch>
            <a:fillRect/>
          </a:stretch>
        </p:blipFill>
        <p:spPr>
          <a:xfrm>
            <a:off x="1606214" y="4697400"/>
            <a:ext cx="6013650" cy="1115688"/>
          </a:xfrm>
          <a:prstGeom prst="rect">
            <a:avLst/>
          </a:prstGeom>
          <a:noFill/>
          <a:ln>
            <a:noFill/>
          </a:ln>
        </p:spPr>
      </p:pic>
      <p:pic>
        <p:nvPicPr>
          <p:cNvPr id="268" name="Google Shape;268;p41"/>
          <p:cNvPicPr preferRelativeResize="0"/>
          <p:nvPr/>
        </p:nvPicPr>
        <p:blipFill>
          <a:blip r:embed="rId4">
            <a:alphaModFix/>
          </a:blip>
          <a:stretch>
            <a:fillRect/>
          </a:stretch>
        </p:blipFill>
        <p:spPr>
          <a:xfrm>
            <a:off x="1620753" y="5814833"/>
            <a:ext cx="6013650" cy="1115688"/>
          </a:xfrm>
          <a:prstGeom prst="rect">
            <a:avLst/>
          </a:prstGeom>
          <a:noFill/>
          <a:ln>
            <a:noFill/>
          </a:ln>
        </p:spPr>
      </p:pic>
      <p:pic>
        <p:nvPicPr>
          <p:cNvPr id="269" name="Google Shape;269;p41"/>
          <p:cNvPicPr preferRelativeResize="0"/>
          <p:nvPr/>
        </p:nvPicPr>
        <p:blipFill>
          <a:blip r:embed="rId4">
            <a:alphaModFix/>
          </a:blip>
          <a:stretch>
            <a:fillRect/>
          </a:stretch>
        </p:blipFill>
        <p:spPr>
          <a:xfrm>
            <a:off x="1622758" y="6982397"/>
            <a:ext cx="6013650" cy="1115688"/>
          </a:xfrm>
          <a:prstGeom prst="rect">
            <a:avLst/>
          </a:prstGeom>
          <a:noFill/>
          <a:ln>
            <a:noFill/>
          </a:ln>
        </p:spPr>
      </p:pic>
      <p:sp>
        <p:nvSpPr>
          <p:cNvPr id="270" name="Google Shape;270;p41"/>
          <p:cNvSpPr txBox="1"/>
          <p:nvPr/>
        </p:nvSpPr>
        <p:spPr>
          <a:xfrm>
            <a:off x="1665175" y="5001775"/>
            <a:ext cx="9273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ЗА</a:t>
            </a:r>
            <a:endParaRPr i="1" sz="2100"/>
          </a:p>
        </p:txBody>
      </p:sp>
      <p:sp>
        <p:nvSpPr>
          <p:cNvPr id="271" name="Google Shape;271;p41"/>
          <p:cNvSpPr txBox="1"/>
          <p:nvPr/>
        </p:nvSpPr>
        <p:spPr>
          <a:xfrm>
            <a:off x="2546075" y="5001775"/>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МИР</a:t>
            </a:r>
            <a:endParaRPr i="1" sz="2100"/>
          </a:p>
        </p:txBody>
      </p:sp>
      <p:sp>
        <p:nvSpPr>
          <p:cNvPr id="272" name="Google Shape;272;p41"/>
          <p:cNvSpPr txBox="1"/>
          <p:nvPr/>
        </p:nvSpPr>
        <p:spPr>
          <a:xfrm>
            <a:off x="3549475" y="5001300"/>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А</a:t>
            </a:r>
            <a:endParaRPr i="1" sz="2100"/>
          </a:p>
        </p:txBody>
      </p:sp>
      <p:sp>
        <p:nvSpPr>
          <p:cNvPr id="273" name="Google Shape;273;p41"/>
          <p:cNvSpPr txBox="1"/>
          <p:nvPr/>
        </p:nvSpPr>
        <p:spPr>
          <a:xfrm>
            <a:off x="4506025" y="5001300"/>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ЮЩ</a:t>
            </a:r>
            <a:endParaRPr i="1" sz="2100"/>
          </a:p>
        </p:txBody>
      </p:sp>
      <p:sp>
        <p:nvSpPr>
          <p:cNvPr id="274" name="Google Shape;274;p41"/>
          <p:cNvSpPr txBox="1"/>
          <p:nvPr/>
        </p:nvSpPr>
        <p:spPr>
          <a:xfrm>
            <a:off x="5478200" y="5001775"/>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ИЕ</a:t>
            </a:r>
            <a:endParaRPr i="1" sz="21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9" name="Shape 279"/>
        <p:cNvGrpSpPr/>
        <p:nvPr/>
      </p:nvGrpSpPr>
      <p:grpSpPr>
        <a:xfrm>
          <a:off x="0" y="0"/>
          <a:ext cx="0" cy="0"/>
          <a:chOff x="0" y="0"/>
          <a:chExt cx="0" cy="0"/>
        </a:xfrm>
      </p:grpSpPr>
      <p:sp>
        <p:nvSpPr>
          <p:cNvPr id="280" name="Google Shape;280;p42"/>
          <p:cNvSpPr txBox="1"/>
          <p:nvPr/>
        </p:nvSpPr>
        <p:spPr>
          <a:xfrm>
            <a:off x="457200" y="1581150"/>
            <a:ext cx="8229600" cy="1524000"/>
          </a:xfrm>
          <a:prstGeom prst="rect">
            <a:avLst/>
          </a:prstGeom>
          <a:noFill/>
          <a:ln>
            <a:noFill/>
          </a:ln>
        </p:spPr>
        <p:txBody>
          <a:bodyPr anchorCtr="0" anchor="t" bIns="45000" lIns="90000" spcFirstLastPara="1" rIns="90000" wrap="square" tIns="139975">
            <a:noAutofit/>
          </a:bodyPr>
          <a:lstStyle/>
          <a:p>
            <a:pPr indent="0" lvl="0" marL="0" rtl="0" algn="l">
              <a:lnSpc>
                <a:spcPct val="93000"/>
              </a:lnSpc>
              <a:spcBef>
                <a:spcPts val="0"/>
              </a:spcBef>
              <a:spcAft>
                <a:spcPts val="0"/>
              </a:spcAft>
              <a:buSzPts val="1100"/>
              <a:buNone/>
            </a:pPr>
            <a:r>
              <a:rPr b="1" lang="en-US" sz="3000">
                <a:solidFill>
                  <a:srgbClr val="B45F06"/>
                </a:solidFill>
              </a:rPr>
              <a:t>Изучение чередования корней</a:t>
            </a:r>
            <a:endParaRPr b="1" sz="3000">
              <a:solidFill>
                <a:srgbClr val="B45F06"/>
              </a:solidFill>
            </a:endParaRPr>
          </a:p>
          <a:p>
            <a:pPr indent="0" lvl="0" marL="0" rtl="0" algn="l">
              <a:lnSpc>
                <a:spcPct val="93000"/>
              </a:lnSpc>
              <a:spcBef>
                <a:spcPts val="0"/>
              </a:spcBef>
              <a:spcAft>
                <a:spcPts val="0"/>
              </a:spcAft>
              <a:buSzPts val="1100"/>
              <a:buNone/>
            </a:pPr>
            <a:r>
              <a:rPr b="1" lang="en-US" sz="3000">
                <a:solidFill>
                  <a:srgbClr val="B45F06"/>
                </a:solidFill>
              </a:rPr>
              <a:t>при помощи морфемного метода</a:t>
            </a:r>
            <a:endParaRPr b="1" sz="3000">
              <a:solidFill>
                <a:srgbClr val="B45F06"/>
              </a:solidFill>
            </a:endParaRPr>
          </a:p>
        </p:txBody>
      </p:sp>
      <p:sp>
        <p:nvSpPr>
          <p:cNvPr id="281" name="Google Shape;281;p42"/>
          <p:cNvSpPr txBox="1"/>
          <p:nvPr/>
        </p:nvSpPr>
        <p:spPr>
          <a:xfrm>
            <a:off x="457200" y="3324225"/>
            <a:ext cx="8229600" cy="1270800"/>
          </a:xfrm>
          <a:prstGeom prst="rect">
            <a:avLst/>
          </a:prstGeom>
          <a:noFill/>
          <a:ln>
            <a:noFill/>
          </a:ln>
        </p:spPr>
        <p:txBody>
          <a:bodyPr anchorCtr="0" anchor="t" bIns="45000" lIns="90000" spcFirstLastPara="1" rIns="90000" wrap="square" tIns="114075">
            <a:noAutofit/>
          </a:bodyPr>
          <a:lstStyle/>
          <a:p>
            <a:pPr indent="0" lvl="0" marL="0" rtl="0" algn="l">
              <a:lnSpc>
                <a:spcPct val="93000"/>
              </a:lnSpc>
              <a:spcBef>
                <a:spcPts val="0"/>
              </a:spcBef>
              <a:spcAft>
                <a:spcPts val="0"/>
              </a:spcAft>
              <a:buSzPts val="1100"/>
              <a:buNone/>
            </a:pPr>
            <a:r>
              <a:rPr b="1" lang="en-US" sz="2300">
                <a:solidFill>
                  <a:srgbClr val="B45F06"/>
                </a:solidFill>
              </a:rPr>
              <a:t>Чередование МЕР-МИР</a:t>
            </a:r>
            <a:endParaRPr b="1" sz="2300">
              <a:solidFill>
                <a:srgbClr val="B45F06"/>
              </a:solidFill>
            </a:endParaRPr>
          </a:p>
          <a:p>
            <a:pPr indent="0" lvl="0" marL="0" rtl="0" algn="l">
              <a:lnSpc>
                <a:spcPct val="93000"/>
              </a:lnSpc>
              <a:spcBef>
                <a:spcPts val="0"/>
              </a:spcBef>
              <a:spcAft>
                <a:spcPts val="0"/>
              </a:spcAft>
              <a:buSzPts val="1100"/>
              <a:buNone/>
            </a:pPr>
            <a:r>
              <a:rPr lang="en-US" sz="2300">
                <a:solidFill>
                  <a:schemeClr val="dk1"/>
                </a:solidFill>
              </a:rPr>
              <a:t>Запиши слово с делением на морфемы. </a:t>
            </a:r>
            <a:endParaRPr sz="2300">
              <a:solidFill>
                <a:schemeClr val="dk1"/>
              </a:solidFill>
            </a:endParaRPr>
          </a:p>
          <a:p>
            <a:pPr indent="0" lvl="0" marL="0" rtl="0" algn="l">
              <a:lnSpc>
                <a:spcPct val="93000"/>
              </a:lnSpc>
              <a:spcBef>
                <a:spcPts val="0"/>
              </a:spcBef>
              <a:spcAft>
                <a:spcPts val="0"/>
              </a:spcAft>
              <a:buSzPts val="1100"/>
              <a:buNone/>
            </a:pPr>
            <a:r>
              <a:rPr lang="en-US" sz="2300">
                <a:solidFill>
                  <a:schemeClr val="dk1"/>
                </a:solidFill>
              </a:rPr>
              <a:t>Найди орфограммы и вспомни правило.</a:t>
            </a:r>
            <a:endParaRPr sz="2300">
              <a:solidFill>
                <a:schemeClr val="dk1"/>
              </a:solidFill>
            </a:endParaRPr>
          </a:p>
        </p:txBody>
      </p:sp>
      <p:pic>
        <p:nvPicPr>
          <p:cNvPr id="282" name="Google Shape;282;p42"/>
          <p:cNvPicPr preferRelativeResize="0"/>
          <p:nvPr/>
        </p:nvPicPr>
        <p:blipFill>
          <a:blip r:embed="rId4">
            <a:alphaModFix/>
          </a:blip>
          <a:stretch>
            <a:fillRect/>
          </a:stretch>
        </p:blipFill>
        <p:spPr>
          <a:xfrm>
            <a:off x="1606214" y="4697400"/>
            <a:ext cx="6013650" cy="1115688"/>
          </a:xfrm>
          <a:prstGeom prst="rect">
            <a:avLst/>
          </a:prstGeom>
          <a:noFill/>
          <a:ln>
            <a:noFill/>
          </a:ln>
        </p:spPr>
      </p:pic>
      <p:pic>
        <p:nvPicPr>
          <p:cNvPr id="283" name="Google Shape;283;p42"/>
          <p:cNvPicPr preferRelativeResize="0"/>
          <p:nvPr/>
        </p:nvPicPr>
        <p:blipFill>
          <a:blip r:embed="rId4">
            <a:alphaModFix/>
          </a:blip>
          <a:stretch>
            <a:fillRect/>
          </a:stretch>
        </p:blipFill>
        <p:spPr>
          <a:xfrm>
            <a:off x="1620753" y="5814833"/>
            <a:ext cx="6013650" cy="1115688"/>
          </a:xfrm>
          <a:prstGeom prst="rect">
            <a:avLst/>
          </a:prstGeom>
          <a:noFill/>
          <a:ln>
            <a:noFill/>
          </a:ln>
        </p:spPr>
      </p:pic>
      <p:pic>
        <p:nvPicPr>
          <p:cNvPr id="284" name="Google Shape;284;p42"/>
          <p:cNvPicPr preferRelativeResize="0"/>
          <p:nvPr/>
        </p:nvPicPr>
        <p:blipFill>
          <a:blip r:embed="rId4">
            <a:alphaModFix/>
          </a:blip>
          <a:stretch>
            <a:fillRect/>
          </a:stretch>
        </p:blipFill>
        <p:spPr>
          <a:xfrm>
            <a:off x="1622758" y="6982397"/>
            <a:ext cx="6013650" cy="1115688"/>
          </a:xfrm>
          <a:prstGeom prst="rect">
            <a:avLst/>
          </a:prstGeom>
          <a:noFill/>
          <a:ln>
            <a:noFill/>
          </a:ln>
        </p:spPr>
      </p:pic>
      <p:sp>
        <p:nvSpPr>
          <p:cNvPr id="285" name="Google Shape;285;p42"/>
          <p:cNvSpPr txBox="1"/>
          <p:nvPr/>
        </p:nvSpPr>
        <p:spPr>
          <a:xfrm>
            <a:off x="1665175" y="5001775"/>
            <a:ext cx="9273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ЗА</a:t>
            </a:r>
            <a:endParaRPr i="1" sz="2100"/>
          </a:p>
        </p:txBody>
      </p:sp>
      <p:sp>
        <p:nvSpPr>
          <p:cNvPr id="286" name="Google Shape;286;p42"/>
          <p:cNvSpPr txBox="1"/>
          <p:nvPr/>
        </p:nvSpPr>
        <p:spPr>
          <a:xfrm>
            <a:off x="2546075" y="5001775"/>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МИР</a:t>
            </a:r>
            <a:endParaRPr i="1" sz="2100"/>
          </a:p>
        </p:txBody>
      </p:sp>
      <p:sp>
        <p:nvSpPr>
          <p:cNvPr id="287" name="Google Shape;287;p42"/>
          <p:cNvSpPr txBox="1"/>
          <p:nvPr/>
        </p:nvSpPr>
        <p:spPr>
          <a:xfrm>
            <a:off x="3549475" y="5001300"/>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А</a:t>
            </a:r>
            <a:endParaRPr i="1" sz="2100"/>
          </a:p>
        </p:txBody>
      </p:sp>
      <p:sp>
        <p:nvSpPr>
          <p:cNvPr id="288" name="Google Shape;288;p42"/>
          <p:cNvSpPr txBox="1"/>
          <p:nvPr/>
        </p:nvSpPr>
        <p:spPr>
          <a:xfrm>
            <a:off x="4506025" y="5001300"/>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ЮЩ</a:t>
            </a:r>
            <a:endParaRPr i="1" sz="2100"/>
          </a:p>
        </p:txBody>
      </p:sp>
      <p:sp>
        <p:nvSpPr>
          <p:cNvPr id="289" name="Google Shape;289;p42"/>
          <p:cNvSpPr txBox="1"/>
          <p:nvPr/>
        </p:nvSpPr>
        <p:spPr>
          <a:xfrm>
            <a:off x="5478200" y="5001775"/>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ИЕ</a:t>
            </a:r>
            <a:endParaRPr i="1" sz="2100"/>
          </a:p>
        </p:txBody>
      </p:sp>
      <p:pic>
        <p:nvPicPr>
          <p:cNvPr id="290" name="Google Shape;290;p42" title="Group 1144.png"/>
          <p:cNvPicPr preferRelativeResize="0"/>
          <p:nvPr/>
        </p:nvPicPr>
        <p:blipFill>
          <a:blip r:embed="rId5">
            <a:alphaModFix/>
          </a:blip>
          <a:stretch>
            <a:fillRect/>
          </a:stretch>
        </p:blipFill>
        <p:spPr>
          <a:xfrm>
            <a:off x="5623210" y="4772925"/>
            <a:ext cx="972850" cy="972850"/>
          </a:xfrm>
          <a:prstGeom prst="rect">
            <a:avLst/>
          </a:prstGeom>
          <a:noFill/>
          <a:ln>
            <a:noFill/>
          </a:ln>
        </p:spPr>
      </p:pic>
      <p:pic>
        <p:nvPicPr>
          <p:cNvPr id="291" name="Google Shape;291;p42" title="Group 1143.png"/>
          <p:cNvPicPr preferRelativeResize="0"/>
          <p:nvPr/>
        </p:nvPicPr>
        <p:blipFill>
          <a:blip r:embed="rId6">
            <a:alphaModFix/>
          </a:blip>
          <a:stretch>
            <a:fillRect/>
          </a:stretch>
        </p:blipFill>
        <p:spPr>
          <a:xfrm>
            <a:off x="1665047" y="4772925"/>
            <a:ext cx="972850" cy="972850"/>
          </a:xfrm>
          <a:prstGeom prst="rect">
            <a:avLst/>
          </a:prstGeom>
          <a:noFill/>
          <a:ln>
            <a:noFill/>
          </a:ln>
        </p:spPr>
      </p:pic>
      <p:pic>
        <p:nvPicPr>
          <p:cNvPr id="292" name="Google Shape;292;p42" title="Group 1142.png"/>
          <p:cNvPicPr preferRelativeResize="0"/>
          <p:nvPr/>
        </p:nvPicPr>
        <p:blipFill>
          <a:blip r:embed="rId7">
            <a:alphaModFix/>
          </a:blip>
          <a:stretch>
            <a:fillRect/>
          </a:stretch>
        </p:blipFill>
        <p:spPr>
          <a:xfrm>
            <a:off x="3652095" y="4771798"/>
            <a:ext cx="972850" cy="972850"/>
          </a:xfrm>
          <a:prstGeom prst="rect">
            <a:avLst/>
          </a:prstGeom>
          <a:noFill/>
          <a:ln>
            <a:noFill/>
          </a:ln>
        </p:spPr>
      </p:pic>
      <p:pic>
        <p:nvPicPr>
          <p:cNvPr id="293" name="Google Shape;293;p42" title="Group 1142.png"/>
          <p:cNvPicPr preferRelativeResize="0"/>
          <p:nvPr/>
        </p:nvPicPr>
        <p:blipFill>
          <a:blip r:embed="rId7">
            <a:alphaModFix/>
          </a:blip>
          <a:stretch>
            <a:fillRect/>
          </a:stretch>
        </p:blipFill>
        <p:spPr>
          <a:xfrm>
            <a:off x="4643394" y="4766904"/>
            <a:ext cx="972850" cy="972850"/>
          </a:xfrm>
          <a:prstGeom prst="rect">
            <a:avLst/>
          </a:prstGeom>
          <a:noFill/>
          <a:ln>
            <a:noFill/>
          </a:ln>
        </p:spPr>
      </p:pic>
      <p:pic>
        <p:nvPicPr>
          <p:cNvPr id="294" name="Google Shape;294;p42" title="Group 413.png"/>
          <p:cNvPicPr preferRelativeResize="0"/>
          <p:nvPr/>
        </p:nvPicPr>
        <p:blipFill>
          <a:blip r:embed="rId8">
            <a:alphaModFix/>
          </a:blip>
          <a:stretch>
            <a:fillRect/>
          </a:stretch>
        </p:blipFill>
        <p:spPr>
          <a:xfrm>
            <a:off x="2649108" y="4766899"/>
            <a:ext cx="972850" cy="9728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9" name="Shape 299"/>
        <p:cNvGrpSpPr/>
        <p:nvPr/>
      </p:nvGrpSpPr>
      <p:grpSpPr>
        <a:xfrm>
          <a:off x="0" y="0"/>
          <a:ext cx="0" cy="0"/>
          <a:chOff x="0" y="0"/>
          <a:chExt cx="0" cy="0"/>
        </a:xfrm>
      </p:grpSpPr>
      <p:sp>
        <p:nvSpPr>
          <p:cNvPr id="300" name="Google Shape;300;p43"/>
          <p:cNvSpPr txBox="1"/>
          <p:nvPr/>
        </p:nvSpPr>
        <p:spPr>
          <a:xfrm>
            <a:off x="457200" y="1581150"/>
            <a:ext cx="8229600" cy="1524000"/>
          </a:xfrm>
          <a:prstGeom prst="rect">
            <a:avLst/>
          </a:prstGeom>
          <a:noFill/>
          <a:ln>
            <a:noFill/>
          </a:ln>
        </p:spPr>
        <p:txBody>
          <a:bodyPr anchorCtr="0" anchor="t" bIns="45000" lIns="90000" spcFirstLastPara="1" rIns="90000" wrap="square" tIns="139975">
            <a:noAutofit/>
          </a:bodyPr>
          <a:lstStyle/>
          <a:p>
            <a:pPr indent="0" lvl="0" marL="0" rtl="0" algn="l">
              <a:lnSpc>
                <a:spcPct val="93000"/>
              </a:lnSpc>
              <a:spcBef>
                <a:spcPts val="0"/>
              </a:spcBef>
              <a:spcAft>
                <a:spcPts val="0"/>
              </a:spcAft>
              <a:buSzPts val="1100"/>
              <a:buNone/>
            </a:pPr>
            <a:r>
              <a:rPr b="1" lang="en-US" sz="3000">
                <a:solidFill>
                  <a:srgbClr val="B45F06"/>
                </a:solidFill>
              </a:rPr>
              <a:t>Изучение чередования корней</a:t>
            </a:r>
            <a:endParaRPr b="1" sz="3000">
              <a:solidFill>
                <a:srgbClr val="B45F06"/>
              </a:solidFill>
            </a:endParaRPr>
          </a:p>
          <a:p>
            <a:pPr indent="0" lvl="0" marL="0" rtl="0" algn="l">
              <a:lnSpc>
                <a:spcPct val="93000"/>
              </a:lnSpc>
              <a:spcBef>
                <a:spcPts val="0"/>
              </a:spcBef>
              <a:spcAft>
                <a:spcPts val="0"/>
              </a:spcAft>
              <a:buSzPts val="1100"/>
              <a:buNone/>
            </a:pPr>
            <a:r>
              <a:rPr b="1" lang="en-US" sz="3000">
                <a:solidFill>
                  <a:srgbClr val="B45F06"/>
                </a:solidFill>
              </a:rPr>
              <a:t>при помощи морфемного метода</a:t>
            </a:r>
            <a:endParaRPr b="1" sz="3000">
              <a:solidFill>
                <a:srgbClr val="B45F06"/>
              </a:solidFill>
            </a:endParaRPr>
          </a:p>
        </p:txBody>
      </p:sp>
      <p:sp>
        <p:nvSpPr>
          <p:cNvPr id="301" name="Google Shape;301;p43"/>
          <p:cNvSpPr txBox="1"/>
          <p:nvPr/>
        </p:nvSpPr>
        <p:spPr>
          <a:xfrm>
            <a:off x="457200" y="3324225"/>
            <a:ext cx="8229600" cy="1270800"/>
          </a:xfrm>
          <a:prstGeom prst="rect">
            <a:avLst/>
          </a:prstGeom>
          <a:noFill/>
          <a:ln>
            <a:noFill/>
          </a:ln>
        </p:spPr>
        <p:txBody>
          <a:bodyPr anchorCtr="0" anchor="t" bIns="45000" lIns="90000" spcFirstLastPara="1" rIns="90000" wrap="square" tIns="114075">
            <a:noAutofit/>
          </a:bodyPr>
          <a:lstStyle/>
          <a:p>
            <a:pPr indent="0" lvl="0" marL="0" rtl="0" algn="l">
              <a:lnSpc>
                <a:spcPct val="93000"/>
              </a:lnSpc>
              <a:spcBef>
                <a:spcPts val="0"/>
              </a:spcBef>
              <a:spcAft>
                <a:spcPts val="0"/>
              </a:spcAft>
              <a:buSzPts val="1100"/>
              <a:buNone/>
            </a:pPr>
            <a:r>
              <a:rPr b="1" lang="en-US" sz="2300">
                <a:solidFill>
                  <a:srgbClr val="B45F06"/>
                </a:solidFill>
              </a:rPr>
              <a:t>Чередование МЕР-МИР</a:t>
            </a:r>
            <a:endParaRPr b="1" sz="2300">
              <a:solidFill>
                <a:srgbClr val="B45F06"/>
              </a:solidFill>
            </a:endParaRPr>
          </a:p>
          <a:p>
            <a:pPr indent="0" lvl="0" marL="0" rtl="0" algn="l">
              <a:lnSpc>
                <a:spcPct val="93000"/>
              </a:lnSpc>
              <a:spcBef>
                <a:spcPts val="0"/>
              </a:spcBef>
              <a:spcAft>
                <a:spcPts val="0"/>
              </a:spcAft>
              <a:buSzPts val="1100"/>
              <a:buNone/>
            </a:pPr>
            <a:r>
              <a:rPr lang="en-US" sz="2300">
                <a:solidFill>
                  <a:schemeClr val="dk1"/>
                </a:solidFill>
              </a:rPr>
              <a:t>Запиши слово с делением на морфемы. </a:t>
            </a:r>
            <a:endParaRPr sz="2300">
              <a:solidFill>
                <a:schemeClr val="dk1"/>
              </a:solidFill>
            </a:endParaRPr>
          </a:p>
          <a:p>
            <a:pPr indent="0" lvl="0" marL="0" rtl="0" algn="l">
              <a:lnSpc>
                <a:spcPct val="93000"/>
              </a:lnSpc>
              <a:spcBef>
                <a:spcPts val="0"/>
              </a:spcBef>
              <a:spcAft>
                <a:spcPts val="0"/>
              </a:spcAft>
              <a:buSzPts val="1100"/>
              <a:buNone/>
            </a:pPr>
            <a:r>
              <a:rPr lang="en-US" sz="2300">
                <a:solidFill>
                  <a:schemeClr val="dk1"/>
                </a:solidFill>
              </a:rPr>
              <a:t>Найди орфограммы и вспомни правило.</a:t>
            </a:r>
            <a:endParaRPr sz="2300">
              <a:solidFill>
                <a:schemeClr val="dk1"/>
              </a:solidFill>
            </a:endParaRPr>
          </a:p>
        </p:txBody>
      </p:sp>
      <p:pic>
        <p:nvPicPr>
          <p:cNvPr id="302" name="Google Shape;302;p43"/>
          <p:cNvPicPr preferRelativeResize="0"/>
          <p:nvPr/>
        </p:nvPicPr>
        <p:blipFill>
          <a:blip r:embed="rId4">
            <a:alphaModFix/>
          </a:blip>
          <a:stretch>
            <a:fillRect/>
          </a:stretch>
        </p:blipFill>
        <p:spPr>
          <a:xfrm>
            <a:off x="1606214" y="4697400"/>
            <a:ext cx="6013650" cy="1115688"/>
          </a:xfrm>
          <a:prstGeom prst="rect">
            <a:avLst/>
          </a:prstGeom>
          <a:noFill/>
          <a:ln>
            <a:noFill/>
          </a:ln>
        </p:spPr>
      </p:pic>
      <p:pic>
        <p:nvPicPr>
          <p:cNvPr id="303" name="Google Shape;303;p43"/>
          <p:cNvPicPr preferRelativeResize="0"/>
          <p:nvPr/>
        </p:nvPicPr>
        <p:blipFill>
          <a:blip r:embed="rId4">
            <a:alphaModFix/>
          </a:blip>
          <a:stretch>
            <a:fillRect/>
          </a:stretch>
        </p:blipFill>
        <p:spPr>
          <a:xfrm>
            <a:off x="1620753" y="5814833"/>
            <a:ext cx="6013650" cy="1115688"/>
          </a:xfrm>
          <a:prstGeom prst="rect">
            <a:avLst/>
          </a:prstGeom>
          <a:noFill/>
          <a:ln>
            <a:noFill/>
          </a:ln>
        </p:spPr>
      </p:pic>
      <p:pic>
        <p:nvPicPr>
          <p:cNvPr id="304" name="Google Shape;304;p43"/>
          <p:cNvPicPr preferRelativeResize="0"/>
          <p:nvPr/>
        </p:nvPicPr>
        <p:blipFill>
          <a:blip r:embed="rId4">
            <a:alphaModFix/>
          </a:blip>
          <a:stretch>
            <a:fillRect/>
          </a:stretch>
        </p:blipFill>
        <p:spPr>
          <a:xfrm>
            <a:off x="1622758" y="6982397"/>
            <a:ext cx="6013650" cy="1115688"/>
          </a:xfrm>
          <a:prstGeom prst="rect">
            <a:avLst/>
          </a:prstGeom>
          <a:noFill/>
          <a:ln>
            <a:noFill/>
          </a:ln>
        </p:spPr>
      </p:pic>
      <p:sp>
        <p:nvSpPr>
          <p:cNvPr id="305" name="Google Shape;305;p43"/>
          <p:cNvSpPr txBox="1"/>
          <p:nvPr/>
        </p:nvSpPr>
        <p:spPr>
          <a:xfrm>
            <a:off x="1665175" y="5001775"/>
            <a:ext cx="9273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ЗА</a:t>
            </a:r>
            <a:endParaRPr i="1" sz="2100"/>
          </a:p>
        </p:txBody>
      </p:sp>
      <p:sp>
        <p:nvSpPr>
          <p:cNvPr id="306" name="Google Shape;306;p43"/>
          <p:cNvSpPr txBox="1"/>
          <p:nvPr/>
        </p:nvSpPr>
        <p:spPr>
          <a:xfrm>
            <a:off x="2546075" y="5001775"/>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МИР</a:t>
            </a:r>
            <a:endParaRPr i="1" sz="2100"/>
          </a:p>
        </p:txBody>
      </p:sp>
      <p:sp>
        <p:nvSpPr>
          <p:cNvPr id="307" name="Google Shape;307;p43"/>
          <p:cNvSpPr txBox="1"/>
          <p:nvPr/>
        </p:nvSpPr>
        <p:spPr>
          <a:xfrm>
            <a:off x="3549475" y="5001300"/>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А</a:t>
            </a:r>
            <a:endParaRPr i="1" sz="2100"/>
          </a:p>
        </p:txBody>
      </p:sp>
      <p:sp>
        <p:nvSpPr>
          <p:cNvPr id="308" name="Google Shape;308;p43"/>
          <p:cNvSpPr txBox="1"/>
          <p:nvPr/>
        </p:nvSpPr>
        <p:spPr>
          <a:xfrm>
            <a:off x="4506025" y="5001300"/>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ЮЩ</a:t>
            </a:r>
            <a:endParaRPr i="1" sz="2100"/>
          </a:p>
        </p:txBody>
      </p:sp>
      <p:sp>
        <p:nvSpPr>
          <p:cNvPr id="309" name="Google Shape;309;p43"/>
          <p:cNvSpPr txBox="1"/>
          <p:nvPr/>
        </p:nvSpPr>
        <p:spPr>
          <a:xfrm>
            <a:off x="5478200" y="5001775"/>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ИЕ</a:t>
            </a:r>
            <a:endParaRPr i="1" sz="2100"/>
          </a:p>
        </p:txBody>
      </p:sp>
      <p:sp>
        <p:nvSpPr>
          <p:cNvPr id="310" name="Google Shape;310;p43"/>
          <p:cNvSpPr txBox="1"/>
          <p:nvPr/>
        </p:nvSpPr>
        <p:spPr>
          <a:xfrm>
            <a:off x="1661427" y="6098868"/>
            <a:ext cx="9273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ИЗ</a:t>
            </a:r>
            <a:endParaRPr i="1" sz="2100"/>
          </a:p>
        </p:txBody>
      </p:sp>
      <p:sp>
        <p:nvSpPr>
          <p:cNvPr id="311" name="Google Shape;311;p43"/>
          <p:cNvSpPr txBox="1"/>
          <p:nvPr/>
        </p:nvSpPr>
        <p:spPr>
          <a:xfrm>
            <a:off x="2542327" y="6098868"/>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МЕР</a:t>
            </a:r>
            <a:endParaRPr i="1" sz="2100"/>
          </a:p>
        </p:txBody>
      </p:sp>
      <p:sp>
        <p:nvSpPr>
          <p:cNvPr id="312" name="Google Shape;312;p43"/>
          <p:cNvSpPr txBox="1"/>
          <p:nvPr/>
        </p:nvSpPr>
        <p:spPr>
          <a:xfrm>
            <a:off x="3545727" y="6098393"/>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И</a:t>
            </a:r>
            <a:endParaRPr i="1" sz="2100"/>
          </a:p>
        </p:txBody>
      </p:sp>
      <p:sp>
        <p:nvSpPr>
          <p:cNvPr id="313" name="Google Shape;313;p43"/>
          <p:cNvSpPr txBox="1"/>
          <p:nvPr/>
        </p:nvSpPr>
        <p:spPr>
          <a:xfrm>
            <a:off x="4502277" y="6098393"/>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ТЕЛЬН</a:t>
            </a:r>
            <a:endParaRPr i="1" sz="2100"/>
          </a:p>
        </p:txBody>
      </p:sp>
      <p:sp>
        <p:nvSpPr>
          <p:cNvPr id="314" name="Google Shape;314;p43"/>
          <p:cNvSpPr txBox="1"/>
          <p:nvPr/>
        </p:nvSpPr>
        <p:spPr>
          <a:xfrm>
            <a:off x="5474452" y="6098868"/>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ЫЙ</a:t>
            </a:r>
            <a:endParaRPr i="1" sz="2100"/>
          </a:p>
        </p:txBody>
      </p:sp>
      <p:pic>
        <p:nvPicPr>
          <p:cNvPr id="315" name="Google Shape;315;p43" title="Group 1144.png"/>
          <p:cNvPicPr preferRelativeResize="0"/>
          <p:nvPr/>
        </p:nvPicPr>
        <p:blipFill>
          <a:blip r:embed="rId5">
            <a:alphaModFix/>
          </a:blip>
          <a:stretch>
            <a:fillRect/>
          </a:stretch>
        </p:blipFill>
        <p:spPr>
          <a:xfrm>
            <a:off x="5623210" y="4772925"/>
            <a:ext cx="972850" cy="972850"/>
          </a:xfrm>
          <a:prstGeom prst="rect">
            <a:avLst/>
          </a:prstGeom>
          <a:noFill/>
          <a:ln>
            <a:noFill/>
          </a:ln>
        </p:spPr>
      </p:pic>
      <p:pic>
        <p:nvPicPr>
          <p:cNvPr id="316" name="Google Shape;316;p43" title="Group 1143.png"/>
          <p:cNvPicPr preferRelativeResize="0"/>
          <p:nvPr/>
        </p:nvPicPr>
        <p:blipFill>
          <a:blip r:embed="rId6">
            <a:alphaModFix/>
          </a:blip>
          <a:stretch>
            <a:fillRect/>
          </a:stretch>
        </p:blipFill>
        <p:spPr>
          <a:xfrm>
            <a:off x="1665047" y="4772925"/>
            <a:ext cx="972850" cy="972850"/>
          </a:xfrm>
          <a:prstGeom prst="rect">
            <a:avLst/>
          </a:prstGeom>
          <a:noFill/>
          <a:ln>
            <a:noFill/>
          </a:ln>
        </p:spPr>
      </p:pic>
      <p:pic>
        <p:nvPicPr>
          <p:cNvPr id="317" name="Google Shape;317;p43" title="Group 1142.png"/>
          <p:cNvPicPr preferRelativeResize="0"/>
          <p:nvPr/>
        </p:nvPicPr>
        <p:blipFill>
          <a:blip r:embed="rId7">
            <a:alphaModFix/>
          </a:blip>
          <a:stretch>
            <a:fillRect/>
          </a:stretch>
        </p:blipFill>
        <p:spPr>
          <a:xfrm>
            <a:off x="3652095" y="4771798"/>
            <a:ext cx="972850" cy="972850"/>
          </a:xfrm>
          <a:prstGeom prst="rect">
            <a:avLst/>
          </a:prstGeom>
          <a:noFill/>
          <a:ln>
            <a:noFill/>
          </a:ln>
        </p:spPr>
      </p:pic>
      <p:pic>
        <p:nvPicPr>
          <p:cNvPr id="318" name="Google Shape;318;p43" title="Group 1142.png"/>
          <p:cNvPicPr preferRelativeResize="0"/>
          <p:nvPr/>
        </p:nvPicPr>
        <p:blipFill>
          <a:blip r:embed="rId7">
            <a:alphaModFix/>
          </a:blip>
          <a:stretch>
            <a:fillRect/>
          </a:stretch>
        </p:blipFill>
        <p:spPr>
          <a:xfrm>
            <a:off x="4643394" y="4766904"/>
            <a:ext cx="972850" cy="972850"/>
          </a:xfrm>
          <a:prstGeom prst="rect">
            <a:avLst/>
          </a:prstGeom>
          <a:noFill/>
          <a:ln>
            <a:noFill/>
          </a:ln>
        </p:spPr>
      </p:pic>
      <p:pic>
        <p:nvPicPr>
          <p:cNvPr id="319" name="Google Shape;319;p43" title="Group 413.png"/>
          <p:cNvPicPr preferRelativeResize="0"/>
          <p:nvPr/>
        </p:nvPicPr>
        <p:blipFill>
          <a:blip r:embed="rId8">
            <a:alphaModFix/>
          </a:blip>
          <a:stretch>
            <a:fillRect/>
          </a:stretch>
        </p:blipFill>
        <p:spPr>
          <a:xfrm>
            <a:off x="2649108" y="4766899"/>
            <a:ext cx="972850" cy="9728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4" name="Shape 324"/>
        <p:cNvGrpSpPr/>
        <p:nvPr/>
      </p:nvGrpSpPr>
      <p:grpSpPr>
        <a:xfrm>
          <a:off x="0" y="0"/>
          <a:ext cx="0" cy="0"/>
          <a:chOff x="0" y="0"/>
          <a:chExt cx="0" cy="0"/>
        </a:xfrm>
      </p:grpSpPr>
      <p:sp>
        <p:nvSpPr>
          <p:cNvPr id="325" name="Google Shape;325;p44"/>
          <p:cNvSpPr txBox="1"/>
          <p:nvPr/>
        </p:nvSpPr>
        <p:spPr>
          <a:xfrm>
            <a:off x="457200" y="1581150"/>
            <a:ext cx="8229600" cy="1524000"/>
          </a:xfrm>
          <a:prstGeom prst="rect">
            <a:avLst/>
          </a:prstGeom>
          <a:noFill/>
          <a:ln>
            <a:noFill/>
          </a:ln>
        </p:spPr>
        <p:txBody>
          <a:bodyPr anchorCtr="0" anchor="t" bIns="45000" lIns="90000" spcFirstLastPara="1" rIns="90000" wrap="square" tIns="139975">
            <a:noAutofit/>
          </a:bodyPr>
          <a:lstStyle/>
          <a:p>
            <a:pPr indent="0" lvl="0" marL="0" rtl="0" algn="l">
              <a:lnSpc>
                <a:spcPct val="93000"/>
              </a:lnSpc>
              <a:spcBef>
                <a:spcPts val="0"/>
              </a:spcBef>
              <a:spcAft>
                <a:spcPts val="0"/>
              </a:spcAft>
              <a:buSzPts val="1100"/>
              <a:buNone/>
            </a:pPr>
            <a:r>
              <a:rPr b="1" lang="en-US" sz="3000">
                <a:solidFill>
                  <a:srgbClr val="B45F06"/>
                </a:solidFill>
              </a:rPr>
              <a:t>Изучение чередования корней</a:t>
            </a:r>
            <a:endParaRPr b="1" sz="3000">
              <a:solidFill>
                <a:srgbClr val="B45F06"/>
              </a:solidFill>
            </a:endParaRPr>
          </a:p>
          <a:p>
            <a:pPr indent="0" lvl="0" marL="0" rtl="0" algn="l">
              <a:lnSpc>
                <a:spcPct val="93000"/>
              </a:lnSpc>
              <a:spcBef>
                <a:spcPts val="0"/>
              </a:spcBef>
              <a:spcAft>
                <a:spcPts val="0"/>
              </a:spcAft>
              <a:buSzPts val="1100"/>
              <a:buNone/>
            </a:pPr>
            <a:r>
              <a:rPr b="1" lang="en-US" sz="3000">
                <a:solidFill>
                  <a:srgbClr val="B45F06"/>
                </a:solidFill>
              </a:rPr>
              <a:t>при помощи морфемного метода</a:t>
            </a:r>
            <a:endParaRPr b="1" sz="3000">
              <a:solidFill>
                <a:srgbClr val="B45F06"/>
              </a:solidFill>
            </a:endParaRPr>
          </a:p>
        </p:txBody>
      </p:sp>
      <p:sp>
        <p:nvSpPr>
          <p:cNvPr id="326" name="Google Shape;326;p44"/>
          <p:cNvSpPr txBox="1"/>
          <p:nvPr/>
        </p:nvSpPr>
        <p:spPr>
          <a:xfrm>
            <a:off x="457200" y="3324225"/>
            <a:ext cx="8229600" cy="1270800"/>
          </a:xfrm>
          <a:prstGeom prst="rect">
            <a:avLst/>
          </a:prstGeom>
          <a:noFill/>
          <a:ln>
            <a:noFill/>
          </a:ln>
        </p:spPr>
        <p:txBody>
          <a:bodyPr anchorCtr="0" anchor="t" bIns="45000" lIns="90000" spcFirstLastPara="1" rIns="90000" wrap="square" tIns="114075">
            <a:noAutofit/>
          </a:bodyPr>
          <a:lstStyle/>
          <a:p>
            <a:pPr indent="0" lvl="0" marL="0" rtl="0" algn="l">
              <a:lnSpc>
                <a:spcPct val="93000"/>
              </a:lnSpc>
              <a:spcBef>
                <a:spcPts val="0"/>
              </a:spcBef>
              <a:spcAft>
                <a:spcPts val="0"/>
              </a:spcAft>
              <a:buSzPts val="1100"/>
              <a:buNone/>
            </a:pPr>
            <a:r>
              <a:rPr b="1" lang="en-US" sz="2300">
                <a:solidFill>
                  <a:srgbClr val="B45F06"/>
                </a:solidFill>
              </a:rPr>
              <a:t>Чередование МЕР-МИР</a:t>
            </a:r>
            <a:endParaRPr b="1" sz="2300">
              <a:solidFill>
                <a:srgbClr val="B45F06"/>
              </a:solidFill>
            </a:endParaRPr>
          </a:p>
          <a:p>
            <a:pPr indent="0" lvl="0" marL="0" rtl="0" algn="l">
              <a:lnSpc>
                <a:spcPct val="93000"/>
              </a:lnSpc>
              <a:spcBef>
                <a:spcPts val="0"/>
              </a:spcBef>
              <a:spcAft>
                <a:spcPts val="0"/>
              </a:spcAft>
              <a:buSzPts val="1100"/>
              <a:buNone/>
            </a:pPr>
            <a:r>
              <a:rPr lang="en-US" sz="2300">
                <a:solidFill>
                  <a:schemeClr val="dk1"/>
                </a:solidFill>
              </a:rPr>
              <a:t>Запиши слово с делением на морфемы. </a:t>
            </a:r>
            <a:endParaRPr sz="2300">
              <a:solidFill>
                <a:schemeClr val="dk1"/>
              </a:solidFill>
            </a:endParaRPr>
          </a:p>
          <a:p>
            <a:pPr indent="0" lvl="0" marL="0" rtl="0" algn="l">
              <a:lnSpc>
                <a:spcPct val="93000"/>
              </a:lnSpc>
              <a:spcBef>
                <a:spcPts val="0"/>
              </a:spcBef>
              <a:spcAft>
                <a:spcPts val="0"/>
              </a:spcAft>
              <a:buSzPts val="1100"/>
              <a:buNone/>
            </a:pPr>
            <a:r>
              <a:rPr lang="en-US" sz="2300">
                <a:solidFill>
                  <a:schemeClr val="dk1"/>
                </a:solidFill>
              </a:rPr>
              <a:t>Найди орфограммы и вспомни правило.</a:t>
            </a:r>
            <a:endParaRPr sz="2300">
              <a:solidFill>
                <a:schemeClr val="dk1"/>
              </a:solidFill>
            </a:endParaRPr>
          </a:p>
        </p:txBody>
      </p:sp>
      <p:pic>
        <p:nvPicPr>
          <p:cNvPr id="327" name="Google Shape;327;p44"/>
          <p:cNvPicPr preferRelativeResize="0"/>
          <p:nvPr/>
        </p:nvPicPr>
        <p:blipFill>
          <a:blip r:embed="rId4">
            <a:alphaModFix/>
          </a:blip>
          <a:stretch>
            <a:fillRect/>
          </a:stretch>
        </p:blipFill>
        <p:spPr>
          <a:xfrm>
            <a:off x="1606214" y="4697400"/>
            <a:ext cx="6013650" cy="1115688"/>
          </a:xfrm>
          <a:prstGeom prst="rect">
            <a:avLst/>
          </a:prstGeom>
          <a:noFill/>
          <a:ln>
            <a:noFill/>
          </a:ln>
        </p:spPr>
      </p:pic>
      <p:pic>
        <p:nvPicPr>
          <p:cNvPr id="328" name="Google Shape;328;p44"/>
          <p:cNvPicPr preferRelativeResize="0"/>
          <p:nvPr/>
        </p:nvPicPr>
        <p:blipFill>
          <a:blip r:embed="rId4">
            <a:alphaModFix/>
          </a:blip>
          <a:stretch>
            <a:fillRect/>
          </a:stretch>
        </p:blipFill>
        <p:spPr>
          <a:xfrm>
            <a:off x="1620753" y="5814833"/>
            <a:ext cx="6013650" cy="1115688"/>
          </a:xfrm>
          <a:prstGeom prst="rect">
            <a:avLst/>
          </a:prstGeom>
          <a:noFill/>
          <a:ln>
            <a:noFill/>
          </a:ln>
        </p:spPr>
      </p:pic>
      <p:pic>
        <p:nvPicPr>
          <p:cNvPr id="329" name="Google Shape;329;p44"/>
          <p:cNvPicPr preferRelativeResize="0"/>
          <p:nvPr/>
        </p:nvPicPr>
        <p:blipFill>
          <a:blip r:embed="rId4">
            <a:alphaModFix/>
          </a:blip>
          <a:stretch>
            <a:fillRect/>
          </a:stretch>
        </p:blipFill>
        <p:spPr>
          <a:xfrm>
            <a:off x="1622758" y="6982397"/>
            <a:ext cx="6013650" cy="1115688"/>
          </a:xfrm>
          <a:prstGeom prst="rect">
            <a:avLst/>
          </a:prstGeom>
          <a:noFill/>
          <a:ln>
            <a:noFill/>
          </a:ln>
        </p:spPr>
      </p:pic>
      <p:sp>
        <p:nvSpPr>
          <p:cNvPr id="330" name="Google Shape;330;p44"/>
          <p:cNvSpPr txBox="1"/>
          <p:nvPr/>
        </p:nvSpPr>
        <p:spPr>
          <a:xfrm>
            <a:off x="1665175" y="5001775"/>
            <a:ext cx="9273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ЗА</a:t>
            </a:r>
            <a:endParaRPr i="1" sz="2100"/>
          </a:p>
        </p:txBody>
      </p:sp>
      <p:sp>
        <p:nvSpPr>
          <p:cNvPr id="331" name="Google Shape;331;p44"/>
          <p:cNvSpPr txBox="1"/>
          <p:nvPr/>
        </p:nvSpPr>
        <p:spPr>
          <a:xfrm>
            <a:off x="2546075" y="5001775"/>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МИР</a:t>
            </a:r>
            <a:endParaRPr i="1" sz="2100"/>
          </a:p>
        </p:txBody>
      </p:sp>
      <p:sp>
        <p:nvSpPr>
          <p:cNvPr id="332" name="Google Shape;332;p44"/>
          <p:cNvSpPr txBox="1"/>
          <p:nvPr/>
        </p:nvSpPr>
        <p:spPr>
          <a:xfrm>
            <a:off x="3549475" y="5001300"/>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А</a:t>
            </a:r>
            <a:endParaRPr i="1" sz="2100"/>
          </a:p>
        </p:txBody>
      </p:sp>
      <p:sp>
        <p:nvSpPr>
          <p:cNvPr id="333" name="Google Shape;333;p44"/>
          <p:cNvSpPr txBox="1"/>
          <p:nvPr/>
        </p:nvSpPr>
        <p:spPr>
          <a:xfrm>
            <a:off x="4506025" y="5001300"/>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ЮЩ</a:t>
            </a:r>
            <a:endParaRPr i="1" sz="2100"/>
          </a:p>
        </p:txBody>
      </p:sp>
      <p:sp>
        <p:nvSpPr>
          <p:cNvPr id="334" name="Google Shape;334;p44"/>
          <p:cNvSpPr txBox="1"/>
          <p:nvPr/>
        </p:nvSpPr>
        <p:spPr>
          <a:xfrm>
            <a:off x="5478200" y="5001775"/>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ИЕ</a:t>
            </a:r>
            <a:endParaRPr i="1" sz="2100"/>
          </a:p>
        </p:txBody>
      </p:sp>
      <p:sp>
        <p:nvSpPr>
          <p:cNvPr id="335" name="Google Shape;335;p44"/>
          <p:cNvSpPr txBox="1"/>
          <p:nvPr/>
        </p:nvSpPr>
        <p:spPr>
          <a:xfrm>
            <a:off x="1661427" y="6098868"/>
            <a:ext cx="9273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ИЗ</a:t>
            </a:r>
            <a:endParaRPr i="1" sz="2100"/>
          </a:p>
        </p:txBody>
      </p:sp>
      <p:sp>
        <p:nvSpPr>
          <p:cNvPr id="336" name="Google Shape;336;p44"/>
          <p:cNvSpPr txBox="1"/>
          <p:nvPr/>
        </p:nvSpPr>
        <p:spPr>
          <a:xfrm>
            <a:off x="2542327" y="6098868"/>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МЕР</a:t>
            </a:r>
            <a:endParaRPr i="1" sz="2100"/>
          </a:p>
        </p:txBody>
      </p:sp>
      <p:sp>
        <p:nvSpPr>
          <p:cNvPr id="337" name="Google Shape;337;p44"/>
          <p:cNvSpPr txBox="1"/>
          <p:nvPr/>
        </p:nvSpPr>
        <p:spPr>
          <a:xfrm>
            <a:off x="3545727" y="6098393"/>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И</a:t>
            </a:r>
            <a:endParaRPr i="1" sz="2100"/>
          </a:p>
        </p:txBody>
      </p:sp>
      <p:sp>
        <p:nvSpPr>
          <p:cNvPr id="338" name="Google Shape;338;p44"/>
          <p:cNvSpPr txBox="1"/>
          <p:nvPr/>
        </p:nvSpPr>
        <p:spPr>
          <a:xfrm>
            <a:off x="4502277" y="6098393"/>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ТЕЛЬН</a:t>
            </a:r>
            <a:endParaRPr i="1" sz="2100"/>
          </a:p>
        </p:txBody>
      </p:sp>
      <p:sp>
        <p:nvSpPr>
          <p:cNvPr id="339" name="Google Shape;339;p44"/>
          <p:cNvSpPr txBox="1"/>
          <p:nvPr/>
        </p:nvSpPr>
        <p:spPr>
          <a:xfrm>
            <a:off x="5474452" y="6098868"/>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ЫЙ</a:t>
            </a:r>
            <a:endParaRPr i="1" sz="2100"/>
          </a:p>
        </p:txBody>
      </p:sp>
      <p:pic>
        <p:nvPicPr>
          <p:cNvPr id="340" name="Google Shape;340;p44" title="Group 1144.png"/>
          <p:cNvPicPr preferRelativeResize="0"/>
          <p:nvPr/>
        </p:nvPicPr>
        <p:blipFill>
          <a:blip r:embed="rId5">
            <a:alphaModFix/>
          </a:blip>
          <a:stretch>
            <a:fillRect/>
          </a:stretch>
        </p:blipFill>
        <p:spPr>
          <a:xfrm>
            <a:off x="5623210" y="4772925"/>
            <a:ext cx="972850" cy="972850"/>
          </a:xfrm>
          <a:prstGeom prst="rect">
            <a:avLst/>
          </a:prstGeom>
          <a:noFill/>
          <a:ln>
            <a:noFill/>
          </a:ln>
        </p:spPr>
      </p:pic>
      <p:pic>
        <p:nvPicPr>
          <p:cNvPr id="341" name="Google Shape;341;p44" title="Group 1143.png"/>
          <p:cNvPicPr preferRelativeResize="0"/>
          <p:nvPr/>
        </p:nvPicPr>
        <p:blipFill>
          <a:blip r:embed="rId6">
            <a:alphaModFix/>
          </a:blip>
          <a:stretch>
            <a:fillRect/>
          </a:stretch>
        </p:blipFill>
        <p:spPr>
          <a:xfrm>
            <a:off x="1665047" y="4772925"/>
            <a:ext cx="972850" cy="972850"/>
          </a:xfrm>
          <a:prstGeom prst="rect">
            <a:avLst/>
          </a:prstGeom>
          <a:noFill/>
          <a:ln>
            <a:noFill/>
          </a:ln>
        </p:spPr>
      </p:pic>
      <p:pic>
        <p:nvPicPr>
          <p:cNvPr id="342" name="Google Shape;342;p44" title="Group 1142.png"/>
          <p:cNvPicPr preferRelativeResize="0"/>
          <p:nvPr/>
        </p:nvPicPr>
        <p:blipFill>
          <a:blip r:embed="rId7">
            <a:alphaModFix/>
          </a:blip>
          <a:stretch>
            <a:fillRect/>
          </a:stretch>
        </p:blipFill>
        <p:spPr>
          <a:xfrm>
            <a:off x="3652095" y="4771798"/>
            <a:ext cx="972850" cy="972850"/>
          </a:xfrm>
          <a:prstGeom prst="rect">
            <a:avLst/>
          </a:prstGeom>
          <a:noFill/>
          <a:ln>
            <a:noFill/>
          </a:ln>
        </p:spPr>
      </p:pic>
      <p:pic>
        <p:nvPicPr>
          <p:cNvPr id="343" name="Google Shape;343;p44" title="Group 1142.png"/>
          <p:cNvPicPr preferRelativeResize="0"/>
          <p:nvPr/>
        </p:nvPicPr>
        <p:blipFill>
          <a:blip r:embed="rId7">
            <a:alphaModFix/>
          </a:blip>
          <a:stretch>
            <a:fillRect/>
          </a:stretch>
        </p:blipFill>
        <p:spPr>
          <a:xfrm>
            <a:off x="4643394" y="4766904"/>
            <a:ext cx="972850" cy="972850"/>
          </a:xfrm>
          <a:prstGeom prst="rect">
            <a:avLst/>
          </a:prstGeom>
          <a:noFill/>
          <a:ln>
            <a:noFill/>
          </a:ln>
        </p:spPr>
      </p:pic>
      <p:pic>
        <p:nvPicPr>
          <p:cNvPr id="344" name="Google Shape;344;p44" title="Group 413.png"/>
          <p:cNvPicPr preferRelativeResize="0"/>
          <p:nvPr/>
        </p:nvPicPr>
        <p:blipFill>
          <a:blip r:embed="rId8">
            <a:alphaModFix/>
          </a:blip>
          <a:stretch>
            <a:fillRect/>
          </a:stretch>
        </p:blipFill>
        <p:spPr>
          <a:xfrm>
            <a:off x="2649108" y="4766899"/>
            <a:ext cx="972850" cy="972850"/>
          </a:xfrm>
          <a:prstGeom prst="rect">
            <a:avLst/>
          </a:prstGeom>
          <a:noFill/>
          <a:ln>
            <a:noFill/>
          </a:ln>
        </p:spPr>
      </p:pic>
      <p:pic>
        <p:nvPicPr>
          <p:cNvPr id="345" name="Google Shape;345;p44" title="Group 1144.png"/>
          <p:cNvPicPr preferRelativeResize="0"/>
          <p:nvPr/>
        </p:nvPicPr>
        <p:blipFill>
          <a:blip r:embed="rId5">
            <a:alphaModFix/>
          </a:blip>
          <a:stretch>
            <a:fillRect/>
          </a:stretch>
        </p:blipFill>
        <p:spPr>
          <a:xfrm>
            <a:off x="5637019" y="5874917"/>
            <a:ext cx="972850" cy="972850"/>
          </a:xfrm>
          <a:prstGeom prst="rect">
            <a:avLst/>
          </a:prstGeom>
          <a:noFill/>
          <a:ln>
            <a:noFill/>
          </a:ln>
        </p:spPr>
      </p:pic>
      <p:pic>
        <p:nvPicPr>
          <p:cNvPr id="346" name="Google Shape;346;p44" title="Group 1143.png"/>
          <p:cNvPicPr preferRelativeResize="0"/>
          <p:nvPr/>
        </p:nvPicPr>
        <p:blipFill>
          <a:blip r:embed="rId6">
            <a:alphaModFix/>
          </a:blip>
          <a:stretch>
            <a:fillRect/>
          </a:stretch>
        </p:blipFill>
        <p:spPr>
          <a:xfrm>
            <a:off x="1678856" y="5874917"/>
            <a:ext cx="972850" cy="972850"/>
          </a:xfrm>
          <a:prstGeom prst="rect">
            <a:avLst/>
          </a:prstGeom>
          <a:noFill/>
          <a:ln>
            <a:noFill/>
          </a:ln>
        </p:spPr>
      </p:pic>
      <p:pic>
        <p:nvPicPr>
          <p:cNvPr id="347" name="Google Shape;347;p44" title="Group 1142.png"/>
          <p:cNvPicPr preferRelativeResize="0"/>
          <p:nvPr/>
        </p:nvPicPr>
        <p:blipFill>
          <a:blip r:embed="rId7">
            <a:alphaModFix/>
          </a:blip>
          <a:stretch>
            <a:fillRect/>
          </a:stretch>
        </p:blipFill>
        <p:spPr>
          <a:xfrm>
            <a:off x="3656378" y="5883315"/>
            <a:ext cx="972850" cy="972850"/>
          </a:xfrm>
          <a:prstGeom prst="rect">
            <a:avLst/>
          </a:prstGeom>
          <a:noFill/>
          <a:ln>
            <a:noFill/>
          </a:ln>
        </p:spPr>
      </p:pic>
      <p:pic>
        <p:nvPicPr>
          <p:cNvPr id="348" name="Google Shape;348;p44" title="Group 1142.png"/>
          <p:cNvPicPr preferRelativeResize="0"/>
          <p:nvPr/>
        </p:nvPicPr>
        <p:blipFill>
          <a:blip r:embed="rId7">
            <a:alphaModFix/>
          </a:blip>
          <a:stretch>
            <a:fillRect/>
          </a:stretch>
        </p:blipFill>
        <p:spPr>
          <a:xfrm>
            <a:off x="4657203" y="5878422"/>
            <a:ext cx="972850" cy="972850"/>
          </a:xfrm>
          <a:prstGeom prst="rect">
            <a:avLst/>
          </a:prstGeom>
          <a:noFill/>
          <a:ln>
            <a:noFill/>
          </a:ln>
        </p:spPr>
      </p:pic>
      <p:pic>
        <p:nvPicPr>
          <p:cNvPr id="349" name="Google Shape;349;p44" title="Group 413.png"/>
          <p:cNvPicPr preferRelativeResize="0"/>
          <p:nvPr/>
        </p:nvPicPr>
        <p:blipFill>
          <a:blip r:embed="rId8">
            <a:alphaModFix/>
          </a:blip>
          <a:stretch>
            <a:fillRect/>
          </a:stretch>
        </p:blipFill>
        <p:spPr>
          <a:xfrm>
            <a:off x="2662917" y="5878416"/>
            <a:ext cx="972850" cy="9728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3" name="Shape 103"/>
        <p:cNvGrpSpPr/>
        <p:nvPr/>
      </p:nvGrpSpPr>
      <p:grpSpPr>
        <a:xfrm>
          <a:off x="0" y="0"/>
          <a:ext cx="0" cy="0"/>
          <a:chOff x="0" y="0"/>
          <a:chExt cx="0" cy="0"/>
        </a:xfrm>
      </p:grpSpPr>
      <p:sp>
        <p:nvSpPr>
          <p:cNvPr id="104" name="Google Shape;104;p27"/>
          <p:cNvSpPr txBox="1"/>
          <p:nvPr/>
        </p:nvSpPr>
        <p:spPr>
          <a:xfrm>
            <a:off x="457200" y="1581150"/>
            <a:ext cx="8229600" cy="1524000"/>
          </a:xfrm>
          <a:prstGeom prst="rect">
            <a:avLst/>
          </a:prstGeom>
          <a:noFill/>
          <a:ln>
            <a:noFill/>
          </a:ln>
        </p:spPr>
        <p:txBody>
          <a:bodyPr anchorCtr="0" anchor="t" bIns="45000" lIns="90000" spcFirstLastPara="1" rIns="90000" wrap="square" tIns="139975">
            <a:noAutofit/>
          </a:bodyPr>
          <a:lstStyle/>
          <a:p>
            <a:pPr indent="0" lvl="0" marL="0" rtl="0" algn="l">
              <a:lnSpc>
                <a:spcPct val="93000"/>
              </a:lnSpc>
              <a:spcBef>
                <a:spcPts val="0"/>
              </a:spcBef>
              <a:spcAft>
                <a:spcPts val="0"/>
              </a:spcAft>
              <a:buSzPts val="1100"/>
              <a:buNone/>
            </a:pPr>
            <a:r>
              <a:rPr b="1" lang="en-US" sz="3000">
                <a:solidFill>
                  <a:srgbClr val="B45F06"/>
                </a:solidFill>
              </a:rPr>
              <a:t>Что такое орфографическая зоркость?</a:t>
            </a:r>
            <a:endParaRPr b="1" sz="3000">
              <a:solidFill>
                <a:srgbClr val="B45F06"/>
              </a:solidFill>
            </a:endParaRPr>
          </a:p>
        </p:txBody>
      </p:sp>
      <p:sp>
        <p:nvSpPr>
          <p:cNvPr id="105" name="Google Shape;105;p27"/>
          <p:cNvSpPr txBox="1"/>
          <p:nvPr/>
        </p:nvSpPr>
        <p:spPr>
          <a:xfrm>
            <a:off x="457200" y="3324225"/>
            <a:ext cx="8229600" cy="4908300"/>
          </a:xfrm>
          <a:prstGeom prst="rect">
            <a:avLst/>
          </a:prstGeom>
          <a:noFill/>
          <a:ln>
            <a:noFill/>
          </a:ln>
        </p:spPr>
        <p:txBody>
          <a:bodyPr anchorCtr="0" anchor="t" bIns="45000" lIns="90000" spcFirstLastPara="1" rIns="90000" wrap="square" tIns="114075">
            <a:noAutofit/>
          </a:bodyPr>
          <a:lstStyle/>
          <a:p>
            <a:pPr indent="0" lvl="0" marL="0" rtl="0" algn="l">
              <a:lnSpc>
                <a:spcPct val="93000"/>
              </a:lnSpc>
              <a:spcBef>
                <a:spcPts val="0"/>
              </a:spcBef>
              <a:spcAft>
                <a:spcPts val="0"/>
              </a:spcAft>
              <a:buSzPts val="1100"/>
              <a:buNone/>
            </a:pPr>
            <a:r>
              <a:rPr lang="en-US" sz="2300">
                <a:solidFill>
                  <a:schemeClr val="dk1"/>
                </a:solidFill>
              </a:rPr>
              <a:t>«В лингвистической литературе </a:t>
            </a:r>
            <a:r>
              <a:rPr b="1" lang="en-US" sz="2300">
                <a:solidFill>
                  <a:schemeClr val="dk1"/>
                </a:solidFill>
              </a:rPr>
              <a:t>орфография </a:t>
            </a:r>
            <a:r>
              <a:rPr lang="en-US" sz="2300">
                <a:solidFill>
                  <a:schemeClr val="dk1"/>
                </a:solidFill>
              </a:rPr>
              <a:t>определяется как совокупность (система) правил, обеспечивающих единообразие написаний в тех случаях, где предполагаемы личные написания» (М.Р. Львов)</a:t>
            </a:r>
            <a:endParaRPr sz="2300">
              <a:solidFill>
                <a:schemeClr val="dk1"/>
              </a:solidFill>
            </a:endParaRPr>
          </a:p>
          <a:p>
            <a:pPr indent="0" lvl="0" marL="0" rtl="0" algn="l">
              <a:lnSpc>
                <a:spcPct val="93000"/>
              </a:lnSpc>
              <a:spcBef>
                <a:spcPts val="0"/>
              </a:spcBef>
              <a:spcAft>
                <a:spcPts val="0"/>
              </a:spcAft>
              <a:buSzPts val="1100"/>
              <a:buNone/>
            </a:pPr>
            <a:r>
              <a:t/>
            </a:r>
            <a:endParaRPr sz="2300">
              <a:solidFill>
                <a:schemeClr val="dk1"/>
              </a:solidFill>
            </a:endParaRPr>
          </a:p>
          <a:p>
            <a:pPr indent="0" lvl="0" marL="0" rtl="0" algn="l">
              <a:lnSpc>
                <a:spcPct val="93000"/>
              </a:lnSpc>
              <a:spcBef>
                <a:spcPts val="0"/>
              </a:spcBef>
              <a:spcAft>
                <a:spcPts val="0"/>
              </a:spcAft>
              <a:buSzPts val="1100"/>
              <a:buNone/>
            </a:pPr>
            <a:r>
              <a:rPr b="1" lang="en-US" sz="2300">
                <a:solidFill>
                  <a:schemeClr val="dk1"/>
                </a:solidFill>
              </a:rPr>
              <a:t>Орфографическая зоркость</a:t>
            </a:r>
            <a:r>
              <a:rPr lang="en-US" sz="2300">
                <a:solidFill>
                  <a:schemeClr val="dk1"/>
                </a:solidFill>
              </a:rPr>
              <a:t> ー это умение замечать орфограммы, то есть те случаи при письме, где при едином произношении возможен выбор написания (М.С. Селезнёва).</a:t>
            </a:r>
            <a:endParaRPr sz="230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4" name="Shape 354"/>
        <p:cNvGrpSpPr/>
        <p:nvPr/>
      </p:nvGrpSpPr>
      <p:grpSpPr>
        <a:xfrm>
          <a:off x="0" y="0"/>
          <a:ext cx="0" cy="0"/>
          <a:chOff x="0" y="0"/>
          <a:chExt cx="0" cy="0"/>
        </a:xfrm>
      </p:grpSpPr>
      <p:sp>
        <p:nvSpPr>
          <p:cNvPr id="355" name="Google Shape;355;p45"/>
          <p:cNvSpPr txBox="1"/>
          <p:nvPr/>
        </p:nvSpPr>
        <p:spPr>
          <a:xfrm>
            <a:off x="457200" y="1581150"/>
            <a:ext cx="8229600" cy="1524000"/>
          </a:xfrm>
          <a:prstGeom prst="rect">
            <a:avLst/>
          </a:prstGeom>
          <a:noFill/>
          <a:ln>
            <a:noFill/>
          </a:ln>
        </p:spPr>
        <p:txBody>
          <a:bodyPr anchorCtr="0" anchor="t" bIns="45000" lIns="90000" spcFirstLastPara="1" rIns="90000" wrap="square" tIns="139975">
            <a:noAutofit/>
          </a:bodyPr>
          <a:lstStyle/>
          <a:p>
            <a:pPr indent="0" lvl="0" marL="0" rtl="0" algn="l">
              <a:lnSpc>
                <a:spcPct val="93000"/>
              </a:lnSpc>
              <a:spcBef>
                <a:spcPts val="0"/>
              </a:spcBef>
              <a:spcAft>
                <a:spcPts val="0"/>
              </a:spcAft>
              <a:buSzPts val="1100"/>
              <a:buNone/>
            </a:pPr>
            <a:r>
              <a:rPr b="1" lang="en-US" sz="3000">
                <a:solidFill>
                  <a:srgbClr val="B45F06"/>
                </a:solidFill>
              </a:rPr>
              <a:t>Изучение чередования корней</a:t>
            </a:r>
            <a:endParaRPr b="1" sz="3000">
              <a:solidFill>
                <a:srgbClr val="B45F06"/>
              </a:solidFill>
            </a:endParaRPr>
          </a:p>
          <a:p>
            <a:pPr indent="0" lvl="0" marL="0" rtl="0" algn="l">
              <a:lnSpc>
                <a:spcPct val="93000"/>
              </a:lnSpc>
              <a:spcBef>
                <a:spcPts val="0"/>
              </a:spcBef>
              <a:spcAft>
                <a:spcPts val="0"/>
              </a:spcAft>
              <a:buSzPts val="1100"/>
              <a:buNone/>
            </a:pPr>
            <a:r>
              <a:rPr b="1" lang="en-US" sz="3000">
                <a:solidFill>
                  <a:srgbClr val="B45F06"/>
                </a:solidFill>
              </a:rPr>
              <a:t>при помощи морфемного метода</a:t>
            </a:r>
            <a:endParaRPr b="1" sz="3000">
              <a:solidFill>
                <a:srgbClr val="B45F06"/>
              </a:solidFill>
            </a:endParaRPr>
          </a:p>
        </p:txBody>
      </p:sp>
      <p:sp>
        <p:nvSpPr>
          <p:cNvPr id="356" name="Google Shape;356;p45"/>
          <p:cNvSpPr txBox="1"/>
          <p:nvPr/>
        </p:nvSpPr>
        <p:spPr>
          <a:xfrm>
            <a:off x="457200" y="3324225"/>
            <a:ext cx="8229600" cy="1270800"/>
          </a:xfrm>
          <a:prstGeom prst="rect">
            <a:avLst/>
          </a:prstGeom>
          <a:noFill/>
          <a:ln>
            <a:noFill/>
          </a:ln>
        </p:spPr>
        <p:txBody>
          <a:bodyPr anchorCtr="0" anchor="t" bIns="45000" lIns="90000" spcFirstLastPara="1" rIns="90000" wrap="square" tIns="114075">
            <a:noAutofit/>
          </a:bodyPr>
          <a:lstStyle/>
          <a:p>
            <a:pPr indent="0" lvl="0" marL="0" rtl="0" algn="l">
              <a:lnSpc>
                <a:spcPct val="93000"/>
              </a:lnSpc>
              <a:spcBef>
                <a:spcPts val="0"/>
              </a:spcBef>
              <a:spcAft>
                <a:spcPts val="0"/>
              </a:spcAft>
              <a:buSzPts val="1100"/>
              <a:buNone/>
            </a:pPr>
            <a:r>
              <a:rPr b="1" lang="en-US" sz="2300">
                <a:solidFill>
                  <a:srgbClr val="B45F06"/>
                </a:solidFill>
              </a:rPr>
              <a:t>Чередование МЕР-МИР</a:t>
            </a:r>
            <a:endParaRPr b="1" sz="2300">
              <a:solidFill>
                <a:srgbClr val="B45F06"/>
              </a:solidFill>
            </a:endParaRPr>
          </a:p>
          <a:p>
            <a:pPr indent="0" lvl="0" marL="0" rtl="0" algn="l">
              <a:lnSpc>
                <a:spcPct val="93000"/>
              </a:lnSpc>
              <a:spcBef>
                <a:spcPts val="0"/>
              </a:spcBef>
              <a:spcAft>
                <a:spcPts val="0"/>
              </a:spcAft>
              <a:buSzPts val="1100"/>
              <a:buNone/>
            </a:pPr>
            <a:r>
              <a:rPr lang="en-US" sz="2300">
                <a:solidFill>
                  <a:schemeClr val="dk1"/>
                </a:solidFill>
              </a:rPr>
              <a:t>Запиши слово с делением на морфемы. </a:t>
            </a:r>
            <a:endParaRPr sz="2300">
              <a:solidFill>
                <a:schemeClr val="dk1"/>
              </a:solidFill>
            </a:endParaRPr>
          </a:p>
          <a:p>
            <a:pPr indent="0" lvl="0" marL="0" rtl="0" algn="l">
              <a:lnSpc>
                <a:spcPct val="93000"/>
              </a:lnSpc>
              <a:spcBef>
                <a:spcPts val="0"/>
              </a:spcBef>
              <a:spcAft>
                <a:spcPts val="0"/>
              </a:spcAft>
              <a:buSzPts val="1100"/>
              <a:buNone/>
            </a:pPr>
            <a:r>
              <a:rPr lang="en-US" sz="2300">
                <a:solidFill>
                  <a:schemeClr val="dk1"/>
                </a:solidFill>
              </a:rPr>
              <a:t>Найди орфограммы и вспомни правило.</a:t>
            </a:r>
            <a:endParaRPr sz="2300">
              <a:solidFill>
                <a:schemeClr val="dk1"/>
              </a:solidFill>
            </a:endParaRPr>
          </a:p>
        </p:txBody>
      </p:sp>
      <p:pic>
        <p:nvPicPr>
          <p:cNvPr id="357" name="Google Shape;357;p45"/>
          <p:cNvPicPr preferRelativeResize="0"/>
          <p:nvPr/>
        </p:nvPicPr>
        <p:blipFill>
          <a:blip r:embed="rId4">
            <a:alphaModFix/>
          </a:blip>
          <a:stretch>
            <a:fillRect/>
          </a:stretch>
        </p:blipFill>
        <p:spPr>
          <a:xfrm>
            <a:off x="1606214" y="4697400"/>
            <a:ext cx="6013650" cy="1115688"/>
          </a:xfrm>
          <a:prstGeom prst="rect">
            <a:avLst/>
          </a:prstGeom>
          <a:noFill/>
          <a:ln>
            <a:noFill/>
          </a:ln>
        </p:spPr>
      </p:pic>
      <p:pic>
        <p:nvPicPr>
          <p:cNvPr id="358" name="Google Shape;358;p45"/>
          <p:cNvPicPr preferRelativeResize="0"/>
          <p:nvPr/>
        </p:nvPicPr>
        <p:blipFill>
          <a:blip r:embed="rId4">
            <a:alphaModFix/>
          </a:blip>
          <a:stretch>
            <a:fillRect/>
          </a:stretch>
        </p:blipFill>
        <p:spPr>
          <a:xfrm>
            <a:off x="1620753" y="5814833"/>
            <a:ext cx="6013650" cy="1115688"/>
          </a:xfrm>
          <a:prstGeom prst="rect">
            <a:avLst/>
          </a:prstGeom>
          <a:noFill/>
          <a:ln>
            <a:noFill/>
          </a:ln>
        </p:spPr>
      </p:pic>
      <p:pic>
        <p:nvPicPr>
          <p:cNvPr id="359" name="Google Shape;359;p45"/>
          <p:cNvPicPr preferRelativeResize="0"/>
          <p:nvPr/>
        </p:nvPicPr>
        <p:blipFill>
          <a:blip r:embed="rId4">
            <a:alphaModFix/>
          </a:blip>
          <a:stretch>
            <a:fillRect/>
          </a:stretch>
        </p:blipFill>
        <p:spPr>
          <a:xfrm>
            <a:off x="1622758" y="6982397"/>
            <a:ext cx="6013650" cy="1115688"/>
          </a:xfrm>
          <a:prstGeom prst="rect">
            <a:avLst/>
          </a:prstGeom>
          <a:noFill/>
          <a:ln>
            <a:noFill/>
          </a:ln>
        </p:spPr>
      </p:pic>
      <p:sp>
        <p:nvSpPr>
          <p:cNvPr id="360" name="Google Shape;360;p45"/>
          <p:cNvSpPr txBox="1"/>
          <p:nvPr/>
        </p:nvSpPr>
        <p:spPr>
          <a:xfrm>
            <a:off x="1665175" y="5001775"/>
            <a:ext cx="9273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ЗА</a:t>
            </a:r>
            <a:endParaRPr i="1" sz="2100"/>
          </a:p>
        </p:txBody>
      </p:sp>
      <p:sp>
        <p:nvSpPr>
          <p:cNvPr id="361" name="Google Shape;361;p45"/>
          <p:cNvSpPr txBox="1"/>
          <p:nvPr/>
        </p:nvSpPr>
        <p:spPr>
          <a:xfrm>
            <a:off x="2546075" y="5001775"/>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МИР</a:t>
            </a:r>
            <a:endParaRPr i="1" sz="2100"/>
          </a:p>
        </p:txBody>
      </p:sp>
      <p:sp>
        <p:nvSpPr>
          <p:cNvPr id="362" name="Google Shape;362;p45"/>
          <p:cNvSpPr txBox="1"/>
          <p:nvPr/>
        </p:nvSpPr>
        <p:spPr>
          <a:xfrm>
            <a:off x="3549475" y="5001300"/>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А</a:t>
            </a:r>
            <a:endParaRPr i="1" sz="2100"/>
          </a:p>
        </p:txBody>
      </p:sp>
      <p:sp>
        <p:nvSpPr>
          <p:cNvPr id="363" name="Google Shape;363;p45"/>
          <p:cNvSpPr txBox="1"/>
          <p:nvPr/>
        </p:nvSpPr>
        <p:spPr>
          <a:xfrm>
            <a:off x="4506025" y="5001300"/>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ЮЩ</a:t>
            </a:r>
            <a:endParaRPr i="1" sz="2100"/>
          </a:p>
        </p:txBody>
      </p:sp>
      <p:sp>
        <p:nvSpPr>
          <p:cNvPr id="364" name="Google Shape;364;p45"/>
          <p:cNvSpPr txBox="1"/>
          <p:nvPr/>
        </p:nvSpPr>
        <p:spPr>
          <a:xfrm>
            <a:off x="5478200" y="5001775"/>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ИЕ</a:t>
            </a:r>
            <a:endParaRPr i="1" sz="2100"/>
          </a:p>
        </p:txBody>
      </p:sp>
      <p:sp>
        <p:nvSpPr>
          <p:cNvPr id="365" name="Google Shape;365;p45"/>
          <p:cNvSpPr txBox="1"/>
          <p:nvPr/>
        </p:nvSpPr>
        <p:spPr>
          <a:xfrm>
            <a:off x="1661427" y="6098868"/>
            <a:ext cx="9273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ИЗ</a:t>
            </a:r>
            <a:endParaRPr i="1" sz="2100"/>
          </a:p>
        </p:txBody>
      </p:sp>
      <p:sp>
        <p:nvSpPr>
          <p:cNvPr id="366" name="Google Shape;366;p45"/>
          <p:cNvSpPr txBox="1"/>
          <p:nvPr/>
        </p:nvSpPr>
        <p:spPr>
          <a:xfrm>
            <a:off x="2542327" y="6098868"/>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МЕР</a:t>
            </a:r>
            <a:endParaRPr i="1" sz="2100"/>
          </a:p>
        </p:txBody>
      </p:sp>
      <p:sp>
        <p:nvSpPr>
          <p:cNvPr id="367" name="Google Shape;367;p45"/>
          <p:cNvSpPr txBox="1"/>
          <p:nvPr/>
        </p:nvSpPr>
        <p:spPr>
          <a:xfrm>
            <a:off x="3545727" y="6098393"/>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И</a:t>
            </a:r>
            <a:endParaRPr i="1" sz="2100"/>
          </a:p>
        </p:txBody>
      </p:sp>
      <p:sp>
        <p:nvSpPr>
          <p:cNvPr id="368" name="Google Shape;368;p45"/>
          <p:cNvSpPr txBox="1"/>
          <p:nvPr/>
        </p:nvSpPr>
        <p:spPr>
          <a:xfrm>
            <a:off x="4502277" y="6098393"/>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ТЕЛЬН</a:t>
            </a:r>
            <a:endParaRPr i="1" sz="2100"/>
          </a:p>
        </p:txBody>
      </p:sp>
      <p:sp>
        <p:nvSpPr>
          <p:cNvPr id="369" name="Google Shape;369;p45"/>
          <p:cNvSpPr txBox="1"/>
          <p:nvPr/>
        </p:nvSpPr>
        <p:spPr>
          <a:xfrm>
            <a:off x="5474452" y="6098868"/>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ЫЙ</a:t>
            </a:r>
            <a:endParaRPr i="1" sz="2100"/>
          </a:p>
        </p:txBody>
      </p:sp>
      <p:sp>
        <p:nvSpPr>
          <p:cNvPr id="370" name="Google Shape;370;p45"/>
          <p:cNvSpPr txBox="1"/>
          <p:nvPr/>
        </p:nvSpPr>
        <p:spPr>
          <a:xfrm>
            <a:off x="1657680" y="7289649"/>
            <a:ext cx="9273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ПРИ</a:t>
            </a:r>
            <a:endParaRPr i="1" sz="2100"/>
          </a:p>
        </p:txBody>
      </p:sp>
      <p:sp>
        <p:nvSpPr>
          <p:cNvPr id="371" name="Google Shape;371;p45"/>
          <p:cNvSpPr txBox="1"/>
          <p:nvPr/>
        </p:nvSpPr>
        <p:spPr>
          <a:xfrm>
            <a:off x="2538580" y="7289649"/>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МИР</a:t>
            </a:r>
            <a:endParaRPr i="1" sz="2100"/>
          </a:p>
        </p:txBody>
      </p:sp>
      <p:sp>
        <p:nvSpPr>
          <p:cNvPr id="372" name="Google Shape;372;p45"/>
          <p:cNvSpPr txBox="1"/>
          <p:nvPr/>
        </p:nvSpPr>
        <p:spPr>
          <a:xfrm>
            <a:off x="3541980" y="7289174"/>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И</a:t>
            </a:r>
            <a:endParaRPr i="1" sz="2100"/>
          </a:p>
        </p:txBody>
      </p:sp>
      <p:sp>
        <p:nvSpPr>
          <p:cNvPr id="373" name="Google Shape;373;p45"/>
          <p:cNvSpPr txBox="1"/>
          <p:nvPr/>
        </p:nvSpPr>
        <p:spPr>
          <a:xfrm>
            <a:off x="4506337" y="7289174"/>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ТЬ</a:t>
            </a:r>
            <a:endParaRPr i="1" sz="2100"/>
          </a:p>
        </p:txBody>
      </p:sp>
      <p:pic>
        <p:nvPicPr>
          <p:cNvPr id="374" name="Google Shape;374;p45" title="Group 1144.png"/>
          <p:cNvPicPr preferRelativeResize="0"/>
          <p:nvPr/>
        </p:nvPicPr>
        <p:blipFill>
          <a:blip r:embed="rId5">
            <a:alphaModFix/>
          </a:blip>
          <a:stretch>
            <a:fillRect/>
          </a:stretch>
        </p:blipFill>
        <p:spPr>
          <a:xfrm>
            <a:off x="5623210" y="4772925"/>
            <a:ext cx="972850" cy="972850"/>
          </a:xfrm>
          <a:prstGeom prst="rect">
            <a:avLst/>
          </a:prstGeom>
          <a:noFill/>
          <a:ln>
            <a:noFill/>
          </a:ln>
        </p:spPr>
      </p:pic>
      <p:pic>
        <p:nvPicPr>
          <p:cNvPr id="375" name="Google Shape;375;p45" title="Group 1143.png"/>
          <p:cNvPicPr preferRelativeResize="0"/>
          <p:nvPr/>
        </p:nvPicPr>
        <p:blipFill>
          <a:blip r:embed="rId6">
            <a:alphaModFix/>
          </a:blip>
          <a:stretch>
            <a:fillRect/>
          </a:stretch>
        </p:blipFill>
        <p:spPr>
          <a:xfrm>
            <a:off x="1665047" y="4772925"/>
            <a:ext cx="972850" cy="972850"/>
          </a:xfrm>
          <a:prstGeom prst="rect">
            <a:avLst/>
          </a:prstGeom>
          <a:noFill/>
          <a:ln>
            <a:noFill/>
          </a:ln>
        </p:spPr>
      </p:pic>
      <p:pic>
        <p:nvPicPr>
          <p:cNvPr id="376" name="Google Shape;376;p45" title="Group 1142.png"/>
          <p:cNvPicPr preferRelativeResize="0"/>
          <p:nvPr/>
        </p:nvPicPr>
        <p:blipFill>
          <a:blip r:embed="rId7">
            <a:alphaModFix/>
          </a:blip>
          <a:stretch>
            <a:fillRect/>
          </a:stretch>
        </p:blipFill>
        <p:spPr>
          <a:xfrm>
            <a:off x="3652095" y="4771798"/>
            <a:ext cx="972850" cy="972850"/>
          </a:xfrm>
          <a:prstGeom prst="rect">
            <a:avLst/>
          </a:prstGeom>
          <a:noFill/>
          <a:ln>
            <a:noFill/>
          </a:ln>
        </p:spPr>
      </p:pic>
      <p:pic>
        <p:nvPicPr>
          <p:cNvPr id="377" name="Google Shape;377;p45" title="Group 1142.png"/>
          <p:cNvPicPr preferRelativeResize="0"/>
          <p:nvPr/>
        </p:nvPicPr>
        <p:blipFill>
          <a:blip r:embed="rId7">
            <a:alphaModFix/>
          </a:blip>
          <a:stretch>
            <a:fillRect/>
          </a:stretch>
        </p:blipFill>
        <p:spPr>
          <a:xfrm>
            <a:off x="4643394" y="4766904"/>
            <a:ext cx="972850" cy="972850"/>
          </a:xfrm>
          <a:prstGeom prst="rect">
            <a:avLst/>
          </a:prstGeom>
          <a:noFill/>
          <a:ln>
            <a:noFill/>
          </a:ln>
        </p:spPr>
      </p:pic>
      <p:pic>
        <p:nvPicPr>
          <p:cNvPr id="378" name="Google Shape;378;p45" title="Group 413.png"/>
          <p:cNvPicPr preferRelativeResize="0"/>
          <p:nvPr/>
        </p:nvPicPr>
        <p:blipFill>
          <a:blip r:embed="rId8">
            <a:alphaModFix/>
          </a:blip>
          <a:stretch>
            <a:fillRect/>
          </a:stretch>
        </p:blipFill>
        <p:spPr>
          <a:xfrm>
            <a:off x="2649108" y="4766899"/>
            <a:ext cx="972850" cy="972850"/>
          </a:xfrm>
          <a:prstGeom prst="rect">
            <a:avLst/>
          </a:prstGeom>
          <a:noFill/>
          <a:ln>
            <a:noFill/>
          </a:ln>
        </p:spPr>
      </p:pic>
      <p:pic>
        <p:nvPicPr>
          <p:cNvPr id="379" name="Google Shape;379;p45" title="Group 1144.png"/>
          <p:cNvPicPr preferRelativeResize="0"/>
          <p:nvPr/>
        </p:nvPicPr>
        <p:blipFill>
          <a:blip r:embed="rId5">
            <a:alphaModFix/>
          </a:blip>
          <a:stretch>
            <a:fillRect/>
          </a:stretch>
        </p:blipFill>
        <p:spPr>
          <a:xfrm>
            <a:off x="5637019" y="5874917"/>
            <a:ext cx="972850" cy="972850"/>
          </a:xfrm>
          <a:prstGeom prst="rect">
            <a:avLst/>
          </a:prstGeom>
          <a:noFill/>
          <a:ln>
            <a:noFill/>
          </a:ln>
        </p:spPr>
      </p:pic>
      <p:pic>
        <p:nvPicPr>
          <p:cNvPr id="380" name="Google Shape;380;p45" title="Group 1143.png"/>
          <p:cNvPicPr preferRelativeResize="0"/>
          <p:nvPr/>
        </p:nvPicPr>
        <p:blipFill>
          <a:blip r:embed="rId6">
            <a:alphaModFix/>
          </a:blip>
          <a:stretch>
            <a:fillRect/>
          </a:stretch>
        </p:blipFill>
        <p:spPr>
          <a:xfrm>
            <a:off x="1678856" y="5874917"/>
            <a:ext cx="972850" cy="972850"/>
          </a:xfrm>
          <a:prstGeom prst="rect">
            <a:avLst/>
          </a:prstGeom>
          <a:noFill/>
          <a:ln>
            <a:noFill/>
          </a:ln>
        </p:spPr>
      </p:pic>
      <p:pic>
        <p:nvPicPr>
          <p:cNvPr id="381" name="Google Shape;381;p45" title="Group 1142.png"/>
          <p:cNvPicPr preferRelativeResize="0"/>
          <p:nvPr/>
        </p:nvPicPr>
        <p:blipFill>
          <a:blip r:embed="rId7">
            <a:alphaModFix/>
          </a:blip>
          <a:stretch>
            <a:fillRect/>
          </a:stretch>
        </p:blipFill>
        <p:spPr>
          <a:xfrm>
            <a:off x="3656378" y="5883315"/>
            <a:ext cx="972850" cy="972850"/>
          </a:xfrm>
          <a:prstGeom prst="rect">
            <a:avLst/>
          </a:prstGeom>
          <a:noFill/>
          <a:ln>
            <a:noFill/>
          </a:ln>
        </p:spPr>
      </p:pic>
      <p:pic>
        <p:nvPicPr>
          <p:cNvPr id="382" name="Google Shape;382;p45" title="Group 1142.png"/>
          <p:cNvPicPr preferRelativeResize="0"/>
          <p:nvPr/>
        </p:nvPicPr>
        <p:blipFill>
          <a:blip r:embed="rId7">
            <a:alphaModFix/>
          </a:blip>
          <a:stretch>
            <a:fillRect/>
          </a:stretch>
        </p:blipFill>
        <p:spPr>
          <a:xfrm>
            <a:off x="4657203" y="5878422"/>
            <a:ext cx="972850" cy="972850"/>
          </a:xfrm>
          <a:prstGeom prst="rect">
            <a:avLst/>
          </a:prstGeom>
          <a:noFill/>
          <a:ln>
            <a:noFill/>
          </a:ln>
        </p:spPr>
      </p:pic>
      <p:pic>
        <p:nvPicPr>
          <p:cNvPr id="383" name="Google Shape;383;p45" title="Group 413.png"/>
          <p:cNvPicPr preferRelativeResize="0"/>
          <p:nvPr/>
        </p:nvPicPr>
        <p:blipFill>
          <a:blip r:embed="rId8">
            <a:alphaModFix/>
          </a:blip>
          <a:stretch>
            <a:fillRect/>
          </a:stretch>
        </p:blipFill>
        <p:spPr>
          <a:xfrm>
            <a:off x="2662917" y="5878416"/>
            <a:ext cx="972850" cy="9728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8" name="Shape 388"/>
        <p:cNvGrpSpPr/>
        <p:nvPr/>
      </p:nvGrpSpPr>
      <p:grpSpPr>
        <a:xfrm>
          <a:off x="0" y="0"/>
          <a:ext cx="0" cy="0"/>
          <a:chOff x="0" y="0"/>
          <a:chExt cx="0" cy="0"/>
        </a:xfrm>
      </p:grpSpPr>
      <p:sp>
        <p:nvSpPr>
          <p:cNvPr id="389" name="Google Shape;389;p46"/>
          <p:cNvSpPr txBox="1"/>
          <p:nvPr/>
        </p:nvSpPr>
        <p:spPr>
          <a:xfrm>
            <a:off x="457200" y="1581150"/>
            <a:ext cx="8229600" cy="1524000"/>
          </a:xfrm>
          <a:prstGeom prst="rect">
            <a:avLst/>
          </a:prstGeom>
          <a:noFill/>
          <a:ln>
            <a:noFill/>
          </a:ln>
        </p:spPr>
        <p:txBody>
          <a:bodyPr anchorCtr="0" anchor="t" bIns="45000" lIns="90000" spcFirstLastPara="1" rIns="90000" wrap="square" tIns="139975">
            <a:noAutofit/>
          </a:bodyPr>
          <a:lstStyle/>
          <a:p>
            <a:pPr indent="0" lvl="0" marL="0" rtl="0" algn="l">
              <a:lnSpc>
                <a:spcPct val="93000"/>
              </a:lnSpc>
              <a:spcBef>
                <a:spcPts val="0"/>
              </a:spcBef>
              <a:spcAft>
                <a:spcPts val="0"/>
              </a:spcAft>
              <a:buSzPts val="1100"/>
              <a:buNone/>
            </a:pPr>
            <a:r>
              <a:rPr b="1" lang="en-US" sz="3000">
                <a:solidFill>
                  <a:srgbClr val="B45F06"/>
                </a:solidFill>
              </a:rPr>
              <a:t>Изучение чередования корней</a:t>
            </a:r>
            <a:endParaRPr b="1" sz="3000">
              <a:solidFill>
                <a:srgbClr val="B45F06"/>
              </a:solidFill>
            </a:endParaRPr>
          </a:p>
          <a:p>
            <a:pPr indent="0" lvl="0" marL="0" rtl="0" algn="l">
              <a:lnSpc>
                <a:spcPct val="93000"/>
              </a:lnSpc>
              <a:spcBef>
                <a:spcPts val="0"/>
              </a:spcBef>
              <a:spcAft>
                <a:spcPts val="0"/>
              </a:spcAft>
              <a:buSzPts val="1100"/>
              <a:buNone/>
            </a:pPr>
            <a:r>
              <a:rPr b="1" lang="en-US" sz="3000">
                <a:solidFill>
                  <a:srgbClr val="B45F06"/>
                </a:solidFill>
              </a:rPr>
              <a:t>при помощи морфемного метода</a:t>
            </a:r>
            <a:endParaRPr b="1" sz="3000">
              <a:solidFill>
                <a:srgbClr val="B45F06"/>
              </a:solidFill>
            </a:endParaRPr>
          </a:p>
        </p:txBody>
      </p:sp>
      <p:sp>
        <p:nvSpPr>
          <p:cNvPr id="390" name="Google Shape;390;p46"/>
          <p:cNvSpPr txBox="1"/>
          <p:nvPr/>
        </p:nvSpPr>
        <p:spPr>
          <a:xfrm>
            <a:off x="457200" y="3324225"/>
            <a:ext cx="8229600" cy="1270800"/>
          </a:xfrm>
          <a:prstGeom prst="rect">
            <a:avLst/>
          </a:prstGeom>
          <a:noFill/>
          <a:ln>
            <a:noFill/>
          </a:ln>
        </p:spPr>
        <p:txBody>
          <a:bodyPr anchorCtr="0" anchor="t" bIns="45000" lIns="90000" spcFirstLastPara="1" rIns="90000" wrap="square" tIns="114075">
            <a:noAutofit/>
          </a:bodyPr>
          <a:lstStyle/>
          <a:p>
            <a:pPr indent="0" lvl="0" marL="0" rtl="0" algn="l">
              <a:lnSpc>
                <a:spcPct val="93000"/>
              </a:lnSpc>
              <a:spcBef>
                <a:spcPts val="0"/>
              </a:spcBef>
              <a:spcAft>
                <a:spcPts val="0"/>
              </a:spcAft>
              <a:buSzPts val="1100"/>
              <a:buNone/>
            </a:pPr>
            <a:r>
              <a:rPr b="1" lang="en-US" sz="2300">
                <a:solidFill>
                  <a:srgbClr val="B45F06"/>
                </a:solidFill>
              </a:rPr>
              <a:t>Чередование МЕР-МИР</a:t>
            </a:r>
            <a:endParaRPr b="1" sz="2300">
              <a:solidFill>
                <a:srgbClr val="B45F06"/>
              </a:solidFill>
            </a:endParaRPr>
          </a:p>
          <a:p>
            <a:pPr indent="0" lvl="0" marL="0" rtl="0" algn="l">
              <a:lnSpc>
                <a:spcPct val="93000"/>
              </a:lnSpc>
              <a:spcBef>
                <a:spcPts val="0"/>
              </a:spcBef>
              <a:spcAft>
                <a:spcPts val="0"/>
              </a:spcAft>
              <a:buSzPts val="1100"/>
              <a:buNone/>
            </a:pPr>
            <a:r>
              <a:rPr lang="en-US" sz="2300">
                <a:solidFill>
                  <a:schemeClr val="dk1"/>
                </a:solidFill>
              </a:rPr>
              <a:t>Запиши слово с делением на морфемы. </a:t>
            </a:r>
            <a:endParaRPr sz="2300">
              <a:solidFill>
                <a:schemeClr val="dk1"/>
              </a:solidFill>
            </a:endParaRPr>
          </a:p>
          <a:p>
            <a:pPr indent="0" lvl="0" marL="0" rtl="0" algn="l">
              <a:lnSpc>
                <a:spcPct val="93000"/>
              </a:lnSpc>
              <a:spcBef>
                <a:spcPts val="0"/>
              </a:spcBef>
              <a:spcAft>
                <a:spcPts val="0"/>
              </a:spcAft>
              <a:buSzPts val="1100"/>
              <a:buNone/>
            </a:pPr>
            <a:r>
              <a:rPr lang="en-US" sz="2300">
                <a:solidFill>
                  <a:schemeClr val="dk1"/>
                </a:solidFill>
              </a:rPr>
              <a:t>Найди орфограммы и вспомни правило.</a:t>
            </a:r>
            <a:endParaRPr sz="2300">
              <a:solidFill>
                <a:schemeClr val="dk1"/>
              </a:solidFill>
            </a:endParaRPr>
          </a:p>
        </p:txBody>
      </p:sp>
      <p:pic>
        <p:nvPicPr>
          <p:cNvPr id="391" name="Google Shape;391;p46"/>
          <p:cNvPicPr preferRelativeResize="0"/>
          <p:nvPr/>
        </p:nvPicPr>
        <p:blipFill>
          <a:blip r:embed="rId4">
            <a:alphaModFix/>
          </a:blip>
          <a:stretch>
            <a:fillRect/>
          </a:stretch>
        </p:blipFill>
        <p:spPr>
          <a:xfrm>
            <a:off x="1606214" y="4697400"/>
            <a:ext cx="6013650" cy="1115688"/>
          </a:xfrm>
          <a:prstGeom prst="rect">
            <a:avLst/>
          </a:prstGeom>
          <a:noFill/>
          <a:ln>
            <a:noFill/>
          </a:ln>
        </p:spPr>
      </p:pic>
      <p:pic>
        <p:nvPicPr>
          <p:cNvPr id="392" name="Google Shape;392;p46"/>
          <p:cNvPicPr preferRelativeResize="0"/>
          <p:nvPr/>
        </p:nvPicPr>
        <p:blipFill>
          <a:blip r:embed="rId4">
            <a:alphaModFix/>
          </a:blip>
          <a:stretch>
            <a:fillRect/>
          </a:stretch>
        </p:blipFill>
        <p:spPr>
          <a:xfrm>
            <a:off x="1620753" y="5814833"/>
            <a:ext cx="6013650" cy="1115688"/>
          </a:xfrm>
          <a:prstGeom prst="rect">
            <a:avLst/>
          </a:prstGeom>
          <a:noFill/>
          <a:ln>
            <a:noFill/>
          </a:ln>
        </p:spPr>
      </p:pic>
      <p:pic>
        <p:nvPicPr>
          <p:cNvPr id="393" name="Google Shape;393;p46"/>
          <p:cNvPicPr preferRelativeResize="0"/>
          <p:nvPr/>
        </p:nvPicPr>
        <p:blipFill>
          <a:blip r:embed="rId4">
            <a:alphaModFix/>
          </a:blip>
          <a:stretch>
            <a:fillRect/>
          </a:stretch>
        </p:blipFill>
        <p:spPr>
          <a:xfrm>
            <a:off x="1622758" y="6982397"/>
            <a:ext cx="6013650" cy="1115688"/>
          </a:xfrm>
          <a:prstGeom prst="rect">
            <a:avLst/>
          </a:prstGeom>
          <a:noFill/>
          <a:ln>
            <a:noFill/>
          </a:ln>
        </p:spPr>
      </p:pic>
      <p:sp>
        <p:nvSpPr>
          <p:cNvPr id="394" name="Google Shape;394;p46"/>
          <p:cNvSpPr txBox="1"/>
          <p:nvPr/>
        </p:nvSpPr>
        <p:spPr>
          <a:xfrm>
            <a:off x="1665175" y="5001775"/>
            <a:ext cx="9273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ЗА</a:t>
            </a:r>
            <a:endParaRPr i="1" sz="2100"/>
          </a:p>
        </p:txBody>
      </p:sp>
      <p:sp>
        <p:nvSpPr>
          <p:cNvPr id="395" name="Google Shape;395;p46"/>
          <p:cNvSpPr txBox="1"/>
          <p:nvPr/>
        </p:nvSpPr>
        <p:spPr>
          <a:xfrm>
            <a:off x="2546075" y="5001775"/>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МИР</a:t>
            </a:r>
            <a:endParaRPr i="1" sz="2100"/>
          </a:p>
        </p:txBody>
      </p:sp>
      <p:sp>
        <p:nvSpPr>
          <p:cNvPr id="396" name="Google Shape;396;p46"/>
          <p:cNvSpPr txBox="1"/>
          <p:nvPr/>
        </p:nvSpPr>
        <p:spPr>
          <a:xfrm>
            <a:off x="3549475" y="5001300"/>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А</a:t>
            </a:r>
            <a:endParaRPr i="1" sz="2100"/>
          </a:p>
        </p:txBody>
      </p:sp>
      <p:sp>
        <p:nvSpPr>
          <p:cNvPr id="397" name="Google Shape;397;p46"/>
          <p:cNvSpPr txBox="1"/>
          <p:nvPr/>
        </p:nvSpPr>
        <p:spPr>
          <a:xfrm>
            <a:off x="4506025" y="5001300"/>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ЮЩ</a:t>
            </a:r>
            <a:endParaRPr i="1" sz="2100"/>
          </a:p>
        </p:txBody>
      </p:sp>
      <p:sp>
        <p:nvSpPr>
          <p:cNvPr id="398" name="Google Shape;398;p46"/>
          <p:cNvSpPr txBox="1"/>
          <p:nvPr/>
        </p:nvSpPr>
        <p:spPr>
          <a:xfrm>
            <a:off x="5478200" y="5001775"/>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ИЕ</a:t>
            </a:r>
            <a:endParaRPr i="1" sz="2100"/>
          </a:p>
        </p:txBody>
      </p:sp>
      <p:sp>
        <p:nvSpPr>
          <p:cNvPr id="399" name="Google Shape;399;p46"/>
          <p:cNvSpPr txBox="1"/>
          <p:nvPr/>
        </p:nvSpPr>
        <p:spPr>
          <a:xfrm>
            <a:off x="1661427" y="6098868"/>
            <a:ext cx="9273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ИЗ</a:t>
            </a:r>
            <a:endParaRPr i="1" sz="2100"/>
          </a:p>
        </p:txBody>
      </p:sp>
      <p:sp>
        <p:nvSpPr>
          <p:cNvPr id="400" name="Google Shape;400;p46"/>
          <p:cNvSpPr txBox="1"/>
          <p:nvPr/>
        </p:nvSpPr>
        <p:spPr>
          <a:xfrm>
            <a:off x="2542327" y="6098868"/>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МЕР</a:t>
            </a:r>
            <a:endParaRPr i="1" sz="2100"/>
          </a:p>
        </p:txBody>
      </p:sp>
      <p:sp>
        <p:nvSpPr>
          <p:cNvPr id="401" name="Google Shape;401;p46"/>
          <p:cNvSpPr txBox="1"/>
          <p:nvPr/>
        </p:nvSpPr>
        <p:spPr>
          <a:xfrm>
            <a:off x="3545727" y="6098393"/>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И</a:t>
            </a:r>
            <a:endParaRPr i="1" sz="2100"/>
          </a:p>
        </p:txBody>
      </p:sp>
      <p:sp>
        <p:nvSpPr>
          <p:cNvPr id="402" name="Google Shape;402;p46"/>
          <p:cNvSpPr txBox="1"/>
          <p:nvPr/>
        </p:nvSpPr>
        <p:spPr>
          <a:xfrm>
            <a:off x="4502277" y="6098393"/>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ТЕЛЬН</a:t>
            </a:r>
            <a:endParaRPr i="1" sz="2100"/>
          </a:p>
        </p:txBody>
      </p:sp>
      <p:sp>
        <p:nvSpPr>
          <p:cNvPr id="403" name="Google Shape;403;p46"/>
          <p:cNvSpPr txBox="1"/>
          <p:nvPr/>
        </p:nvSpPr>
        <p:spPr>
          <a:xfrm>
            <a:off x="5474452" y="6098868"/>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ЫЙ</a:t>
            </a:r>
            <a:endParaRPr i="1" sz="2100"/>
          </a:p>
        </p:txBody>
      </p:sp>
      <p:sp>
        <p:nvSpPr>
          <p:cNvPr id="404" name="Google Shape;404;p46"/>
          <p:cNvSpPr txBox="1"/>
          <p:nvPr/>
        </p:nvSpPr>
        <p:spPr>
          <a:xfrm>
            <a:off x="1657680" y="7289649"/>
            <a:ext cx="9273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ПРИ</a:t>
            </a:r>
            <a:endParaRPr i="1" sz="2100"/>
          </a:p>
        </p:txBody>
      </p:sp>
      <p:sp>
        <p:nvSpPr>
          <p:cNvPr id="405" name="Google Shape;405;p46"/>
          <p:cNvSpPr txBox="1"/>
          <p:nvPr/>
        </p:nvSpPr>
        <p:spPr>
          <a:xfrm>
            <a:off x="2538580" y="7289649"/>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МИР</a:t>
            </a:r>
            <a:endParaRPr i="1" sz="2100"/>
          </a:p>
        </p:txBody>
      </p:sp>
      <p:sp>
        <p:nvSpPr>
          <p:cNvPr id="406" name="Google Shape;406;p46"/>
          <p:cNvSpPr txBox="1"/>
          <p:nvPr/>
        </p:nvSpPr>
        <p:spPr>
          <a:xfrm>
            <a:off x="3541980" y="7289174"/>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И</a:t>
            </a:r>
            <a:endParaRPr i="1" sz="2100"/>
          </a:p>
        </p:txBody>
      </p:sp>
      <p:sp>
        <p:nvSpPr>
          <p:cNvPr id="407" name="Google Shape;407;p46"/>
          <p:cNvSpPr txBox="1"/>
          <p:nvPr/>
        </p:nvSpPr>
        <p:spPr>
          <a:xfrm>
            <a:off x="4506337" y="7289174"/>
            <a:ext cx="11868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100"/>
              <a:t>ТЬ</a:t>
            </a:r>
            <a:endParaRPr i="1" sz="2100"/>
          </a:p>
        </p:txBody>
      </p:sp>
      <p:pic>
        <p:nvPicPr>
          <p:cNvPr id="408" name="Google Shape;408;p46" title="Group 1144.png"/>
          <p:cNvPicPr preferRelativeResize="0"/>
          <p:nvPr/>
        </p:nvPicPr>
        <p:blipFill>
          <a:blip r:embed="rId5">
            <a:alphaModFix/>
          </a:blip>
          <a:stretch>
            <a:fillRect/>
          </a:stretch>
        </p:blipFill>
        <p:spPr>
          <a:xfrm>
            <a:off x="5623210" y="4772925"/>
            <a:ext cx="972850" cy="972850"/>
          </a:xfrm>
          <a:prstGeom prst="rect">
            <a:avLst/>
          </a:prstGeom>
          <a:noFill/>
          <a:ln>
            <a:noFill/>
          </a:ln>
        </p:spPr>
      </p:pic>
      <p:pic>
        <p:nvPicPr>
          <p:cNvPr id="409" name="Google Shape;409;p46" title="Group 1143.png"/>
          <p:cNvPicPr preferRelativeResize="0"/>
          <p:nvPr/>
        </p:nvPicPr>
        <p:blipFill>
          <a:blip r:embed="rId6">
            <a:alphaModFix/>
          </a:blip>
          <a:stretch>
            <a:fillRect/>
          </a:stretch>
        </p:blipFill>
        <p:spPr>
          <a:xfrm>
            <a:off x="1665047" y="4772925"/>
            <a:ext cx="972850" cy="972850"/>
          </a:xfrm>
          <a:prstGeom prst="rect">
            <a:avLst/>
          </a:prstGeom>
          <a:noFill/>
          <a:ln>
            <a:noFill/>
          </a:ln>
        </p:spPr>
      </p:pic>
      <p:pic>
        <p:nvPicPr>
          <p:cNvPr id="410" name="Google Shape;410;p46" title="Group 1142.png"/>
          <p:cNvPicPr preferRelativeResize="0"/>
          <p:nvPr/>
        </p:nvPicPr>
        <p:blipFill>
          <a:blip r:embed="rId7">
            <a:alphaModFix/>
          </a:blip>
          <a:stretch>
            <a:fillRect/>
          </a:stretch>
        </p:blipFill>
        <p:spPr>
          <a:xfrm>
            <a:off x="3652095" y="4771798"/>
            <a:ext cx="972850" cy="972850"/>
          </a:xfrm>
          <a:prstGeom prst="rect">
            <a:avLst/>
          </a:prstGeom>
          <a:noFill/>
          <a:ln>
            <a:noFill/>
          </a:ln>
        </p:spPr>
      </p:pic>
      <p:pic>
        <p:nvPicPr>
          <p:cNvPr id="411" name="Google Shape;411;p46" title="Group 1142.png"/>
          <p:cNvPicPr preferRelativeResize="0"/>
          <p:nvPr/>
        </p:nvPicPr>
        <p:blipFill>
          <a:blip r:embed="rId7">
            <a:alphaModFix/>
          </a:blip>
          <a:stretch>
            <a:fillRect/>
          </a:stretch>
        </p:blipFill>
        <p:spPr>
          <a:xfrm>
            <a:off x="4643394" y="4766904"/>
            <a:ext cx="972850" cy="972850"/>
          </a:xfrm>
          <a:prstGeom prst="rect">
            <a:avLst/>
          </a:prstGeom>
          <a:noFill/>
          <a:ln>
            <a:noFill/>
          </a:ln>
        </p:spPr>
      </p:pic>
      <p:pic>
        <p:nvPicPr>
          <p:cNvPr id="412" name="Google Shape;412;p46" title="Group 413.png"/>
          <p:cNvPicPr preferRelativeResize="0"/>
          <p:nvPr/>
        </p:nvPicPr>
        <p:blipFill>
          <a:blip r:embed="rId8">
            <a:alphaModFix/>
          </a:blip>
          <a:stretch>
            <a:fillRect/>
          </a:stretch>
        </p:blipFill>
        <p:spPr>
          <a:xfrm>
            <a:off x="2649108" y="4766899"/>
            <a:ext cx="972850" cy="972850"/>
          </a:xfrm>
          <a:prstGeom prst="rect">
            <a:avLst/>
          </a:prstGeom>
          <a:noFill/>
          <a:ln>
            <a:noFill/>
          </a:ln>
        </p:spPr>
      </p:pic>
      <p:pic>
        <p:nvPicPr>
          <p:cNvPr id="413" name="Google Shape;413;p46" title="Group 1144.png"/>
          <p:cNvPicPr preferRelativeResize="0"/>
          <p:nvPr/>
        </p:nvPicPr>
        <p:blipFill>
          <a:blip r:embed="rId5">
            <a:alphaModFix/>
          </a:blip>
          <a:stretch>
            <a:fillRect/>
          </a:stretch>
        </p:blipFill>
        <p:spPr>
          <a:xfrm>
            <a:off x="5637019" y="5874917"/>
            <a:ext cx="972850" cy="972850"/>
          </a:xfrm>
          <a:prstGeom prst="rect">
            <a:avLst/>
          </a:prstGeom>
          <a:noFill/>
          <a:ln>
            <a:noFill/>
          </a:ln>
        </p:spPr>
      </p:pic>
      <p:pic>
        <p:nvPicPr>
          <p:cNvPr id="414" name="Google Shape;414;p46" title="Group 1143.png"/>
          <p:cNvPicPr preferRelativeResize="0"/>
          <p:nvPr/>
        </p:nvPicPr>
        <p:blipFill>
          <a:blip r:embed="rId6">
            <a:alphaModFix/>
          </a:blip>
          <a:stretch>
            <a:fillRect/>
          </a:stretch>
        </p:blipFill>
        <p:spPr>
          <a:xfrm>
            <a:off x="1678856" y="5874917"/>
            <a:ext cx="972850" cy="972850"/>
          </a:xfrm>
          <a:prstGeom prst="rect">
            <a:avLst/>
          </a:prstGeom>
          <a:noFill/>
          <a:ln>
            <a:noFill/>
          </a:ln>
        </p:spPr>
      </p:pic>
      <p:pic>
        <p:nvPicPr>
          <p:cNvPr id="415" name="Google Shape;415;p46" title="Group 1142.png"/>
          <p:cNvPicPr preferRelativeResize="0"/>
          <p:nvPr/>
        </p:nvPicPr>
        <p:blipFill>
          <a:blip r:embed="rId7">
            <a:alphaModFix/>
          </a:blip>
          <a:stretch>
            <a:fillRect/>
          </a:stretch>
        </p:blipFill>
        <p:spPr>
          <a:xfrm>
            <a:off x="3656378" y="5883315"/>
            <a:ext cx="972850" cy="972850"/>
          </a:xfrm>
          <a:prstGeom prst="rect">
            <a:avLst/>
          </a:prstGeom>
          <a:noFill/>
          <a:ln>
            <a:noFill/>
          </a:ln>
        </p:spPr>
      </p:pic>
      <p:pic>
        <p:nvPicPr>
          <p:cNvPr id="416" name="Google Shape;416;p46" title="Group 1142.png"/>
          <p:cNvPicPr preferRelativeResize="0"/>
          <p:nvPr/>
        </p:nvPicPr>
        <p:blipFill>
          <a:blip r:embed="rId7">
            <a:alphaModFix/>
          </a:blip>
          <a:stretch>
            <a:fillRect/>
          </a:stretch>
        </p:blipFill>
        <p:spPr>
          <a:xfrm>
            <a:off x="4657203" y="5878422"/>
            <a:ext cx="972850" cy="972850"/>
          </a:xfrm>
          <a:prstGeom prst="rect">
            <a:avLst/>
          </a:prstGeom>
          <a:noFill/>
          <a:ln>
            <a:noFill/>
          </a:ln>
        </p:spPr>
      </p:pic>
      <p:pic>
        <p:nvPicPr>
          <p:cNvPr id="417" name="Google Shape;417;p46" title="Group 413.png"/>
          <p:cNvPicPr preferRelativeResize="0"/>
          <p:nvPr/>
        </p:nvPicPr>
        <p:blipFill>
          <a:blip r:embed="rId8">
            <a:alphaModFix/>
          </a:blip>
          <a:stretch>
            <a:fillRect/>
          </a:stretch>
        </p:blipFill>
        <p:spPr>
          <a:xfrm>
            <a:off x="2662917" y="5878416"/>
            <a:ext cx="972850" cy="972850"/>
          </a:xfrm>
          <a:prstGeom prst="rect">
            <a:avLst/>
          </a:prstGeom>
          <a:noFill/>
          <a:ln>
            <a:noFill/>
          </a:ln>
        </p:spPr>
      </p:pic>
      <p:pic>
        <p:nvPicPr>
          <p:cNvPr id="418" name="Google Shape;418;p46" title="Group 1144.png"/>
          <p:cNvPicPr preferRelativeResize="0"/>
          <p:nvPr/>
        </p:nvPicPr>
        <p:blipFill>
          <a:blip r:embed="rId5">
            <a:alphaModFix/>
          </a:blip>
          <a:stretch>
            <a:fillRect/>
          </a:stretch>
        </p:blipFill>
        <p:spPr>
          <a:xfrm>
            <a:off x="4645411" y="7060452"/>
            <a:ext cx="972850" cy="972850"/>
          </a:xfrm>
          <a:prstGeom prst="rect">
            <a:avLst/>
          </a:prstGeom>
          <a:noFill/>
          <a:ln>
            <a:noFill/>
          </a:ln>
        </p:spPr>
      </p:pic>
      <p:pic>
        <p:nvPicPr>
          <p:cNvPr id="419" name="Google Shape;419;p46" title="Group 1143.png"/>
          <p:cNvPicPr preferRelativeResize="0"/>
          <p:nvPr/>
        </p:nvPicPr>
        <p:blipFill>
          <a:blip r:embed="rId6">
            <a:alphaModFix/>
          </a:blip>
          <a:stretch>
            <a:fillRect/>
          </a:stretch>
        </p:blipFill>
        <p:spPr>
          <a:xfrm>
            <a:off x="1690145" y="7060452"/>
            <a:ext cx="972850" cy="972850"/>
          </a:xfrm>
          <a:prstGeom prst="rect">
            <a:avLst/>
          </a:prstGeom>
          <a:noFill/>
          <a:ln>
            <a:noFill/>
          </a:ln>
        </p:spPr>
      </p:pic>
      <p:pic>
        <p:nvPicPr>
          <p:cNvPr id="420" name="Google Shape;420;p46" title="Group 1142.png"/>
          <p:cNvPicPr preferRelativeResize="0"/>
          <p:nvPr/>
        </p:nvPicPr>
        <p:blipFill>
          <a:blip r:embed="rId7">
            <a:alphaModFix/>
          </a:blip>
          <a:stretch>
            <a:fillRect/>
          </a:stretch>
        </p:blipFill>
        <p:spPr>
          <a:xfrm>
            <a:off x="3665595" y="7054431"/>
            <a:ext cx="972850" cy="972850"/>
          </a:xfrm>
          <a:prstGeom prst="rect">
            <a:avLst/>
          </a:prstGeom>
          <a:noFill/>
          <a:ln>
            <a:noFill/>
          </a:ln>
        </p:spPr>
      </p:pic>
      <p:pic>
        <p:nvPicPr>
          <p:cNvPr id="421" name="Google Shape;421;p46" title="Group 413.png"/>
          <p:cNvPicPr preferRelativeResize="0"/>
          <p:nvPr/>
        </p:nvPicPr>
        <p:blipFill>
          <a:blip r:embed="rId8">
            <a:alphaModFix/>
          </a:blip>
          <a:stretch>
            <a:fillRect/>
          </a:stretch>
        </p:blipFill>
        <p:spPr>
          <a:xfrm>
            <a:off x="2674206" y="7054426"/>
            <a:ext cx="972850" cy="972850"/>
          </a:xfrm>
          <a:prstGeom prst="rect">
            <a:avLst/>
          </a:prstGeom>
          <a:noFill/>
          <a:ln>
            <a:noFill/>
          </a:ln>
        </p:spPr>
      </p:pic>
      <p:pic>
        <p:nvPicPr>
          <p:cNvPr id="422" name="Google Shape;422;p46" title="Group 1142.png"/>
          <p:cNvPicPr preferRelativeResize="0"/>
          <p:nvPr/>
        </p:nvPicPr>
        <p:blipFill>
          <a:blip r:embed="rId7">
            <a:alphaModFix/>
          </a:blip>
          <a:stretch>
            <a:fillRect/>
          </a:stretch>
        </p:blipFill>
        <p:spPr>
          <a:xfrm>
            <a:off x="4656995" y="7053819"/>
            <a:ext cx="972850" cy="9728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7" name="Shape 427"/>
        <p:cNvGrpSpPr/>
        <p:nvPr/>
      </p:nvGrpSpPr>
      <p:grpSpPr>
        <a:xfrm>
          <a:off x="0" y="0"/>
          <a:ext cx="0" cy="0"/>
          <a:chOff x="0" y="0"/>
          <a:chExt cx="0" cy="0"/>
        </a:xfrm>
      </p:grpSpPr>
      <p:sp>
        <p:nvSpPr>
          <p:cNvPr id="428" name="Google Shape;428;p47"/>
          <p:cNvSpPr txBox="1"/>
          <p:nvPr/>
        </p:nvSpPr>
        <p:spPr>
          <a:xfrm>
            <a:off x="457200" y="1581150"/>
            <a:ext cx="8229600" cy="1524000"/>
          </a:xfrm>
          <a:prstGeom prst="rect">
            <a:avLst/>
          </a:prstGeom>
          <a:noFill/>
          <a:ln>
            <a:noFill/>
          </a:ln>
        </p:spPr>
        <p:txBody>
          <a:bodyPr anchorCtr="0" anchor="t" bIns="45000" lIns="90000" spcFirstLastPara="1" rIns="90000" wrap="square" tIns="139975">
            <a:noAutofit/>
          </a:bodyPr>
          <a:lstStyle/>
          <a:p>
            <a:pPr indent="0" lvl="0" marL="0" rtl="0" algn="l">
              <a:lnSpc>
                <a:spcPct val="93000"/>
              </a:lnSpc>
              <a:spcBef>
                <a:spcPts val="0"/>
              </a:spcBef>
              <a:spcAft>
                <a:spcPts val="0"/>
              </a:spcAft>
              <a:buSzPts val="1100"/>
              <a:buNone/>
            </a:pPr>
            <a:r>
              <a:rPr b="1" lang="en-US" sz="3000">
                <a:solidFill>
                  <a:srgbClr val="B45F06"/>
                </a:solidFill>
              </a:rPr>
              <a:t>Изучение чередования корней</a:t>
            </a:r>
            <a:endParaRPr b="1" sz="3000">
              <a:solidFill>
                <a:srgbClr val="B45F06"/>
              </a:solidFill>
            </a:endParaRPr>
          </a:p>
          <a:p>
            <a:pPr indent="0" lvl="0" marL="0" rtl="0" algn="l">
              <a:lnSpc>
                <a:spcPct val="93000"/>
              </a:lnSpc>
              <a:spcBef>
                <a:spcPts val="0"/>
              </a:spcBef>
              <a:spcAft>
                <a:spcPts val="0"/>
              </a:spcAft>
              <a:buSzPts val="1100"/>
              <a:buNone/>
            </a:pPr>
            <a:r>
              <a:rPr b="1" lang="en-US" sz="3000">
                <a:solidFill>
                  <a:srgbClr val="B45F06"/>
                </a:solidFill>
              </a:rPr>
              <a:t>при помощи морфемного метода</a:t>
            </a:r>
            <a:endParaRPr b="1" sz="3000">
              <a:solidFill>
                <a:srgbClr val="B45F06"/>
              </a:solidFill>
            </a:endParaRPr>
          </a:p>
        </p:txBody>
      </p:sp>
      <p:sp>
        <p:nvSpPr>
          <p:cNvPr id="429" name="Google Shape;429;p47"/>
          <p:cNvSpPr txBox="1"/>
          <p:nvPr/>
        </p:nvSpPr>
        <p:spPr>
          <a:xfrm>
            <a:off x="457200" y="3324225"/>
            <a:ext cx="8229600" cy="1270800"/>
          </a:xfrm>
          <a:prstGeom prst="rect">
            <a:avLst/>
          </a:prstGeom>
          <a:noFill/>
          <a:ln>
            <a:noFill/>
          </a:ln>
        </p:spPr>
        <p:txBody>
          <a:bodyPr anchorCtr="0" anchor="t" bIns="45000" lIns="90000" spcFirstLastPara="1" rIns="90000" wrap="square" tIns="114075">
            <a:noAutofit/>
          </a:bodyPr>
          <a:lstStyle/>
          <a:p>
            <a:pPr indent="0" lvl="0" marL="0" rtl="0" algn="l">
              <a:lnSpc>
                <a:spcPct val="93000"/>
              </a:lnSpc>
              <a:spcBef>
                <a:spcPts val="0"/>
              </a:spcBef>
              <a:spcAft>
                <a:spcPts val="0"/>
              </a:spcAft>
              <a:buSzPts val="1100"/>
              <a:buNone/>
            </a:pPr>
            <a:r>
              <a:rPr b="1" lang="en-US" sz="2300">
                <a:solidFill>
                  <a:srgbClr val="B45F06"/>
                </a:solidFill>
              </a:rPr>
              <a:t>Чередование МЕР-МИР</a:t>
            </a:r>
            <a:endParaRPr b="1" sz="2300">
              <a:solidFill>
                <a:srgbClr val="B45F06"/>
              </a:solidFill>
            </a:endParaRPr>
          </a:p>
          <a:p>
            <a:pPr indent="0" lvl="0" marL="0" rtl="0" algn="l">
              <a:lnSpc>
                <a:spcPct val="93000"/>
              </a:lnSpc>
              <a:spcBef>
                <a:spcPts val="0"/>
              </a:spcBef>
              <a:spcAft>
                <a:spcPts val="0"/>
              </a:spcAft>
              <a:buSzPts val="1100"/>
              <a:buNone/>
            </a:pPr>
            <a:r>
              <a:rPr lang="en-US" sz="2300">
                <a:solidFill>
                  <a:schemeClr val="dk1"/>
                </a:solidFill>
              </a:rPr>
              <a:t>Придумай свои слова с корнем МЕР и МИР</a:t>
            </a:r>
            <a:endParaRPr sz="2300">
              <a:solidFill>
                <a:schemeClr val="dk1"/>
              </a:solidFill>
            </a:endParaRPr>
          </a:p>
        </p:txBody>
      </p:sp>
      <p:pic>
        <p:nvPicPr>
          <p:cNvPr id="430" name="Google Shape;430;p47" title="Group 398.png"/>
          <p:cNvPicPr preferRelativeResize="0"/>
          <p:nvPr/>
        </p:nvPicPr>
        <p:blipFill>
          <a:blip r:embed="rId4">
            <a:alphaModFix/>
          </a:blip>
          <a:stretch>
            <a:fillRect/>
          </a:stretch>
        </p:blipFill>
        <p:spPr>
          <a:xfrm>
            <a:off x="4070595" y="6599813"/>
            <a:ext cx="972843" cy="972843"/>
          </a:xfrm>
          <a:prstGeom prst="rect">
            <a:avLst/>
          </a:prstGeom>
          <a:noFill/>
          <a:ln>
            <a:noFill/>
          </a:ln>
        </p:spPr>
      </p:pic>
      <p:pic>
        <p:nvPicPr>
          <p:cNvPr id="431" name="Google Shape;431;p47" title="Group 399.png"/>
          <p:cNvPicPr preferRelativeResize="0"/>
          <p:nvPr/>
        </p:nvPicPr>
        <p:blipFill>
          <a:blip r:embed="rId5">
            <a:alphaModFix/>
          </a:blip>
          <a:stretch>
            <a:fillRect/>
          </a:stretch>
        </p:blipFill>
        <p:spPr>
          <a:xfrm>
            <a:off x="4070588" y="5476890"/>
            <a:ext cx="972843" cy="972843"/>
          </a:xfrm>
          <a:prstGeom prst="rect">
            <a:avLst/>
          </a:prstGeom>
          <a:noFill/>
          <a:ln>
            <a:noFill/>
          </a:ln>
        </p:spPr>
      </p:pic>
      <p:pic>
        <p:nvPicPr>
          <p:cNvPr id="432" name="Google Shape;432;p47" title="Group 470.png"/>
          <p:cNvPicPr preferRelativeResize="0"/>
          <p:nvPr/>
        </p:nvPicPr>
        <p:blipFill>
          <a:blip r:embed="rId6">
            <a:alphaModFix/>
          </a:blip>
          <a:stretch>
            <a:fillRect/>
          </a:stretch>
        </p:blipFill>
        <p:spPr>
          <a:xfrm rot="1854604">
            <a:off x="457193" y="4555036"/>
            <a:ext cx="978811" cy="978811"/>
          </a:xfrm>
          <a:prstGeom prst="rect">
            <a:avLst/>
          </a:prstGeom>
          <a:noFill/>
          <a:ln>
            <a:noFill/>
          </a:ln>
        </p:spPr>
      </p:pic>
      <p:pic>
        <p:nvPicPr>
          <p:cNvPr id="433" name="Google Shape;433;p47" title="Group 475.png"/>
          <p:cNvPicPr preferRelativeResize="0"/>
          <p:nvPr/>
        </p:nvPicPr>
        <p:blipFill>
          <a:blip r:embed="rId7">
            <a:alphaModFix/>
          </a:blip>
          <a:stretch>
            <a:fillRect/>
          </a:stretch>
        </p:blipFill>
        <p:spPr>
          <a:xfrm>
            <a:off x="6049618" y="7386264"/>
            <a:ext cx="978811" cy="978811"/>
          </a:xfrm>
          <a:prstGeom prst="rect">
            <a:avLst/>
          </a:prstGeom>
          <a:noFill/>
          <a:ln>
            <a:noFill/>
          </a:ln>
        </p:spPr>
      </p:pic>
      <p:pic>
        <p:nvPicPr>
          <p:cNvPr id="434" name="Google Shape;434;p47" title="Group 487.png"/>
          <p:cNvPicPr preferRelativeResize="0"/>
          <p:nvPr/>
        </p:nvPicPr>
        <p:blipFill>
          <a:blip r:embed="rId8">
            <a:alphaModFix/>
          </a:blip>
          <a:stretch>
            <a:fillRect/>
          </a:stretch>
        </p:blipFill>
        <p:spPr>
          <a:xfrm>
            <a:off x="7144931" y="6035365"/>
            <a:ext cx="978811" cy="978811"/>
          </a:xfrm>
          <a:prstGeom prst="rect">
            <a:avLst/>
          </a:prstGeom>
          <a:noFill/>
          <a:ln>
            <a:noFill/>
          </a:ln>
        </p:spPr>
      </p:pic>
      <p:pic>
        <p:nvPicPr>
          <p:cNvPr id="435" name="Google Shape;435;p47" title="СУФ Л.png"/>
          <p:cNvPicPr preferRelativeResize="0"/>
          <p:nvPr/>
        </p:nvPicPr>
        <p:blipFill>
          <a:blip r:embed="rId9">
            <a:alphaModFix/>
          </a:blip>
          <a:stretch>
            <a:fillRect/>
          </a:stretch>
        </p:blipFill>
        <p:spPr>
          <a:xfrm>
            <a:off x="2009506" y="7014175"/>
            <a:ext cx="978811" cy="978811"/>
          </a:xfrm>
          <a:prstGeom prst="rect">
            <a:avLst/>
          </a:prstGeom>
          <a:noFill/>
          <a:ln>
            <a:noFill/>
          </a:ln>
        </p:spPr>
      </p:pic>
      <p:pic>
        <p:nvPicPr>
          <p:cNvPr id="436" name="Google Shape;436;p47" title="Group 527.png"/>
          <p:cNvPicPr preferRelativeResize="0"/>
          <p:nvPr/>
        </p:nvPicPr>
        <p:blipFill>
          <a:blip r:embed="rId10">
            <a:alphaModFix/>
          </a:blip>
          <a:stretch>
            <a:fillRect/>
          </a:stretch>
        </p:blipFill>
        <p:spPr>
          <a:xfrm>
            <a:off x="1853689" y="4825794"/>
            <a:ext cx="978811" cy="978811"/>
          </a:xfrm>
          <a:prstGeom prst="rect">
            <a:avLst/>
          </a:prstGeom>
          <a:noFill/>
          <a:ln>
            <a:noFill/>
          </a:ln>
        </p:spPr>
      </p:pic>
      <p:pic>
        <p:nvPicPr>
          <p:cNvPr id="437" name="Google Shape;437;p47" title="Group 526.png"/>
          <p:cNvPicPr preferRelativeResize="0"/>
          <p:nvPr/>
        </p:nvPicPr>
        <p:blipFill>
          <a:blip r:embed="rId11">
            <a:alphaModFix/>
          </a:blip>
          <a:stretch>
            <a:fillRect/>
          </a:stretch>
        </p:blipFill>
        <p:spPr>
          <a:xfrm rot="1023943">
            <a:off x="1161564" y="6555581"/>
            <a:ext cx="978811" cy="978811"/>
          </a:xfrm>
          <a:prstGeom prst="rect">
            <a:avLst/>
          </a:prstGeom>
          <a:noFill/>
          <a:ln>
            <a:noFill/>
          </a:ln>
        </p:spPr>
      </p:pic>
      <p:pic>
        <p:nvPicPr>
          <p:cNvPr id="438" name="Google Shape;438;p47" title="Group 533.png"/>
          <p:cNvPicPr preferRelativeResize="0"/>
          <p:nvPr/>
        </p:nvPicPr>
        <p:blipFill>
          <a:blip r:embed="rId12">
            <a:alphaModFix/>
          </a:blip>
          <a:stretch>
            <a:fillRect/>
          </a:stretch>
        </p:blipFill>
        <p:spPr>
          <a:xfrm>
            <a:off x="457189" y="5709086"/>
            <a:ext cx="978811" cy="978811"/>
          </a:xfrm>
          <a:prstGeom prst="rect">
            <a:avLst/>
          </a:prstGeom>
          <a:noFill/>
          <a:ln>
            <a:noFill/>
          </a:ln>
        </p:spPr>
      </p:pic>
      <p:pic>
        <p:nvPicPr>
          <p:cNvPr id="439" name="Google Shape;439;p47" title="Group 532.png"/>
          <p:cNvPicPr preferRelativeResize="0"/>
          <p:nvPr/>
        </p:nvPicPr>
        <p:blipFill>
          <a:blip r:embed="rId13">
            <a:alphaModFix/>
          </a:blip>
          <a:stretch>
            <a:fillRect/>
          </a:stretch>
        </p:blipFill>
        <p:spPr>
          <a:xfrm>
            <a:off x="1161564" y="7525248"/>
            <a:ext cx="978811" cy="978811"/>
          </a:xfrm>
          <a:prstGeom prst="rect">
            <a:avLst/>
          </a:prstGeom>
          <a:noFill/>
          <a:ln>
            <a:noFill/>
          </a:ln>
        </p:spPr>
      </p:pic>
      <p:pic>
        <p:nvPicPr>
          <p:cNvPr id="440" name="Google Shape;440;p47" title="Group 541.png"/>
          <p:cNvPicPr preferRelativeResize="0"/>
          <p:nvPr/>
        </p:nvPicPr>
        <p:blipFill>
          <a:blip r:embed="rId14">
            <a:alphaModFix/>
          </a:blip>
          <a:stretch>
            <a:fillRect/>
          </a:stretch>
        </p:blipFill>
        <p:spPr>
          <a:xfrm>
            <a:off x="7546254" y="4555042"/>
            <a:ext cx="978811" cy="978811"/>
          </a:xfrm>
          <a:prstGeom prst="rect">
            <a:avLst/>
          </a:prstGeom>
          <a:noFill/>
          <a:ln>
            <a:noFill/>
          </a:ln>
        </p:spPr>
      </p:pic>
      <p:pic>
        <p:nvPicPr>
          <p:cNvPr id="441" name="Google Shape;441;p47" title="Group 540.png"/>
          <p:cNvPicPr preferRelativeResize="0"/>
          <p:nvPr/>
        </p:nvPicPr>
        <p:blipFill>
          <a:blip r:embed="rId15">
            <a:alphaModFix/>
          </a:blip>
          <a:stretch>
            <a:fillRect/>
          </a:stretch>
        </p:blipFill>
        <p:spPr>
          <a:xfrm rot="-1239639">
            <a:off x="6049617" y="6405241"/>
            <a:ext cx="978811" cy="978811"/>
          </a:xfrm>
          <a:prstGeom prst="rect">
            <a:avLst/>
          </a:prstGeom>
          <a:noFill/>
          <a:ln>
            <a:noFill/>
          </a:ln>
        </p:spPr>
      </p:pic>
      <p:pic>
        <p:nvPicPr>
          <p:cNvPr id="442" name="Google Shape;442;p47" title="Group 539.png"/>
          <p:cNvPicPr preferRelativeResize="0"/>
          <p:nvPr/>
        </p:nvPicPr>
        <p:blipFill>
          <a:blip r:embed="rId16">
            <a:alphaModFix/>
          </a:blip>
          <a:stretch>
            <a:fillRect/>
          </a:stretch>
        </p:blipFill>
        <p:spPr>
          <a:xfrm rot="965714">
            <a:off x="6049613" y="4711517"/>
            <a:ext cx="978811" cy="978811"/>
          </a:xfrm>
          <a:prstGeom prst="rect">
            <a:avLst/>
          </a:prstGeom>
          <a:noFill/>
          <a:ln>
            <a:noFill/>
          </a:ln>
        </p:spPr>
      </p:pic>
      <p:pic>
        <p:nvPicPr>
          <p:cNvPr id="443" name="Google Shape;443;p47" title="Group 538.png"/>
          <p:cNvPicPr preferRelativeResize="0"/>
          <p:nvPr/>
        </p:nvPicPr>
        <p:blipFill>
          <a:blip r:embed="rId17">
            <a:alphaModFix/>
          </a:blip>
          <a:stretch>
            <a:fillRect/>
          </a:stretch>
        </p:blipFill>
        <p:spPr>
          <a:xfrm rot="-1241411">
            <a:off x="6941813" y="7004766"/>
            <a:ext cx="978811" cy="978811"/>
          </a:xfrm>
          <a:prstGeom prst="rect">
            <a:avLst/>
          </a:prstGeom>
          <a:noFill/>
          <a:ln>
            <a:noFill/>
          </a:ln>
        </p:spPr>
      </p:pic>
      <p:pic>
        <p:nvPicPr>
          <p:cNvPr id="444" name="Google Shape;444;p47" title="Group 575.png"/>
          <p:cNvPicPr preferRelativeResize="0"/>
          <p:nvPr/>
        </p:nvPicPr>
        <p:blipFill>
          <a:blip r:embed="rId18">
            <a:alphaModFix/>
          </a:blip>
          <a:stretch>
            <a:fillRect/>
          </a:stretch>
        </p:blipFill>
        <p:spPr>
          <a:xfrm rot="1350406">
            <a:off x="7864378" y="7014166"/>
            <a:ext cx="978811" cy="978811"/>
          </a:xfrm>
          <a:prstGeom prst="rect">
            <a:avLst/>
          </a:prstGeom>
          <a:noFill/>
          <a:ln>
            <a:noFill/>
          </a:ln>
        </p:spPr>
      </p:pic>
      <p:pic>
        <p:nvPicPr>
          <p:cNvPr id="445" name="Google Shape;445;p47" title="Group 574.png"/>
          <p:cNvPicPr preferRelativeResize="0"/>
          <p:nvPr/>
        </p:nvPicPr>
        <p:blipFill>
          <a:blip r:embed="rId19">
            <a:alphaModFix/>
          </a:blip>
          <a:stretch>
            <a:fillRect/>
          </a:stretch>
        </p:blipFill>
        <p:spPr>
          <a:xfrm rot="-757419">
            <a:off x="192913" y="6626616"/>
            <a:ext cx="978811" cy="978811"/>
          </a:xfrm>
          <a:prstGeom prst="rect">
            <a:avLst/>
          </a:prstGeom>
          <a:noFill/>
          <a:ln>
            <a:noFill/>
          </a:ln>
        </p:spPr>
      </p:pic>
      <p:pic>
        <p:nvPicPr>
          <p:cNvPr id="446" name="Google Shape;446;p47" title="Group 576.png"/>
          <p:cNvPicPr preferRelativeResize="0"/>
          <p:nvPr/>
        </p:nvPicPr>
        <p:blipFill>
          <a:blip r:embed="rId20">
            <a:alphaModFix/>
          </a:blip>
          <a:stretch>
            <a:fillRect/>
          </a:stretch>
        </p:blipFill>
        <p:spPr>
          <a:xfrm>
            <a:off x="2202078" y="6035371"/>
            <a:ext cx="978811" cy="978811"/>
          </a:xfrm>
          <a:prstGeom prst="rect">
            <a:avLst/>
          </a:prstGeom>
          <a:noFill/>
          <a:ln>
            <a:noFill/>
          </a:ln>
        </p:spPr>
      </p:pic>
      <p:pic>
        <p:nvPicPr>
          <p:cNvPr id="447" name="Google Shape;447;p47" title="Group 558.png"/>
          <p:cNvPicPr preferRelativeResize="0"/>
          <p:nvPr/>
        </p:nvPicPr>
        <p:blipFill>
          <a:blip r:embed="rId21">
            <a:alphaModFix/>
          </a:blip>
          <a:stretch>
            <a:fillRect/>
          </a:stretch>
        </p:blipFill>
        <p:spPr>
          <a:xfrm rot="1244933">
            <a:off x="7687897" y="5491816"/>
            <a:ext cx="978811" cy="978811"/>
          </a:xfrm>
          <a:prstGeom prst="rect">
            <a:avLst/>
          </a:prstGeom>
          <a:noFill/>
          <a:ln>
            <a:noFill/>
          </a:ln>
        </p:spPr>
      </p:pic>
      <p:pic>
        <p:nvPicPr>
          <p:cNvPr id="448" name="Google Shape;448;p47" title="Group 559.png"/>
          <p:cNvPicPr preferRelativeResize="0"/>
          <p:nvPr/>
        </p:nvPicPr>
        <p:blipFill>
          <a:blip r:embed="rId22">
            <a:alphaModFix/>
          </a:blip>
          <a:stretch>
            <a:fillRect/>
          </a:stretch>
        </p:blipFill>
        <p:spPr>
          <a:xfrm>
            <a:off x="6433406" y="5415204"/>
            <a:ext cx="978811" cy="978811"/>
          </a:xfrm>
          <a:prstGeom prst="rect">
            <a:avLst/>
          </a:prstGeom>
          <a:noFill/>
          <a:ln>
            <a:noFill/>
          </a:ln>
        </p:spPr>
      </p:pic>
      <p:pic>
        <p:nvPicPr>
          <p:cNvPr id="449" name="Google Shape;449;p47" title="Group 439.png"/>
          <p:cNvPicPr preferRelativeResize="0"/>
          <p:nvPr/>
        </p:nvPicPr>
        <p:blipFill>
          <a:blip r:embed="rId23">
            <a:alphaModFix/>
          </a:blip>
          <a:stretch>
            <a:fillRect/>
          </a:stretch>
        </p:blipFill>
        <p:spPr>
          <a:xfrm rot="-939909">
            <a:off x="1300090" y="5315191"/>
            <a:ext cx="978811" cy="97881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4" name="Shape 454"/>
        <p:cNvGrpSpPr/>
        <p:nvPr/>
      </p:nvGrpSpPr>
      <p:grpSpPr>
        <a:xfrm>
          <a:off x="0" y="0"/>
          <a:ext cx="0" cy="0"/>
          <a:chOff x="0" y="0"/>
          <a:chExt cx="0" cy="0"/>
        </a:xfrm>
      </p:grpSpPr>
      <p:sp>
        <p:nvSpPr>
          <p:cNvPr id="455" name="Google Shape;455;p48"/>
          <p:cNvSpPr txBox="1"/>
          <p:nvPr/>
        </p:nvSpPr>
        <p:spPr>
          <a:xfrm>
            <a:off x="457200" y="1581150"/>
            <a:ext cx="8229600" cy="1524000"/>
          </a:xfrm>
          <a:prstGeom prst="rect">
            <a:avLst/>
          </a:prstGeom>
          <a:noFill/>
          <a:ln>
            <a:noFill/>
          </a:ln>
        </p:spPr>
        <p:txBody>
          <a:bodyPr anchorCtr="0" anchor="t" bIns="45000" lIns="90000" spcFirstLastPara="1" rIns="90000" wrap="square" tIns="139975">
            <a:noAutofit/>
          </a:bodyPr>
          <a:lstStyle/>
          <a:p>
            <a:pPr indent="0" lvl="0" marL="0" rtl="0" algn="l">
              <a:lnSpc>
                <a:spcPct val="93000"/>
              </a:lnSpc>
              <a:spcBef>
                <a:spcPts val="0"/>
              </a:spcBef>
              <a:spcAft>
                <a:spcPts val="0"/>
              </a:spcAft>
              <a:buSzPts val="1100"/>
              <a:buNone/>
            </a:pPr>
            <a:r>
              <a:rPr b="1" lang="en-US" sz="3000">
                <a:solidFill>
                  <a:srgbClr val="B45F06"/>
                </a:solidFill>
              </a:rPr>
              <a:t>Изучение чередования корней</a:t>
            </a:r>
            <a:endParaRPr b="1" sz="3000">
              <a:solidFill>
                <a:srgbClr val="B45F06"/>
              </a:solidFill>
            </a:endParaRPr>
          </a:p>
          <a:p>
            <a:pPr indent="0" lvl="0" marL="0" rtl="0" algn="l">
              <a:lnSpc>
                <a:spcPct val="93000"/>
              </a:lnSpc>
              <a:spcBef>
                <a:spcPts val="0"/>
              </a:spcBef>
              <a:spcAft>
                <a:spcPts val="0"/>
              </a:spcAft>
              <a:buSzPts val="1100"/>
              <a:buNone/>
            </a:pPr>
            <a:r>
              <a:rPr b="1" lang="en-US" sz="3000">
                <a:solidFill>
                  <a:srgbClr val="B45F06"/>
                </a:solidFill>
              </a:rPr>
              <a:t>при помощи морфемного метода</a:t>
            </a:r>
            <a:endParaRPr b="1" sz="3000">
              <a:solidFill>
                <a:srgbClr val="B45F06"/>
              </a:solidFill>
            </a:endParaRPr>
          </a:p>
        </p:txBody>
      </p:sp>
      <p:sp>
        <p:nvSpPr>
          <p:cNvPr id="456" name="Google Shape;456;p48"/>
          <p:cNvSpPr txBox="1"/>
          <p:nvPr/>
        </p:nvSpPr>
        <p:spPr>
          <a:xfrm>
            <a:off x="457200" y="3324225"/>
            <a:ext cx="8229600" cy="1270800"/>
          </a:xfrm>
          <a:prstGeom prst="rect">
            <a:avLst/>
          </a:prstGeom>
          <a:noFill/>
          <a:ln>
            <a:noFill/>
          </a:ln>
        </p:spPr>
        <p:txBody>
          <a:bodyPr anchorCtr="0" anchor="t" bIns="45000" lIns="90000" spcFirstLastPara="1" rIns="90000" wrap="square" tIns="114075">
            <a:noAutofit/>
          </a:bodyPr>
          <a:lstStyle/>
          <a:p>
            <a:pPr indent="0" lvl="0" marL="0" rtl="0" algn="l">
              <a:lnSpc>
                <a:spcPct val="93000"/>
              </a:lnSpc>
              <a:spcBef>
                <a:spcPts val="0"/>
              </a:spcBef>
              <a:spcAft>
                <a:spcPts val="0"/>
              </a:spcAft>
              <a:buSzPts val="1100"/>
              <a:buNone/>
            </a:pPr>
            <a:r>
              <a:rPr b="1" lang="en-US" sz="2300">
                <a:solidFill>
                  <a:srgbClr val="B45F06"/>
                </a:solidFill>
              </a:rPr>
              <a:t>Чередование МЕР-МИР</a:t>
            </a:r>
            <a:endParaRPr b="1" sz="2300">
              <a:solidFill>
                <a:srgbClr val="B45F06"/>
              </a:solidFill>
            </a:endParaRPr>
          </a:p>
          <a:p>
            <a:pPr indent="0" lvl="0" marL="0" rtl="0" algn="l">
              <a:lnSpc>
                <a:spcPct val="93000"/>
              </a:lnSpc>
              <a:spcBef>
                <a:spcPts val="0"/>
              </a:spcBef>
              <a:spcAft>
                <a:spcPts val="0"/>
              </a:spcAft>
              <a:buSzPts val="1100"/>
              <a:buNone/>
            </a:pPr>
            <a:r>
              <a:rPr lang="en-US" sz="2300">
                <a:solidFill>
                  <a:schemeClr val="dk1"/>
                </a:solidFill>
              </a:rPr>
              <a:t>Придумай свои слова с корнем МЕР и МИР</a:t>
            </a:r>
            <a:endParaRPr sz="2300">
              <a:solidFill>
                <a:schemeClr val="dk1"/>
              </a:solidFill>
            </a:endParaRPr>
          </a:p>
        </p:txBody>
      </p:sp>
      <p:pic>
        <p:nvPicPr>
          <p:cNvPr id="457" name="Google Shape;457;p48" title="Group 398.png"/>
          <p:cNvPicPr preferRelativeResize="0"/>
          <p:nvPr/>
        </p:nvPicPr>
        <p:blipFill>
          <a:blip r:embed="rId4">
            <a:alphaModFix/>
          </a:blip>
          <a:stretch>
            <a:fillRect/>
          </a:stretch>
        </p:blipFill>
        <p:spPr>
          <a:xfrm>
            <a:off x="4070595" y="6599813"/>
            <a:ext cx="972843" cy="972843"/>
          </a:xfrm>
          <a:prstGeom prst="rect">
            <a:avLst/>
          </a:prstGeom>
          <a:noFill/>
          <a:ln>
            <a:noFill/>
          </a:ln>
        </p:spPr>
      </p:pic>
      <p:pic>
        <p:nvPicPr>
          <p:cNvPr id="458" name="Google Shape;458;p48" title="Group 399.png"/>
          <p:cNvPicPr preferRelativeResize="0"/>
          <p:nvPr/>
        </p:nvPicPr>
        <p:blipFill>
          <a:blip r:embed="rId5">
            <a:alphaModFix/>
          </a:blip>
          <a:stretch>
            <a:fillRect/>
          </a:stretch>
        </p:blipFill>
        <p:spPr>
          <a:xfrm>
            <a:off x="4070588" y="5476890"/>
            <a:ext cx="972843" cy="972843"/>
          </a:xfrm>
          <a:prstGeom prst="rect">
            <a:avLst/>
          </a:prstGeom>
          <a:noFill/>
          <a:ln>
            <a:noFill/>
          </a:ln>
        </p:spPr>
      </p:pic>
      <p:pic>
        <p:nvPicPr>
          <p:cNvPr id="459" name="Google Shape;459;p48" title="Group 470.png"/>
          <p:cNvPicPr preferRelativeResize="0"/>
          <p:nvPr/>
        </p:nvPicPr>
        <p:blipFill>
          <a:blip r:embed="rId6">
            <a:alphaModFix/>
          </a:blip>
          <a:stretch>
            <a:fillRect/>
          </a:stretch>
        </p:blipFill>
        <p:spPr>
          <a:xfrm rot="1854604">
            <a:off x="368068" y="4662661"/>
            <a:ext cx="978811" cy="978811"/>
          </a:xfrm>
          <a:prstGeom prst="rect">
            <a:avLst/>
          </a:prstGeom>
          <a:noFill/>
          <a:ln>
            <a:noFill/>
          </a:ln>
        </p:spPr>
      </p:pic>
      <p:pic>
        <p:nvPicPr>
          <p:cNvPr id="460" name="Google Shape;460;p48" title="Group 475.png"/>
          <p:cNvPicPr preferRelativeResize="0"/>
          <p:nvPr/>
        </p:nvPicPr>
        <p:blipFill>
          <a:blip r:embed="rId7">
            <a:alphaModFix/>
          </a:blip>
          <a:stretch>
            <a:fillRect/>
          </a:stretch>
        </p:blipFill>
        <p:spPr>
          <a:xfrm>
            <a:off x="7390268" y="7386277"/>
            <a:ext cx="978811" cy="978811"/>
          </a:xfrm>
          <a:prstGeom prst="rect">
            <a:avLst/>
          </a:prstGeom>
          <a:noFill/>
          <a:ln>
            <a:noFill/>
          </a:ln>
        </p:spPr>
      </p:pic>
      <p:pic>
        <p:nvPicPr>
          <p:cNvPr id="461" name="Google Shape;461;p48" title="Group 487.png"/>
          <p:cNvPicPr preferRelativeResize="0"/>
          <p:nvPr/>
        </p:nvPicPr>
        <p:blipFill>
          <a:blip r:embed="rId8">
            <a:alphaModFix/>
          </a:blip>
          <a:stretch>
            <a:fillRect/>
          </a:stretch>
        </p:blipFill>
        <p:spPr>
          <a:xfrm>
            <a:off x="5043456" y="6596828"/>
            <a:ext cx="978811" cy="978811"/>
          </a:xfrm>
          <a:prstGeom prst="rect">
            <a:avLst/>
          </a:prstGeom>
          <a:noFill/>
          <a:ln>
            <a:noFill/>
          </a:ln>
        </p:spPr>
      </p:pic>
      <p:pic>
        <p:nvPicPr>
          <p:cNvPr id="462" name="Google Shape;462;p48" title="СУФ Л.png"/>
          <p:cNvPicPr preferRelativeResize="0"/>
          <p:nvPr/>
        </p:nvPicPr>
        <p:blipFill>
          <a:blip r:embed="rId9">
            <a:alphaModFix/>
          </a:blip>
          <a:stretch>
            <a:fillRect/>
          </a:stretch>
        </p:blipFill>
        <p:spPr>
          <a:xfrm>
            <a:off x="855555" y="6848387"/>
            <a:ext cx="978811" cy="978811"/>
          </a:xfrm>
          <a:prstGeom prst="rect">
            <a:avLst/>
          </a:prstGeom>
          <a:noFill/>
          <a:ln>
            <a:noFill/>
          </a:ln>
        </p:spPr>
      </p:pic>
      <p:pic>
        <p:nvPicPr>
          <p:cNvPr id="463" name="Google Shape;463;p48" title="Group 527.png"/>
          <p:cNvPicPr preferRelativeResize="0"/>
          <p:nvPr/>
        </p:nvPicPr>
        <p:blipFill>
          <a:blip r:embed="rId10">
            <a:alphaModFix/>
          </a:blip>
          <a:stretch>
            <a:fillRect/>
          </a:stretch>
        </p:blipFill>
        <p:spPr>
          <a:xfrm>
            <a:off x="1302314" y="4961419"/>
            <a:ext cx="978811" cy="978811"/>
          </a:xfrm>
          <a:prstGeom prst="rect">
            <a:avLst/>
          </a:prstGeom>
          <a:noFill/>
          <a:ln>
            <a:noFill/>
          </a:ln>
        </p:spPr>
      </p:pic>
      <p:pic>
        <p:nvPicPr>
          <p:cNvPr id="464" name="Google Shape;464;p48" title="Group 526.png"/>
          <p:cNvPicPr preferRelativeResize="0"/>
          <p:nvPr/>
        </p:nvPicPr>
        <p:blipFill>
          <a:blip r:embed="rId11">
            <a:alphaModFix/>
          </a:blip>
          <a:stretch>
            <a:fillRect/>
          </a:stretch>
        </p:blipFill>
        <p:spPr>
          <a:xfrm>
            <a:off x="3102739" y="6596831"/>
            <a:ext cx="978811" cy="978811"/>
          </a:xfrm>
          <a:prstGeom prst="rect">
            <a:avLst/>
          </a:prstGeom>
          <a:noFill/>
          <a:ln>
            <a:noFill/>
          </a:ln>
        </p:spPr>
      </p:pic>
      <p:pic>
        <p:nvPicPr>
          <p:cNvPr id="465" name="Google Shape;465;p48" title="Group 533.png"/>
          <p:cNvPicPr preferRelativeResize="0"/>
          <p:nvPr/>
        </p:nvPicPr>
        <p:blipFill>
          <a:blip r:embed="rId12">
            <a:alphaModFix/>
          </a:blip>
          <a:stretch>
            <a:fillRect/>
          </a:stretch>
        </p:blipFill>
        <p:spPr>
          <a:xfrm>
            <a:off x="368064" y="5816711"/>
            <a:ext cx="978811" cy="978811"/>
          </a:xfrm>
          <a:prstGeom prst="rect">
            <a:avLst/>
          </a:prstGeom>
          <a:noFill/>
          <a:ln>
            <a:noFill/>
          </a:ln>
        </p:spPr>
      </p:pic>
      <p:pic>
        <p:nvPicPr>
          <p:cNvPr id="466" name="Google Shape;466;p48" title="Group 532.png"/>
          <p:cNvPicPr preferRelativeResize="0"/>
          <p:nvPr/>
        </p:nvPicPr>
        <p:blipFill>
          <a:blip r:embed="rId13">
            <a:alphaModFix/>
          </a:blip>
          <a:stretch>
            <a:fillRect/>
          </a:stretch>
        </p:blipFill>
        <p:spPr>
          <a:xfrm>
            <a:off x="610189" y="7660873"/>
            <a:ext cx="978811" cy="978811"/>
          </a:xfrm>
          <a:prstGeom prst="rect">
            <a:avLst/>
          </a:prstGeom>
          <a:noFill/>
          <a:ln>
            <a:noFill/>
          </a:ln>
        </p:spPr>
      </p:pic>
      <p:pic>
        <p:nvPicPr>
          <p:cNvPr id="467" name="Google Shape;467;p48" title="Group 541.png"/>
          <p:cNvPicPr preferRelativeResize="0"/>
          <p:nvPr/>
        </p:nvPicPr>
        <p:blipFill>
          <a:blip r:embed="rId14">
            <a:alphaModFix/>
          </a:blip>
          <a:stretch>
            <a:fillRect/>
          </a:stretch>
        </p:blipFill>
        <p:spPr>
          <a:xfrm>
            <a:off x="8176779" y="4595029"/>
            <a:ext cx="978811" cy="978811"/>
          </a:xfrm>
          <a:prstGeom prst="rect">
            <a:avLst/>
          </a:prstGeom>
          <a:noFill/>
          <a:ln>
            <a:noFill/>
          </a:ln>
        </p:spPr>
      </p:pic>
      <p:pic>
        <p:nvPicPr>
          <p:cNvPr id="468" name="Google Shape;468;p48" title="Group 540.png"/>
          <p:cNvPicPr preferRelativeResize="0"/>
          <p:nvPr/>
        </p:nvPicPr>
        <p:blipFill>
          <a:blip r:embed="rId15">
            <a:alphaModFix/>
          </a:blip>
          <a:stretch>
            <a:fillRect/>
          </a:stretch>
        </p:blipFill>
        <p:spPr>
          <a:xfrm rot="-1239639">
            <a:off x="7390267" y="6405254"/>
            <a:ext cx="978811" cy="978811"/>
          </a:xfrm>
          <a:prstGeom prst="rect">
            <a:avLst/>
          </a:prstGeom>
          <a:noFill/>
          <a:ln>
            <a:noFill/>
          </a:ln>
        </p:spPr>
      </p:pic>
      <p:pic>
        <p:nvPicPr>
          <p:cNvPr id="469" name="Google Shape;469;p48" title="Group 539.png"/>
          <p:cNvPicPr preferRelativeResize="0"/>
          <p:nvPr/>
        </p:nvPicPr>
        <p:blipFill>
          <a:blip r:embed="rId16">
            <a:alphaModFix/>
          </a:blip>
          <a:stretch>
            <a:fillRect/>
          </a:stretch>
        </p:blipFill>
        <p:spPr>
          <a:xfrm rot="965714">
            <a:off x="7390263" y="4711529"/>
            <a:ext cx="978811" cy="978811"/>
          </a:xfrm>
          <a:prstGeom prst="rect">
            <a:avLst/>
          </a:prstGeom>
          <a:noFill/>
          <a:ln>
            <a:noFill/>
          </a:ln>
        </p:spPr>
      </p:pic>
      <p:pic>
        <p:nvPicPr>
          <p:cNvPr id="470" name="Google Shape;470;p48" title="Group 538.png"/>
          <p:cNvPicPr preferRelativeResize="0"/>
          <p:nvPr/>
        </p:nvPicPr>
        <p:blipFill>
          <a:blip r:embed="rId17">
            <a:alphaModFix/>
          </a:blip>
          <a:stretch>
            <a:fillRect/>
          </a:stretch>
        </p:blipFill>
        <p:spPr>
          <a:xfrm rot="-1241411">
            <a:off x="7572338" y="7044754"/>
            <a:ext cx="978811" cy="978811"/>
          </a:xfrm>
          <a:prstGeom prst="rect">
            <a:avLst/>
          </a:prstGeom>
          <a:noFill/>
          <a:ln>
            <a:noFill/>
          </a:ln>
        </p:spPr>
      </p:pic>
      <p:pic>
        <p:nvPicPr>
          <p:cNvPr id="471" name="Google Shape;471;p48" title="Group 575.png"/>
          <p:cNvPicPr preferRelativeResize="0"/>
          <p:nvPr/>
        </p:nvPicPr>
        <p:blipFill>
          <a:blip r:embed="rId18">
            <a:alphaModFix/>
          </a:blip>
          <a:stretch>
            <a:fillRect/>
          </a:stretch>
        </p:blipFill>
        <p:spPr>
          <a:xfrm rot="1350406">
            <a:off x="8494903" y="7054154"/>
            <a:ext cx="978811" cy="978811"/>
          </a:xfrm>
          <a:prstGeom prst="rect">
            <a:avLst/>
          </a:prstGeom>
          <a:noFill/>
          <a:ln>
            <a:noFill/>
          </a:ln>
        </p:spPr>
      </p:pic>
      <p:pic>
        <p:nvPicPr>
          <p:cNvPr id="472" name="Google Shape;472;p48" title="Group 574.png"/>
          <p:cNvPicPr preferRelativeResize="0"/>
          <p:nvPr/>
        </p:nvPicPr>
        <p:blipFill>
          <a:blip r:embed="rId19">
            <a:alphaModFix/>
          </a:blip>
          <a:stretch>
            <a:fillRect/>
          </a:stretch>
        </p:blipFill>
        <p:spPr>
          <a:xfrm rot="-757419">
            <a:off x="103788" y="6734241"/>
            <a:ext cx="978811" cy="978811"/>
          </a:xfrm>
          <a:prstGeom prst="rect">
            <a:avLst/>
          </a:prstGeom>
          <a:noFill/>
          <a:ln>
            <a:noFill/>
          </a:ln>
        </p:spPr>
      </p:pic>
      <p:pic>
        <p:nvPicPr>
          <p:cNvPr id="473" name="Google Shape;473;p48" title="Group 576.png"/>
          <p:cNvPicPr preferRelativeResize="0"/>
          <p:nvPr/>
        </p:nvPicPr>
        <p:blipFill>
          <a:blip r:embed="rId20">
            <a:alphaModFix/>
          </a:blip>
          <a:stretch>
            <a:fillRect/>
          </a:stretch>
        </p:blipFill>
        <p:spPr>
          <a:xfrm>
            <a:off x="1048127" y="5869583"/>
            <a:ext cx="978811" cy="978811"/>
          </a:xfrm>
          <a:prstGeom prst="rect">
            <a:avLst/>
          </a:prstGeom>
          <a:noFill/>
          <a:ln>
            <a:noFill/>
          </a:ln>
        </p:spPr>
      </p:pic>
      <p:pic>
        <p:nvPicPr>
          <p:cNvPr id="474" name="Google Shape;474;p48" title="Group 558.png"/>
          <p:cNvPicPr preferRelativeResize="0"/>
          <p:nvPr/>
        </p:nvPicPr>
        <p:blipFill>
          <a:blip r:embed="rId21">
            <a:alphaModFix/>
          </a:blip>
          <a:stretch>
            <a:fillRect/>
          </a:stretch>
        </p:blipFill>
        <p:spPr>
          <a:xfrm rot="1244933">
            <a:off x="8318422" y="5531804"/>
            <a:ext cx="978811" cy="978811"/>
          </a:xfrm>
          <a:prstGeom prst="rect">
            <a:avLst/>
          </a:prstGeom>
          <a:noFill/>
          <a:ln>
            <a:noFill/>
          </a:ln>
        </p:spPr>
      </p:pic>
      <p:pic>
        <p:nvPicPr>
          <p:cNvPr id="475" name="Google Shape;475;p48" title="Group 559.png"/>
          <p:cNvPicPr preferRelativeResize="0"/>
          <p:nvPr/>
        </p:nvPicPr>
        <p:blipFill>
          <a:blip r:embed="rId22">
            <a:alphaModFix/>
          </a:blip>
          <a:stretch>
            <a:fillRect/>
          </a:stretch>
        </p:blipFill>
        <p:spPr>
          <a:xfrm>
            <a:off x="7774056" y="5415217"/>
            <a:ext cx="978811" cy="978811"/>
          </a:xfrm>
          <a:prstGeom prst="rect">
            <a:avLst/>
          </a:prstGeom>
          <a:noFill/>
          <a:ln>
            <a:noFill/>
          </a:ln>
        </p:spPr>
      </p:pic>
      <p:pic>
        <p:nvPicPr>
          <p:cNvPr id="476" name="Google Shape;476;p48" title="Group 439.png"/>
          <p:cNvPicPr preferRelativeResize="0"/>
          <p:nvPr/>
        </p:nvPicPr>
        <p:blipFill>
          <a:blip r:embed="rId23">
            <a:alphaModFix/>
          </a:blip>
          <a:stretch>
            <a:fillRect/>
          </a:stretch>
        </p:blipFill>
        <p:spPr>
          <a:xfrm>
            <a:off x="6022265" y="6596829"/>
            <a:ext cx="978811" cy="978811"/>
          </a:xfrm>
          <a:prstGeom prst="rect">
            <a:avLst/>
          </a:prstGeom>
          <a:noFill/>
          <a:ln>
            <a:noFill/>
          </a:ln>
        </p:spPr>
      </p:pic>
      <p:pic>
        <p:nvPicPr>
          <p:cNvPr id="477" name="Google Shape;477;p48" title="Group 1142.png"/>
          <p:cNvPicPr preferRelativeResize="0"/>
          <p:nvPr/>
        </p:nvPicPr>
        <p:blipFill>
          <a:blip r:embed="rId24">
            <a:alphaModFix/>
          </a:blip>
          <a:stretch>
            <a:fillRect/>
          </a:stretch>
        </p:blipFill>
        <p:spPr>
          <a:xfrm>
            <a:off x="6025245" y="6599806"/>
            <a:ext cx="972850" cy="9728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2" name="Shape 482"/>
        <p:cNvGrpSpPr/>
        <p:nvPr/>
      </p:nvGrpSpPr>
      <p:grpSpPr>
        <a:xfrm>
          <a:off x="0" y="0"/>
          <a:ext cx="0" cy="0"/>
          <a:chOff x="0" y="0"/>
          <a:chExt cx="0" cy="0"/>
        </a:xfrm>
      </p:grpSpPr>
      <p:sp>
        <p:nvSpPr>
          <p:cNvPr id="483" name="Google Shape;483;p49"/>
          <p:cNvSpPr txBox="1"/>
          <p:nvPr/>
        </p:nvSpPr>
        <p:spPr>
          <a:xfrm>
            <a:off x="457200" y="1581150"/>
            <a:ext cx="8229600" cy="1524000"/>
          </a:xfrm>
          <a:prstGeom prst="rect">
            <a:avLst/>
          </a:prstGeom>
          <a:noFill/>
          <a:ln>
            <a:noFill/>
          </a:ln>
        </p:spPr>
        <p:txBody>
          <a:bodyPr anchorCtr="0" anchor="t" bIns="45000" lIns="90000" spcFirstLastPara="1" rIns="90000" wrap="square" tIns="139975">
            <a:noAutofit/>
          </a:bodyPr>
          <a:lstStyle/>
          <a:p>
            <a:pPr indent="0" lvl="0" marL="0" rtl="0" algn="l">
              <a:lnSpc>
                <a:spcPct val="93000"/>
              </a:lnSpc>
              <a:spcBef>
                <a:spcPts val="0"/>
              </a:spcBef>
              <a:spcAft>
                <a:spcPts val="0"/>
              </a:spcAft>
              <a:buSzPts val="1100"/>
              <a:buNone/>
            </a:pPr>
            <a:r>
              <a:rPr b="1" lang="en-US" sz="3000">
                <a:solidFill>
                  <a:srgbClr val="B45F06"/>
                </a:solidFill>
              </a:rPr>
              <a:t>Изучение чередования корней</a:t>
            </a:r>
            <a:endParaRPr b="1" sz="3000">
              <a:solidFill>
                <a:srgbClr val="B45F06"/>
              </a:solidFill>
            </a:endParaRPr>
          </a:p>
          <a:p>
            <a:pPr indent="0" lvl="0" marL="0" rtl="0" algn="l">
              <a:lnSpc>
                <a:spcPct val="93000"/>
              </a:lnSpc>
              <a:spcBef>
                <a:spcPts val="0"/>
              </a:spcBef>
              <a:spcAft>
                <a:spcPts val="0"/>
              </a:spcAft>
              <a:buSzPts val="1100"/>
              <a:buNone/>
            </a:pPr>
            <a:r>
              <a:rPr b="1" lang="en-US" sz="3000">
                <a:solidFill>
                  <a:srgbClr val="B45F06"/>
                </a:solidFill>
              </a:rPr>
              <a:t>при помощи морфемного метода</a:t>
            </a:r>
            <a:endParaRPr b="1" sz="3000">
              <a:solidFill>
                <a:srgbClr val="B45F06"/>
              </a:solidFill>
            </a:endParaRPr>
          </a:p>
        </p:txBody>
      </p:sp>
      <p:sp>
        <p:nvSpPr>
          <p:cNvPr id="484" name="Google Shape;484;p49"/>
          <p:cNvSpPr txBox="1"/>
          <p:nvPr/>
        </p:nvSpPr>
        <p:spPr>
          <a:xfrm>
            <a:off x="457200" y="3324225"/>
            <a:ext cx="8229600" cy="1270800"/>
          </a:xfrm>
          <a:prstGeom prst="rect">
            <a:avLst/>
          </a:prstGeom>
          <a:noFill/>
          <a:ln>
            <a:noFill/>
          </a:ln>
        </p:spPr>
        <p:txBody>
          <a:bodyPr anchorCtr="0" anchor="t" bIns="45000" lIns="90000" spcFirstLastPara="1" rIns="90000" wrap="square" tIns="114075">
            <a:noAutofit/>
          </a:bodyPr>
          <a:lstStyle/>
          <a:p>
            <a:pPr indent="0" lvl="0" marL="0" rtl="0" algn="l">
              <a:lnSpc>
                <a:spcPct val="93000"/>
              </a:lnSpc>
              <a:spcBef>
                <a:spcPts val="0"/>
              </a:spcBef>
              <a:spcAft>
                <a:spcPts val="0"/>
              </a:spcAft>
              <a:buSzPts val="1100"/>
              <a:buNone/>
            </a:pPr>
            <a:r>
              <a:rPr b="1" lang="en-US" sz="2300">
                <a:solidFill>
                  <a:srgbClr val="B45F06"/>
                </a:solidFill>
              </a:rPr>
              <a:t>Чередование МЕР-МИР</a:t>
            </a:r>
            <a:endParaRPr b="1" sz="2300">
              <a:solidFill>
                <a:srgbClr val="B45F06"/>
              </a:solidFill>
            </a:endParaRPr>
          </a:p>
          <a:p>
            <a:pPr indent="0" lvl="0" marL="0" rtl="0" algn="l">
              <a:lnSpc>
                <a:spcPct val="93000"/>
              </a:lnSpc>
              <a:spcBef>
                <a:spcPts val="0"/>
              </a:spcBef>
              <a:spcAft>
                <a:spcPts val="0"/>
              </a:spcAft>
              <a:buSzPts val="1100"/>
              <a:buNone/>
            </a:pPr>
            <a:r>
              <a:rPr lang="en-US" sz="2300">
                <a:solidFill>
                  <a:schemeClr val="dk1"/>
                </a:solidFill>
              </a:rPr>
              <a:t>Придумай свои слова с корнем МЕР и МИР</a:t>
            </a:r>
            <a:endParaRPr sz="2300">
              <a:solidFill>
                <a:schemeClr val="dk1"/>
              </a:solidFill>
            </a:endParaRPr>
          </a:p>
        </p:txBody>
      </p:sp>
      <p:pic>
        <p:nvPicPr>
          <p:cNvPr id="485" name="Google Shape;485;p49" title="Group 398.png"/>
          <p:cNvPicPr preferRelativeResize="0"/>
          <p:nvPr/>
        </p:nvPicPr>
        <p:blipFill>
          <a:blip r:embed="rId4">
            <a:alphaModFix/>
          </a:blip>
          <a:stretch>
            <a:fillRect/>
          </a:stretch>
        </p:blipFill>
        <p:spPr>
          <a:xfrm>
            <a:off x="4070595" y="6599813"/>
            <a:ext cx="972843" cy="972843"/>
          </a:xfrm>
          <a:prstGeom prst="rect">
            <a:avLst/>
          </a:prstGeom>
          <a:noFill/>
          <a:ln>
            <a:noFill/>
          </a:ln>
        </p:spPr>
      </p:pic>
      <p:pic>
        <p:nvPicPr>
          <p:cNvPr id="486" name="Google Shape;486;p49" title="Group 399.png"/>
          <p:cNvPicPr preferRelativeResize="0"/>
          <p:nvPr/>
        </p:nvPicPr>
        <p:blipFill>
          <a:blip r:embed="rId5">
            <a:alphaModFix/>
          </a:blip>
          <a:stretch>
            <a:fillRect/>
          </a:stretch>
        </p:blipFill>
        <p:spPr>
          <a:xfrm>
            <a:off x="4070588" y="5476890"/>
            <a:ext cx="972843" cy="972843"/>
          </a:xfrm>
          <a:prstGeom prst="rect">
            <a:avLst/>
          </a:prstGeom>
          <a:noFill/>
          <a:ln>
            <a:noFill/>
          </a:ln>
        </p:spPr>
      </p:pic>
      <p:pic>
        <p:nvPicPr>
          <p:cNvPr id="487" name="Google Shape;487;p49" title="Group 470.png"/>
          <p:cNvPicPr preferRelativeResize="0"/>
          <p:nvPr/>
        </p:nvPicPr>
        <p:blipFill>
          <a:blip r:embed="rId6">
            <a:alphaModFix/>
          </a:blip>
          <a:stretch>
            <a:fillRect/>
          </a:stretch>
        </p:blipFill>
        <p:spPr>
          <a:xfrm rot="1854604">
            <a:off x="457193" y="4555036"/>
            <a:ext cx="978811" cy="978811"/>
          </a:xfrm>
          <a:prstGeom prst="rect">
            <a:avLst/>
          </a:prstGeom>
          <a:noFill/>
          <a:ln>
            <a:noFill/>
          </a:ln>
        </p:spPr>
      </p:pic>
      <p:pic>
        <p:nvPicPr>
          <p:cNvPr id="488" name="Google Shape;488;p49" title="Group 475.png"/>
          <p:cNvPicPr preferRelativeResize="0"/>
          <p:nvPr/>
        </p:nvPicPr>
        <p:blipFill>
          <a:blip r:embed="rId7">
            <a:alphaModFix/>
          </a:blip>
          <a:stretch>
            <a:fillRect/>
          </a:stretch>
        </p:blipFill>
        <p:spPr>
          <a:xfrm>
            <a:off x="7018868" y="7829664"/>
            <a:ext cx="978811" cy="978811"/>
          </a:xfrm>
          <a:prstGeom prst="rect">
            <a:avLst/>
          </a:prstGeom>
          <a:noFill/>
          <a:ln>
            <a:noFill/>
          </a:ln>
        </p:spPr>
      </p:pic>
      <p:pic>
        <p:nvPicPr>
          <p:cNvPr id="489" name="Google Shape;489;p49" title="Group 487.png"/>
          <p:cNvPicPr preferRelativeResize="0"/>
          <p:nvPr/>
        </p:nvPicPr>
        <p:blipFill>
          <a:blip r:embed="rId8">
            <a:alphaModFix/>
          </a:blip>
          <a:stretch>
            <a:fillRect/>
          </a:stretch>
        </p:blipFill>
        <p:spPr>
          <a:xfrm>
            <a:off x="5043456" y="5459895"/>
            <a:ext cx="978811" cy="978811"/>
          </a:xfrm>
          <a:prstGeom prst="rect">
            <a:avLst/>
          </a:prstGeom>
          <a:noFill/>
          <a:ln>
            <a:noFill/>
          </a:ln>
        </p:spPr>
      </p:pic>
      <p:pic>
        <p:nvPicPr>
          <p:cNvPr id="490" name="Google Shape;490;p49" title="СУФ Л.png"/>
          <p:cNvPicPr preferRelativeResize="0"/>
          <p:nvPr/>
        </p:nvPicPr>
        <p:blipFill>
          <a:blip r:embed="rId9">
            <a:alphaModFix/>
          </a:blip>
          <a:stretch>
            <a:fillRect/>
          </a:stretch>
        </p:blipFill>
        <p:spPr>
          <a:xfrm>
            <a:off x="420906" y="7221875"/>
            <a:ext cx="978811" cy="978811"/>
          </a:xfrm>
          <a:prstGeom prst="rect">
            <a:avLst/>
          </a:prstGeom>
          <a:noFill/>
          <a:ln>
            <a:noFill/>
          </a:ln>
        </p:spPr>
      </p:pic>
      <p:pic>
        <p:nvPicPr>
          <p:cNvPr id="491" name="Google Shape;491;p49" title="Group 527.png"/>
          <p:cNvPicPr preferRelativeResize="0"/>
          <p:nvPr/>
        </p:nvPicPr>
        <p:blipFill>
          <a:blip r:embed="rId10">
            <a:alphaModFix/>
          </a:blip>
          <a:stretch>
            <a:fillRect/>
          </a:stretch>
        </p:blipFill>
        <p:spPr>
          <a:xfrm>
            <a:off x="1435989" y="4825794"/>
            <a:ext cx="978811" cy="978811"/>
          </a:xfrm>
          <a:prstGeom prst="rect">
            <a:avLst/>
          </a:prstGeom>
          <a:noFill/>
          <a:ln>
            <a:noFill/>
          </a:ln>
        </p:spPr>
      </p:pic>
      <p:pic>
        <p:nvPicPr>
          <p:cNvPr id="492" name="Google Shape;492;p49" title="Group 526.png"/>
          <p:cNvPicPr preferRelativeResize="0"/>
          <p:nvPr/>
        </p:nvPicPr>
        <p:blipFill>
          <a:blip r:embed="rId11">
            <a:alphaModFix/>
          </a:blip>
          <a:stretch>
            <a:fillRect/>
          </a:stretch>
        </p:blipFill>
        <p:spPr>
          <a:xfrm rot="1023943">
            <a:off x="1161564" y="6555581"/>
            <a:ext cx="978811" cy="978811"/>
          </a:xfrm>
          <a:prstGeom prst="rect">
            <a:avLst/>
          </a:prstGeom>
          <a:noFill/>
          <a:ln>
            <a:noFill/>
          </a:ln>
        </p:spPr>
      </p:pic>
      <p:pic>
        <p:nvPicPr>
          <p:cNvPr id="493" name="Google Shape;493;p49" title="Group 533.png"/>
          <p:cNvPicPr preferRelativeResize="0"/>
          <p:nvPr/>
        </p:nvPicPr>
        <p:blipFill>
          <a:blip r:embed="rId12">
            <a:alphaModFix/>
          </a:blip>
          <a:stretch>
            <a:fillRect/>
          </a:stretch>
        </p:blipFill>
        <p:spPr>
          <a:xfrm>
            <a:off x="457189" y="5709086"/>
            <a:ext cx="978811" cy="978811"/>
          </a:xfrm>
          <a:prstGeom prst="rect">
            <a:avLst/>
          </a:prstGeom>
          <a:noFill/>
          <a:ln>
            <a:noFill/>
          </a:ln>
        </p:spPr>
      </p:pic>
      <p:pic>
        <p:nvPicPr>
          <p:cNvPr id="494" name="Google Shape;494;p49" title="Group 532.png"/>
          <p:cNvPicPr preferRelativeResize="0"/>
          <p:nvPr/>
        </p:nvPicPr>
        <p:blipFill>
          <a:blip r:embed="rId13">
            <a:alphaModFix/>
          </a:blip>
          <a:stretch>
            <a:fillRect/>
          </a:stretch>
        </p:blipFill>
        <p:spPr>
          <a:xfrm>
            <a:off x="1161564" y="7525248"/>
            <a:ext cx="978811" cy="978811"/>
          </a:xfrm>
          <a:prstGeom prst="rect">
            <a:avLst/>
          </a:prstGeom>
          <a:noFill/>
          <a:ln>
            <a:noFill/>
          </a:ln>
        </p:spPr>
      </p:pic>
      <p:pic>
        <p:nvPicPr>
          <p:cNvPr id="495" name="Google Shape;495;p49" title="Group 541.png"/>
          <p:cNvPicPr preferRelativeResize="0"/>
          <p:nvPr/>
        </p:nvPicPr>
        <p:blipFill>
          <a:blip r:embed="rId14">
            <a:alphaModFix/>
          </a:blip>
          <a:stretch>
            <a:fillRect/>
          </a:stretch>
        </p:blipFill>
        <p:spPr>
          <a:xfrm>
            <a:off x="3096319" y="5477809"/>
            <a:ext cx="978811" cy="978811"/>
          </a:xfrm>
          <a:prstGeom prst="rect">
            <a:avLst/>
          </a:prstGeom>
          <a:noFill/>
          <a:ln>
            <a:noFill/>
          </a:ln>
        </p:spPr>
      </p:pic>
      <p:pic>
        <p:nvPicPr>
          <p:cNvPr id="496" name="Google Shape;496;p49" title="Group 540.png"/>
          <p:cNvPicPr preferRelativeResize="0"/>
          <p:nvPr/>
        </p:nvPicPr>
        <p:blipFill>
          <a:blip r:embed="rId15">
            <a:alphaModFix/>
          </a:blip>
          <a:stretch>
            <a:fillRect/>
          </a:stretch>
        </p:blipFill>
        <p:spPr>
          <a:xfrm rot="-1239639">
            <a:off x="6992792" y="6829091"/>
            <a:ext cx="978811" cy="978811"/>
          </a:xfrm>
          <a:prstGeom prst="rect">
            <a:avLst/>
          </a:prstGeom>
          <a:noFill/>
          <a:ln>
            <a:noFill/>
          </a:ln>
        </p:spPr>
      </p:pic>
      <p:pic>
        <p:nvPicPr>
          <p:cNvPr id="497" name="Google Shape;497;p49" title="Group 539.png"/>
          <p:cNvPicPr preferRelativeResize="0"/>
          <p:nvPr/>
        </p:nvPicPr>
        <p:blipFill>
          <a:blip r:embed="rId16">
            <a:alphaModFix/>
          </a:blip>
          <a:stretch>
            <a:fillRect/>
          </a:stretch>
        </p:blipFill>
        <p:spPr>
          <a:xfrm rot="965714">
            <a:off x="7135363" y="4929629"/>
            <a:ext cx="978811" cy="978811"/>
          </a:xfrm>
          <a:prstGeom prst="rect">
            <a:avLst/>
          </a:prstGeom>
          <a:noFill/>
          <a:ln>
            <a:noFill/>
          </a:ln>
        </p:spPr>
      </p:pic>
      <p:pic>
        <p:nvPicPr>
          <p:cNvPr id="498" name="Google Shape;498;p49" title="Group 538.png"/>
          <p:cNvPicPr preferRelativeResize="0"/>
          <p:nvPr/>
        </p:nvPicPr>
        <p:blipFill>
          <a:blip r:embed="rId17">
            <a:alphaModFix/>
          </a:blip>
          <a:stretch>
            <a:fillRect/>
          </a:stretch>
        </p:blipFill>
        <p:spPr>
          <a:xfrm rot="-1241411">
            <a:off x="7819388" y="5776591"/>
            <a:ext cx="978811" cy="978811"/>
          </a:xfrm>
          <a:prstGeom prst="rect">
            <a:avLst/>
          </a:prstGeom>
          <a:noFill/>
          <a:ln>
            <a:noFill/>
          </a:ln>
        </p:spPr>
      </p:pic>
      <p:pic>
        <p:nvPicPr>
          <p:cNvPr id="499" name="Google Shape;499;p49" title="Group 575.png"/>
          <p:cNvPicPr preferRelativeResize="0"/>
          <p:nvPr/>
        </p:nvPicPr>
        <p:blipFill>
          <a:blip r:embed="rId18">
            <a:alphaModFix/>
          </a:blip>
          <a:stretch>
            <a:fillRect/>
          </a:stretch>
        </p:blipFill>
        <p:spPr>
          <a:xfrm rot="1350406">
            <a:off x="7864378" y="7669041"/>
            <a:ext cx="978811" cy="978811"/>
          </a:xfrm>
          <a:prstGeom prst="rect">
            <a:avLst/>
          </a:prstGeom>
          <a:noFill/>
          <a:ln>
            <a:noFill/>
          </a:ln>
        </p:spPr>
      </p:pic>
      <p:pic>
        <p:nvPicPr>
          <p:cNvPr id="500" name="Google Shape;500;p49" title="Group 574.png"/>
          <p:cNvPicPr preferRelativeResize="0"/>
          <p:nvPr/>
        </p:nvPicPr>
        <p:blipFill>
          <a:blip r:embed="rId19">
            <a:alphaModFix/>
          </a:blip>
          <a:stretch>
            <a:fillRect/>
          </a:stretch>
        </p:blipFill>
        <p:spPr>
          <a:xfrm rot="-757419">
            <a:off x="192913" y="6626616"/>
            <a:ext cx="978811" cy="978811"/>
          </a:xfrm>
          <a:prstGeom prst="rect">
            <a:avLst/>
          </a:prstGeom>
          <a:noFill/>
          <a:ln>
            <a:noFill/>
          </a:ln>
        </p:spPr>
      </p:pic>
      <p:pic>
        <p:nvPicPr>
          <p:cNvPr id="501" name="Google Shape;501;p49" title="Group 576.png"/>
          <p:cNvPicPr preferRelativeResize="0"/>
          <p:nvPr/>
        </p:nvPicPr>
        <p:blipFill>
          <a:blip r:embed="rId20">
            <a:alphaModFix/>
          </a:blip>
          <a:stretch>
            <a:fillRect/>
          </a:stretch>
        </p:blipFill>
        <p:spPr>
          <a:xfrm>
            <a:off x="1617903" y="5473908"/>
            <a:ext cx="978811" cy="978811"/>
          </a:xfrm>
          <a:prstGeom prst="rect">
            <a:avLst/>
          </a:prstGeom>
          <a:noFill/>
          <a:ln>
            <a:noFill/>
          </a:ln>
        </p:spPr>
      </p:pic>
      <p:pic>
        <p:nvPicPr>
          <p:cNvPr id="502" name="Google Shape;502;p49" title="Group 558.png"/>
          <p:cNvPicPr preferRelativeResize="0"/>
          <p:nvPr/>
        </p:nvPicPr>
        <p:blipFill>
          <a:blip r:embed="rId21">
            <a:alphaModFix/>
          </a:blip>
          <a:stretch>
            <a:fillRect/>
          </a:stretch>
        </p:blipFill>
        <p:spPr>
          <a:xfrm rot="1244933">
            <a:off x="7819672" y="4684141"/>
            <a:ext cx="978811" cy="978811"/>
          </a:xfrm>
          <a:prstGeom prst="rect">
            <a:avLst/>
          </a:prstGeom>
          <a:noFill/>
          <a:ln>
            <a:noFill/>
          </a:ln>
        </p:spPr>
      </p:pic>
      <p:pic>
        <p:nvPicPr>
          <p:cNvPr id="503" name="Google Shape;503;p49" title="Group 559.png"/>
          <p:cNvPicPr preferRelativeResize="0"/>
          <p:nvPr/>
        </p:nvPicPr>
        <p:blipFill>
          <a:blip r:embed="rId22">
            <a:alphaModFix/>
          </a:blip>
          <a:stretch>
            <a:fillRect/>
          </a:stretch>
        </p:blipFill>
        <p:spPr>
          <a:xfrm>
            <a:off x="7847206" y="6243054"/>
            <a:ext cx="978811" cy="978811"/>
          </a:xfrm>
          <a:prstGeom prst="rect">
            <a:avLst/>
          </a:prstGeom>
          <a:noFill/>
          <a:ln>
            <a:noFill/>
          </a:ln>
        </p:spPr>
      </p:pic>
      <p:pic>
        <p:nvPicPr>
          <p:cNvPr id="504" name="Google Shape;504;p49" title="Group 439.png"/>
          <p:cNvPicPr preferRelativeResize="0"/>
          <p:nvPr/>
        </p:nvPicPr>
        <p:blipFill>
          <a:blip r:embed="rId23">
            <a:alphaModFix/>
          </a:blip>
          <a:stretch>
            <a:fillRect/>
          </a:stretch>
        </p:blipFill>
        <p:spPr>
          <a:xfrm>
            <a:off x="6031167" y="5445212"/>
            <a:ext cx="978811" cy="978811"/>
          </a:xfrm>
          <a:prstGeom prst="rect">
            <a:avLst/>
          </a:prstGeom>
          <a:noFill/>
          <a:ln>
            <a:noFill/>
          </a:ln>
        </p:spPr>
      </p:pic>
      <p:pic>
        <p:nvPicPr>
          <p:cNvPr id="505" name="Google Shape;505;p49" title="Group 1142.png"/>
          <p:cNvPicPr preferRelativeResize="0"/>
          <p:nvPr/>
        </p:nvPicPr>
        <p:blipFill>
          <a:blip r:embed="rId24">
            <a:alphaModFix/>
          </a:blip>
          <a:stretch>
            <a:fillRect/>
          </a:stretch>
        </p:blipFill>
        <p:spPr>
          <a:xfrm>
            <a:off x="6034145" y="5448181"/>
            <a:ext cx="972850" cy="9728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10" name="Shape 510"/>
        <p:cNvGrpSpPr/>
        <p:nvPr/>
      </p:nvGrpSpPr>
      <p:grpSpPr>
        <a:xfrm>
          <a:off x="0" y="0"/>
          <a:ext cx="0" cy="0"/>
          <a:chOff x="0" y="0"/>
          <a:chExt cx="0" cy="0"/>
        </a:xfrm>
      </p:grpSpPr>
      <p:sp>
        <p:nvSpPr>
          <p:cNvPr id="511" name="Google Shape;511;p50"/>
          <p:cNvSpPr txBox="1"/>
          <p:nvPr/>
        </p:nvSpPr>
        <p:spPr>
          <a:xfrm>
            <a:off x="457200" y="1581150"/>
            <a:ext cx="8229600" cy="1524000"/>
          </a:xfrm>
          <a:prstGeom prst="rect">
            <a:avLst/>
          </a:prstGeom>
          <a:noFill/>
          <a:ln>
            <a:noFill/>
          </a:ln>
        </p:spPr>
        <p:txBody>
          <a:bodyPr anchorCtr="0" anchor="t" bIns="45000" lIns="90000" spcFirstLastPara="1" rIns="90000" wrap="square" tIns="139975">
            <a:noAutofit/>
          </a:bodyPr>
          <a:lstStyle/>
          <a:p>
            <a:pPr indent="0" lvl="0" marL="0" rtl="0" algn="l">
              <a:lnSpc>
                <a:spcPct val="93000"/>
              </a:lnSpc>
              <a:spcBef>
                <a:spcPts val="0"/>
              </a:spcBef>
              <a:spcAft>
                <a:spcPts val="0"/>
              </a:spcAft>
              <a:buSzPts val="1100"/>
              <a:buNone/>
            </a:pPr>
            <a:r>
              <a:rPr b="1" lang="en-US" sz="3000">
                <a:solidFill>
                  <a:srgbClr val="B45F06"/>
                </a:solidFill>
              </a:rPr>
              <a:t>Всестороннее развитие </a:t>
            </a:r>
            <a:endParaRPr b="1" sz="3000">
              <a:solidFill>
                <a:srgbClr val="B45F06"/>
              </a:solidFill>
            </a:endParaRPr>
          </a:p>
          <a:p>
            <a:pPr indent="0" lvl="0" marL="0" rtl="0" algn="l">
              <a:lnSpc>
                <a:spcPct val="93000"/>
              </a:lnSpc>
              <a:spcBef>
                <a:spcPts val="0"/>
              </a:spcBef>
              <a:spcAft>
                <a:spcPts val="0"/>
              </a:spcAft>
              <a:buSzPts val="1100"/>
              <a:buNone/>
            </a:pPr>
            <a:r>
              <a:rPr b="1" lang="en-US" sz="3000">
                <a:solidFill>
                  <a:srgbClr val="B45F06"/>
                </a:solidFill>
              </a:rPr>
              <a:t>при морфемном методе обучения</a:t>
            </a:r>
            <a:endParaRPr b="1" sz="3000">
              <a:solidFill>
                <a:srgbClr val="B45F06"/>
              </a:solidFill>
            </a:endParaRPr>
          </a:p>
        </p:txBody>
      </p:sp>
      <p:graphicFrame>
        <p:nvGraphicFramePr>
          <p:cNvPr id="512" name="Google Shape;512;p50"/>
          <p:cNvGraphicFramePr/>
          <p:nvPr/>
        </p:nvGraphicFramePr>
        <p:xfrm>
          <a:off x="233200" y="3314375"/>
          <a:ext cx="3000000" cy="3000000"/>
        </p:xfrm>
        <a:graphic>
          <a:graphicData uri="http://schemas.openxmlformats.org/drawingml/2006/table">
            <a:tbl>
              <a:tblPr>
                <a:noFill/>
                <a:tableStyleId>{7D073CAD-9E57-4AD0-BE41-5ED6647EA648}</a:tableStyleId>
              </a:tblPr>
              <a:tblGrid>
                <a:gridCol w="2164150"/>
                <a:gridCol w="2164150"/>
                <a:gridCol w="2164150"/>
                <a:gridCol w="2164150"/>
              </a:tblGrid>
              <a:tr h="515200">
                <a:tc>
                  <a:txBody>
                    <a:bodyPr/>
                    <a:lstStyle/>
                    <a:p>
                      <a:pPr indent="0" lvl="0" marL="0" rtl="0" algn="ctr">
                        <a:spcBef>
                          <a:spcPts val="0"/>
                        </a:spcBef>
                        <a:spcAft>
                          <a:spcPts val="0"/>
                        </a:spcAft>
                        <a:buNone/>
                      </a:pPr>
                      <a:r>
                        <a:rPr b="1" lang="en-US" sz="2000">
                          <a:solidFill>
                            <a:srgbClr val="B45F06"/>
                          </a:solidFill>
                        </a:rPr>
                        <a:t>Орфография</a:t>
                      </a:r>
                      <a:endParaRPr b="1" sz="2000">
                        <a:solidFill>
                          <a:srgbClr val="B45F06"/>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ctr">
                        <a:spcBef>
                          <a:spcPts val="0"/>
                        </a:spcBef>
                        <a:spcAft>
                          <a:spcPts val="0"/>
                        </a:spcAft>
                        <a:buNone/>
                      </a:pPr>
                      <a:r>
                        <a:rPr b="1" lang="en-US" sz="2000">
                          <a:solidFill>
                            <a:srgbClr val="B45F06"/>
                          </a:solidFill>
                        </a:rPr>
                        <a:t>Морфология</a:t>
                      </a:r>
                      <a:endParaRPr b="1" sz="2000">
                        <a:solidFill>
                          <a:srgbClr val="B45F06"/>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ctr">
                        <a:spcBef>
                          <a:spcPts val="0"/>
                        </a:spcBef>
                        <a:spcAft>
                          <a:spcPts val="0"/>
                        </a:spcAft>
                        <a:buNone/>
                      </a:pPr>
                      <a:r>
                        <a:rPr b="1" lang="en-US" sz="2000">
                          <a:solidFill>
                            <a:srgbClr val="B45F06"/>
                          </a:solidFill>
                        </a:rPr>
                        <a:t>Морфемика</a:t>
                      </a:r>
                      <a:endParaRPr b="1" sz="2000">
                        <a:solidFill>
                          <a:srgbClr val="B45F06"/>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ctr">
                        <a:spcBef>
                          <a:spcPts val="0"/>
                        </a:spcBef>
                        <a:spcAft>
                          <a:spcPts val="0"/>
                        </a:spcAft>
                        <a:buNone/>
                      </a:pPr>
                      <a:r>
                        <a:rPr b="1" lang="en-US" sz="2000">
                          <a:solidFill>
                            <a:srgbClr val="B45F06"/>
                          </a:solidFill>
                        </a:rPr>
                        <a:t>Лексика</a:t>
                      </a:r>
                      <a:endParaRPr b="1" sz="2000">
                        <a:solidFill>
                          <a:srgbClr val="B45F06"/>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r>
              <a:tr h="951175">
                <a:tc>
                  <a:txBody>
                    <a:bodyPr/>
                    <a:lstStyle/>
                    <a:p>
                      <a:pPr indent="0" lvl="0" marL="0" rtl="0" algn="ctr">
                        <a:spcBef>
                          <a:spcPts val="0"/>
                        </a:spcBef>
                        <a:spcAft>
                          <a:spcPts val="0"/>
                        </a:spcAft>
                        <a:buNone/>
                      </a:pPr>
                      <a:r>
                        <a:rPr lang="en-US" sz="2000"/>
                        <a:t>Подставь недостающий корень с опорой на правило</a:t>
                      </a:r>
                      <a:endParaRPr sz="20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gridSpan="2">
                  <a:txBody>
                    <a:bodyPr/>
                    <a:lstStyle/>
                    <a:p>
                      <a:pPr indent="0" lvl="0" marL="0" rtl="0" algn="ctr">
                        <a:spcBef>
                          <a:spcPts val="0"/>
                        </a:spcBef>
                        <a:spcAft>
                          <a:spcPts val="0"/>
                        </a:spcAft>
                        <a:buNone/>
                      </a:pPr>
                      <a:r>
                        <a:rPr lang="en-US" sz="2000">
                          <a:solidFill>
                            <a:srgbClr val="000000"/>
                          </a:solidFill>
                        </a:rPr>
                        <a:t>Определи часть речи </a:t>
                      </a:r>
                      <a:endParaRPr sz="2000">
                        <a:solidFill>
                          <a:srgbClr val="000000"/>
                        </a:solidFill>
                      </a:endParaRPr>
                    </a:p>
                    <a:p>
                      <a:pPr indent="0" lvl="0" marL="0" rtl="0" algn="ctr">
                        <a:spcBef>
                          <a:spcPts val="0"/>
                        </a:spcBef>
                        <a:spcAft>
                          <a:spcPts val="0"/>
                        </a:spcAft>
                        <a:buNone/>
                      </a:pPr>
                      <a:r>
                        <a:rPr lang="en-US" sz="2000">
                          <a:solidFill>
                            <a:srgbClr val="000000"/>
                          </a:solidFill>
                        </a:rPr>
                        <a:t>и сделай морфемный разбор слова</a:t>
                      </a:r>
                      <a:endParaRPr sz="22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hMerge="1"/>
                <a:tc>
                  <a:txBody>
                    <a:bodyPr/>
                    <a:lstStyle/>
                    <a:p>
                      <a:pPr indent="0" lvl="0" marL="0" rtl="0" algn="ctr">
                        <a:spcBef>
                          <a:spcPts val="0"/>
                        </a:spcBef>
                        <a:spcAft>
                          <a:spcPts val="0"/>
                        </a:spcAft>
                        <a:buClr>
                          <a:srgbClr val="000000"/>
                        </a:buClr>
                        <a:buSzPts val="1100"/>
                        <a:buFont typeface="Arial"/>
                        <a:buNone/>
                      </a:pPr>
                      <a:r>
                        <a:rPr lang="en-US" sz="2000">
                          <a:solidFill>
                            <a:srgbClr val="000000"/>
                          </a:solidFill>
                        </a:rPr>
                        <a:t>Определи, какое значение придает приставка/</a:t>
                      </a:r>
                      <a:endParaRPr sz="2000">
                        <a:solidFill>
                          <a:srgbClr val="000000"/>
                        </a:solidFill>
                      </a:endParaRPr>
                    </a:p>
                    <a:p>
                      <a:pPr indent="0" lvl="0" marL="0" rtl="0" algn="ctr">
                        <a:spcBef>
                          <a:spcPts val="0"/>
                        </a:spcBef>
                        <a:spcAft>
                          <a:spcPts val="0"/>
                        </a:spcAft>
                        <a:buClr>
                          <a:srgbClr val="000000"/>
                        </a:buClr>
                        <a:buSzPts val="1100"/>
                        <a:buFont typeface="Arial"/>
                        <a:buNone/>
                      </a:pPr>
                      <a:r>
                        <a:rPr lang="en-US" sz="2000">
                          <a:solidFill>
                            <a:srgbClr val="000000"/>
                          </a:solidFill>
                        </a:rPr>
                        <a:t>суффикс</a:t>
                      </a:r>
                      <a:endParaRPr sz="22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17" name="Shape 517"/>
        <p:cNvGrpSpPr/>
        <p:nvPr/>
      </p:nvGrpSpPr>
      <p:grpSpPr>
        <a:xfrm>
          <a:off x="0" y="0"/>
          <a:ext cx="0" cy="0"/>
          <a:chOff x="0" y="0"/>
          <a:chExt cx="0" cy="0"/>
        </a:xfrm>
      </p:grpSpPr>
      <p:sp>
        <p:nvSpPr>
          <p:cNvPr id="518" name="Google Shape;518;p51"/>
          <p:cNvSpPr txBox="1"/>
          <p:nvPr/>
        </p:nvSpPr>
        <p:spPr>
          <a:xfrm>
            <a:off x="457200" y="1581150"/>
            <a:ext cx="8229600" cy="1524000"/>
          </a:xfrm>
          <a:prstGeom prst="rect">
            <a:avLst/>
          </a:prstGeom>
          <a:noFill/>
          <a:ln>
            <a:noFill/>
          </a:ln>
        </p:spPr>
        <p:txBody>
          <a:bodyPr anchorCtr="0" anchor="t" bIns="45000" lIns="90000" spcFirstLastPara="1" rIns="90000" wrap="square" tIns="139975">
            <a:noAutofit/>
          </a:bodyPr>
          <a:lstStyle/>
          <a:p>
            <a:pPr indent="0" lvl="0" marL="0" rtl="0" algn="l">
              <a:lnSpc>
                <a:spcPct val="93000"/>
              </a:lnSpc>
              <a:spcBef>
                <a:spcPts val="0"/>
              </a:spcBef>
              <a:spcAft>
                <a:spcPts val="0"/>
              </a:spcAft>
              <a:buSzPts val="1100"/>
              <a:buNone/>
            </a:pPr>
            <a:r>
              <a:rPr b="1" lang="en-US" sz="3000">
                <a:solidFill>
                  <a:srgbClr val="B45F06"/>
                </a:solidFill>
              </a:rPr>
              <a:t>Всестороннее развитие </a:t>
            </a:r>
            <a:endParaRPr b="1" sz="3000">
              <a:solidFill>
                <a:srgbClr val="B45F06"/>
              </a:solidFill>
            </a:endParaRPr>
          </a:p>
          <a:p>
            <a:pPr indent="0" lvl="0" marL="0" rtl="0" algn="l">
              <a:lnSpc>
                <a:spcPct val="93000"/>
              </a:lnSpc>
              <a:spcBef>
                <a:spcPts val="0"/>
              </a:spcBef>
              <a:spcAft>
                <a:spcPts val="0"/>
              </a:spcAft>
              <a:buSzPts val="1100"/>
              <a:buNone/>
            </a:pPr>
            <a:r>
              <a:rPr b="1" lang="en-US" sz="3000">
                <a:solidFill>
                  <a:srgbClr val="B45F06"/>
                </a:solidFill>
              </a:rPr>
              <a:t>при морфемном методе обучения</a:t>
            </a:r>
            <a:endParaRPr b="1" sz="3000">
              <a:solidFill>
                <a:srgbClr val="B45F06"/>
              </a:solidFill>
            </a:endParaRPr>
          </a:p>
        </p:txBody>
      </p:sp>
      <p:graphicFrame>
        <p:nvGraphicFramePr>
          <p:cNvPr id="519" name="Google Shape;519;p51"/>
          <p:cNvGraphicFramePr/>
          <p:nvPr/>
        </p:nvGraphicFramePr>
        <p:xfrm>
          <a:off x="233188" y="3314384"/>
          <a:ext cx="3000000" cy="3000000"/>
        </p:xfrm>
        <a:graphic>
          <a:graphicData uri="http://schemas.openxmlformats.org/drawingml/2006/table">
            <a:tbl>
              <a:tblPr>
                <a:noFill/>
                <a:tableStyleId>{7D073CAD-9E57-4AD0-BE41-5ED6647EA648}</a:tableStyleId>
              </a:tblPr>
              <a:tblGrid>
                <a:gridCol w="2902450"/>
                <a:gridCol w="2902450"/>
                <a:gridCol w="2902450"/>
              </a:tblGrid>
              <a:tr h="551475">
                <a:tc>
                  <a:txBody>
                    <a:bodyPr/>
                    <a:lstStyle/>
                    <a:p>
                      <a:pPr indent="0" lvl="0" marL="0" rtl="0" algn="ctr">
                        <a:spcBef>
                          <a:spcPts val="0"/>
                        </a:spcBef>
                        <a:spcAft>
                          <a:spcPts val="0"/>
                        </a:spcAft>
                        <a:buNone/>
                      </a:pPr>
                      <a:r>
                        <a:rPr b="1" lang="en-US" sz="2000">
                          <a:solidFill>
                            <a:srgbClr val="B45F06"/>
                          </a:solidFill>
                        </a:rPr>
                        <a:t>1 уровень ー </a:t>
                      </a:r>
                      <a:endParaRPr b="1" sz="2000">
                        <a:solidFill>
                          <a:srgbClr val="B45F06"/>
                        </a:solidFill>
                      </a:endParaRPr>
                    </a:p>
                    <a:p>
                      <a:pPr indent="0" lvl="0" marL="0" rtl="0" algn="ctr">
                        <a:spcBef>
                          <a:spcPts val="0"/>
                        </a:spcBef>
                        <a:spcAft>
                          <a:spcPts val="0"/>
                        </a:spcAft>
                        <a:buNone/>
                      </a:pPr>
                      <a:r>
                        <a:rPr b="1" lang="en-US" sz="2000">
                          <a:solidFill>
                            <a:srgbClr val="B45F06"/>
                          </a:solidFill>
                        </a:rPr>
                        <a:t>рабочая тетрадь</a:t>
                      </a:r>
                      <a:endParaRPr b="1" sz="2000">
                        <a:solidFill>
                          <a:srgbClr val="B45F06"/>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ctr">
                        <a:spcBef>
                          <a:spcPts val="0"/>
                        </a:spcBef>
                        <a:spcAft>
                          <a:spcPts val="0"/>
                        </a:spcAft>
                        <a:buNone/>
                      </a:pPr>
                      <a:r>
                        <a:rPr b="1" lang="en-US" sz="2000">
                          <a:solidFill>
                            <a:srgbClr val="B45F06"/>
                          </a:solidFill>
                        </a:rPr>
                        <a:t>2 уровень ー </a:t>
                      </a:r>
                      <a:endParaRPr b="1" sz="2000">
                        <a:solidFill>
                          <a:srgbClr val="B45F06"/>
                        </a:solidFill>
                      </a:endParaRPr>
                    </a:p>
                    <a:p>
                      <a:pPr indent="0" lvl="0" marL="0" rtl="0" algn="ctr">
                        <a:spcBef>
                          <a:spcPts val="0"/>
                        </a:spcBef>
                        <a:spcAft>
                          <a:spcPts val="0"/>
                        </a:spcAft>
                        <a:buNone/>
                      </a:pPr>
                      <a:r>
                        <a:rPr b="1" lang="en-US" sz="2000">
                          <a:solidFill>
                            <a:srgbClr val="B45F06"/>
                          </a:solidFill>
                        </a:rPr>
                        <a:t>карточка</a:t>
                      </a:r>
                      <a:endParaRPr b="1" sz="2000">
                        <a:solidFill>
                          <a:srgbClr val="B45F06"/>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ctr">
                        <a:spcBef>
                          <a:spcPts val="0"/>
                        </a:spcBef>
                        <a:spcAft>
                          <a:spcPts val="0"/>
                        </a:spcAft>
                        <a:buNone/>
                      </a:pPr>
                      <a:r>
                        <a:rPr b="1" lang="en-US" sz="2000">
                          <a:solidFill>
                            <a:srgbClr val="B45F06"/>
                          </a:solidFill>
                        </a:rPr>
                        <a:t>3 уровень ー </a:t>
                      </a:r>
                      <a:endParaRPr b="1" sz="2000">
                        <a:solidFill>
                          <a:srgbClr val="B45F06"/>
                        </a:solidFill>
                      </a:endParaRPr>
                    </a:p>
                    <a:p>
                      <a:pPr indent="0" lvl="0" marL="0" rtl="0" algn="ctr">
                        <a:spcBef>
                          <a:spcPts val="0"/>
                        </a:spcBef>
                        <a:spcAft>
                          <a:spcPts val="0"/>
                        </a:spcAft>
                        <a:buNone/>
                      </a:pPr>
                      <a:r>
                        <a:rPr b="1" lang="en-US" sz="2000">
                          <a:solidFill>
                            <a:srgbClr val="B45F06"/>
                          </a:solidFill>
                        </a:rPr>
                        <a:t>пластинки</a:t>
                      </a:r>
                      <a:endParaRPr b="1" sz="2000">
                        <a:solidFill>
                          <a:srgbClr val="B45F06"/>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r>
              <a:tr h="992700">
                <a:tc>
                  <a:txBody>
                    <a:bodyPr/>
                    <a:lstStyle/>
                    <a:p>
                      <a:pPr indent="0" lvl="0" marL="0" rtl="0" algn="ctr">
                        <a:spcBef>
                          <a:spcPts val="0"/>
                        </a:spcBef>
                        <a:spcAft>
                          <a:spcPts val="0"/>
                        </a:spcAft>
                        <a:buNone/>
                      </a:pPr>
                      <a:r>
                        <a:rPr lang="en-US" sz="2000"/>
                        <a:t>Слова уже разделены на морфемы. </a:t>
                      </a:r>
                      <a:endParaRPr sz="2000"/>
                    </a:p>
                    <a:p>
                      <a:pPr indent="0" lvl="0" marL="0" rtl="0" algn="ctr">
                        <a:spcBef>
                          <a:spcPts val="0"/>
                        </a:spcBef>
                        <a:spcAft>
                          <a:spcPts val="0"/>
                        </a:spcAft>
                        <a:buNone/>
                      </a:pPr>
                      <a:r>
                        <a:rPr lang="en-US" sz="2000"/>
                        <a:t>Ребенку нужно подставить недостающую и объяснить свой выбор </a:t>
                      </a:r>
                      <a:endParaRPr sz="2000"/>
                    </a:p>
                    <a:p>
                      <a:pPr indent="0" lvl="0" marL="0" rtl="0" algn="ctr">
                        <a:spcBef>
                          <a:spcPts val="0"/>
                        </a:spcBef>
                        <a:spcAft>
                          <a:spcPts val="0"/>
                        </a:spcAft>
                        <a:buNone/>
                      </a:pPr>
                      <a:r>
                        <a:rPr lang="en-US" sz="2000"/>
                        <a:t>с опорой на правило</a:t>
                      </a:r>
                      <a:endParaRPr sz="20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ctr">
                        <a:spcBef>
                          <a:spcPts val="0"/>
                        </a:spcBef>
                        <a:spcAft>
                          <a:spcPts val="0"/>
                        </a:spcAft>
                        <a:buNone/>
                      </a:pPr>
                      <a:r>
                        <a:rPr lang="en-US" sz="2000">
                          <a:solidFill>
                            <a:srgbClr val="000000"/>
                          </a:solidFill>
                        </a:rPr>
                        <a:t>Педагог называет слово, </a:t>
                      </a:r>
                      <a:endParaRPr sz="2000">
                        <a:solidFill>
                          <a:srgbClr val="000000"/>
                        </a:solidFill>
                      </a:endParaRPr>
                    </a:p>
                    <a:p>
                      <a:pPr indent="0" lvl="0" marL="0" rtl="0" algn="ctr">
                        <a:spcBef>
                          <a:spcPts val="0"/>
                        </a:spcBef>
                        <a:spcAft>
                          <a:spcPts val="0"/>
                        </a:spcAft>
                        <a:buNone/>
                      </a:pPr>
                      <a:r>
                        <a:rPr lang="en-US" sz="2000">
                          <a:solidFill>
                            <a:srgbClr val="000000"/>
                          </a:solidFill>
                        </a:rPr>
                        <a:t>а ребенок должен записать его на карточке с делением на морфемы</a:t>
                      </a:r>
                      <a:endParaRPr sz="2000">
                        <a:solidFill>
                          <a:srgbClr val="000000"/>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ctr">
                        <a:spcBef>
                          <a:spcPts val="0"/>
                        </a:spcBef>
                        <a:spcAft>
                          <a:spcPts val="0"/>
                        </a:spcAft>
                        <a:buNone/>
                      </a:pPr>
                      <a:r>
                        <a:rPr lang="en-US" sz="2000">
                          <a:solidFill>
                            <a:srgbClr val="000000"/>
                          </a:solidFill>
                        </a:rPr>
                        <a:t>Ребенок занимается словотворчеством, строит однокоренные и одноструктурные слова, меняя те или иные морфемы</a:t>
                      </a:r>
                      <a:endParaRPr sz="2000">
                        <a:solidFill>
                          <a:srgbClr val="000000"/>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24" name="Shape 524"/>
        <p:cNvGrpSpPr/>
        <p:nvPr/>
      </p:nvGrpSpPr>
      <p:grpSpPr>
        <a:xfrm>
          <a:off x="0" y="0"/>
          <a:ext cx="0" cy="0"/>
          <a:chOff x="0" y="0"/>
          <a:chExt cx="0" cy="0"/>
        </a:xfrm>
      </p:grpSpPr>
      <p:sp>
        <p:nvSpPr>
          <p:cNvPr id="525" name="Google Shape;525;p52"/>
          <p:cNvSpPr txBox="1"/>
          <p:nvPr/>
        </p:nvSpPr>
        <p:spPr>
          <a:xfrm>
            <a:off x="457200" y="1581150"/>
            <a:ext cx="8229600" cy="1524000"/>
          </a:xfrm>
          <a:prstGeom prst="rect">
            <a:avLst/>
          </a:prstGeom>
          <a:noFill/>
          <a:ln>
            <a:noFill/>
          </a:ln>
        </p:spPr>
        <p:txBody>
          <a:bodyPr anchorCtr="0" anchor="t" bIns="45000" lIns="90000" spcFirstLastPara="1" rIns="90000" wrap="square" tIns="139975">
            <a:noAutofit/>
          </a:bodyPr>
          <a:lstStyle/>
          <a:p>
            <a:pPr indent="0" lvl="0" marL="0" rtl="0" algn="l">
              <a:lnSpc>
                <a:spcPct val="93000"/>
              </a:lnSpc>
              <a:spcBef>
                <a:spcPts val="0"/>
              </a:spcBef>
              <a:spcAft>
                <a:spcPts val="0"/>
              </a:spcAft>
              <a:buClr>
                <a:schemeClr val="dk1"/>
              </a:buClr>
              <a:buSzPts val="1100"/>
              <a:buFont typeface="Arial"/>
              <a:buNone/>
            </a:pPr>
            <a:r>
              <a:rPr b="1" lang="en-US" sz="3000">
                <a:solidFill>
                  <a:srgbClr val="B45F06"/>
                </a:solidFill>
              </a:rPr>
              <a:t>Изучение причастий и деепричастий</a:t>
            </a:r>
            <a:endParaRPr b="1" sz="3000">
              <a:solidFill>
                <a:srgbClr val="B45F06"/>
              </a:solidFill>
            </a:endParaRPr>
          </a:p>
          <a:p>
            <a:pPr indent="0" lvl="0" marL="0" rtl="0" algn="l">
              <a:lnSpc>
                <a:spcPct val="93000"/>
              </a:lnSpc>
              <a:spcBef>
                <a:spcPts val="0"/>
              </a:spcBef>
              <a:spcAft>
                <a:spcPts val="0"/>
              </a:spcAft>
              <a:buSzPts val="1100"/>
              <a:buNone/>
            </a:pPr>
            <a:r>
              <a:rPr b="1" lang="en-US" sz="3000">
                <a:solidFill>
                  <a:srgbClr val="B45F06"/>
                </a:solidFill>
              </a:rPr>
              <a:t>при помощи морфемного метода</a:t>
            </a:r>
            <a:endParaRPr b="1" sz="3000">
              <a:solidFill>
                <a:srgbClr val="B45F06"/>
              </a:solidFill>
            </a:endParaRPr>
          </a:p>
        </p:txBody>
      </p:sp>
      <p:sp>
        <p:nvSpPr>
          <p:cNvPr id="526" name="Google Shape;526;p52"/>
          <p:cNvSpPr txBox="1"/>
          <p:nvPr/>
        </p:nvSpPr>
        <p:spPr>
          <a:xfrm>
            <a:off x="457200" y="3324225"/>
            <a:ext cx="8229600" cy="1270800"/>
          </a:xfrm>
          <a:prstGeom prst="rect">
            <a:avLst/>
          </a:prstGeom>
          <a:noFill/>
          <a:ln>
            <a:noFill/>
          </a:ln>
        </p:spPr>
        <p:txBody>
          <a:bodyPr anchorCtr="0" anchor="t" bIns="45000" lIns="90000" spcFirstLastPara="1" rIns="90000" wrap="square" tIns="114075">
            <a:noAutofit/>
          </a:bodyPr>
          <a:lstStyle/>
          <a:p>
            <a:pPr indent="0" lvl="0" marL="0" rtl="0" algn="l">
              <a:lnSpc>
                <a:spcPct val="93000"/>
              </a:lnSpc>
              <a:spcBef>
                <a:spcPts val="0"/>
              </a:spcBef>
              <a:spcAft>
                <a:spcPts val="0"/>
              </a:spcAft>
              <a:buClr>
                <a:schemeClr val="dk1"/>
              </a:buClr>
              <a:buSzPts val="1100"/>
              <a:buFont typeface="Arial"/>
              <a:buNone/>
            </a:pPr>
            <a:r>
              <a:rPr b="1" lang="en-US" sz="2300">
                <a:solidFill>
                  <a:srgbClr val="B45F06"/>
                </a:solidFill>
              </a:rPr>
              <a:t>Суффиксы -УЩ- (-ЮЩ-), -АЩ- (-ЯЩ-)</a:t>
            </a:r>
            <a:endParaRPr b="1" sz="2300">
              <a:solidFill>
                <a:srgbClr val="B45F06"/>
              </a:solidFill>
            </a:endParaRPr>
          </a:p>
          <a:p>
            <a:pPr indent="0" lvl="0" marL="0" rtl="0" algn="l">
              <a:lnSpc>
                <a:spcPct val="93000"/>
              </a:lnSpc>
              <a:spcBef>
                <a:spcPts val="0"/>
              </a:spcBef>
              <a:spcAft>
                <a:spcPts val="0"/>
              </a:spcAft>
              <a:buClr>
                <a:schemeClr val="dk1"/>
              </a:buClr>
              <a:buSzPts val="1100"/>
              <a:buFont typeface="Arial"/>
              <a:buNone/>
            </a:pPr>
            <a:r>
              <a:rPr lang="en-US" sz="2300">
                <a:solidFill>
                  <a:schemeClr val="dk1"/>
                </a:solidFill>
              </a:rPr>
              <a:t>Подставь недостающий суффикс. Объясни свой выбор с опорой на правило</a:t>
            </a:r>
            <a:endParaRPr sz="2300">
              <a:solidFill>
                <a:schemeClr val="dk1"/>
              </a:solidFill>
            </a:endParaRPr>
          </a:p>
          <a:p>
            <a:pPr indent="0" lvl="0" marL="0" rtl="0" algn="l">
              <a:lnSpc>
                <a:spcPct val="93000"/>
              </a:lnSpc>
              <a:spcBef>
                <a:spcPts val="0"/>
              </a:spcBef>
              <a:spcAft>
                <a:spcPts val="0"/>
              </a:spcAft>
              <a:buSzPts val="1100"/>
              <a:buNone/>
            </a:pPr>
            <a:r>
              <a:t/>
            </a:r>
            <a:endParaRPr b="1" sz="2300">
              <a:solidFill>
                <a:srgbClr val="B45F06"/>
              </a:solidFill>
            </a:endParaRPr>
          </a:p>
        </p:txBody>
      </p:sp>
      <p:pic>
        <p:nvPicPr>
          <p:cNvPr id="527" name="Google Shape;527;p52"/>
          <p:cNvPicPr preferRelativeResize="0"/>
          <p:nvPr/>
        </p:nvPicPr>
        <p:blipFill>
          <a:blip r:embed="rId4">
            <a:alphaModFix/>
          </a:blip>
          <a:stretch>
            <a:fillRect/>
          </a:stretch>
        </p:blipFill>
        <p:spPr>
          <a:xfrm>
            <a:off x="1644075" y="4681525"/>
            <a:ext cx="6057925" cy="1178150"/>
          </a:xfrm>
          <a:prstGeom prst="rect">
            <a:avLst/>
          </a:prstGeom>
          <a:noFill/>
          <a:ln>
            <a:noFill/>
          </a:ln>
        </p:spPr>
      </p:pic>
      <p:pic>
        <p:nvPicPr>
          <p:cNvPr id="528" name="Google Shape;528;p52"/>
          <p:cNvPicPr preferRelativeResize="0"/>
          <p:nvPr/>
        </p:nvPicPr>
        <p:blipFill>
          <a:blip r:embed="rId5">
            <a:alphaModFix/>
          </a:blip>
          <a:stretch>
            <a:fillRect/>
          </a:stretch>
        </p:blipFill>
        <p:spPr>
          <a:xfrm>
            <a:off x="1631425" y="5855475"/>
            <a:ext cx="6045509" cy="1095550"/>
          </a:xfrm>
          <a:prstGeom prst="rect">
            <a:avLst/>
          </a:prstGeom>
          <a:noFill/>
          <a:ln>
            <a:noFill/>
          </a:ln>
        </p:spPr>
      </p:pic>
      <p:pic>
        <p:nvPicPr>
          <p:cNvPr id="529" name="Google Shape;529;p52"/>
          <p:cNvPicPr preferRelativeResize="0"/>
          <p:nvPr/>
        </p:nvPicPr>
        <p:blipFill>
          <a:blip r:embed="rId6">
            <a:alphaModFix/>
          </a:blip>
          <a:stretch>
            <a:fillRect/>
          </a:stretch>
        </p:blipFill>
        <p:spPr>
          <a:xfrm>
            <a:off x="1628200" y="6998125"/>
            <a:ext cx="6057925" cy="108834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4" name="Shape 534"/>
        <p:cNvGrpSpPr/>
        <p:nvPr/>
      </p:nvGrpSpPr>
      <p:grpSpPr>
        <a:xfrm>
          <a:off x="0" y="0"/>
          <a:ext cx="0" cy="0"/>
          <a:chOff x="0" y="0"/>
          <a:chExt cx="0" cy="0"/>
        </a:xfrm>
      </p:grpSpPr>
      <p:sp>
        <p:nvSpPr>
          <p:cNvPr id="535" name="Google Shape;535;p53"/>
          <p:cNvSpPr txBox="1"/>
          <p:nvPr/>
        </p:nvSpPr>
        <p:spPr>
          <a:xfrm>
            <a:off x="457200" y="1581150"/>
            <a:ext cx="8229600" cy="1524000"/>
          </a:xfrm>
          <a:prstGeom prst="rect">
            <a:avLst/>
          </a:prstGeom>
          <a:noFill/>
          <a:ln>
            <a:noFill/>
          </a:ln>
        </p:spPr>
        <p:txBody>
          <a:bodyPr anchorCtr="0" anchor="t" bIns="45000" lIns="90000" spcFirstLastPara="1" rIns="90000" wrap="square" tIns="139975">
            <a:noAutofit/>
          </a:bodyPr>
          <a:lstStyle/>
          <a:p>
            <a:pPr indent="0" lvl="0" marL="0" rtl="0" algn="l">
              <a:lnSpc>
                <a:spcPct val="93000"/>
              </a:lnSpc>
              <a:spcBef>
                <a:spcPts val="0"/>
              </a:spcBef>
              <a:spcAft>
                <a:spcPts val="0"/>
              </a:spcAft>
              <a:buSzPts val="1100"/>
              <a:buNone/>
            </a:pPr>
            <a:r>
              <a:rPr b="1" lang="en-US" sz="3000">
                <a:solidFill>
                  <a:srgbClr val="B45F06"/>
                </a:solidFill>
              </a:rPr>
              <a:t>Что говорят педагоги?</a:t>
            </a:r>
            <a:endParaRPr b="1" sz="3000">
              <a:solidFill>
                <a:srgbClr val="B45F06"/>
              </a:solidFill>
            </a:endParaRPr>
          </a:p>
        </p:txBody>
      </p:sp>
      <p:sp>
        <p:nvSpPr>
          <p:cNvPr id="536" name="Google Shape;536;p53"/>
          <p:cNvSpPr txBox="1"/>
          <p:nvPr/>
        </p:nvSpPr>
        <p:spPr>
          <a:xfrm>
            <a:off x="457200" y="3324225"/>
            <a:ext cx="8229600" cy="4152900"/>
          </a:xfrm>
          <a:prstGeom prst="rect">
            <a:avLst/>
          </a:prstGeom>
          <a:noFill/>
          <a:ln>
            <a:noFill/>
          </a:ln>
        </p:spPr>
        <p:txBody>
          <a:bodyPr anchorCtr="0" anchor="t" bIns="45000" lIns="90000" spcFirstLastPara="1" rIns="90000" wrap="square" tIns="114075">
            <a:noAutofit/>
          </a:bodyPr>
          <a:lstStyle/>
          <a:p>
            <a:pPr indent="0" lvl="0" marL="0" rtl="0" algn="l">
              <a:lnSpc>
                <a:spcPct val="93000"/>
              </a:lnSpc>
              <a:spcBef>
                <a:spcPts val="0"/>
              </a:spcBef>
              <a:spcAft>
                <a:spcPts val="0"/>
              </a:spcAft>
              <a:buSzPts val="1100"/>
              <a:buNone/>
            </a:pPr>
            <a:r>
              <a:rPr lang="en-US" sz="2300">
                <a:solidFill>
                  <a:schemeClr val="dk1"/>
                </a:solidFill>
              </a:rPr>
              <a:t>Отзыв педагога из г. Нижнекамск (Республика Татарстан)</a:t>
            </a:r>
            <a:endParaRPr sz="2300">
              <a:solidFill>
                <a:schemeClr val="dk1"/>
              </a:solidFill>
            </a:endParaRPr>
          </a:p>
          <a:p>
            <a:pPr indent="0" lvl="0" marL="0" rtl="0" algn="l">
              <a:lnSpc>
                <a:spcPct val="93000"/>
              </a:lnSpc>
              <a:spcBef>
                <a:spcPts val="0"/>
              </a:spcBef>
              <a:spcAft>
                <a:spcPts val="0"/>
              </a:spcAft>
              <a:buSzPts val="1100"/>
              <a:buNone/>
            </a:pPr>
            <a:r>
              <a:t/>
            </a:r>
            <a:endParaRPr sz="2300">
              <a:solidFill>
                <a:schemeClr val="dk1"/>
              </a:solidFill>
            </a:endParaRPr>
          </a:p>
          <a:p>
            <a:pPr indent="0" lvl="0" marL="0" rtl="0" algn="l">
              <a:lnSpc>
                <a:spcPct val="93000"/>
              </a:lnSpc>
              <a:spcBef>
                <a:spcPts val="0"/>
              </a:spcBef>
              <a:spcAft>
                <a:spcPts val="0"/>
              </a:spcAft>
              <a:buSzPts val="1100"/>
              <a:buNone/>
            </a:pPr>
            <a:r>
              <a:rPr lang="en-US" sz="2300">
                <a:solidFill>
                  <a:schemeClr val="dk1"/>
                </a:solidFill>
              </a:rPr>
              <a:t>«Очень интересная задумка, так как для детей это новый формат, который очень удобно использовать. Все наглядно, развивается зрительная память. Понравилось, что тетрадь многоразовая, и ее можно использовать несколько раз. Очень важна скорость работы, так как работа с конструктором не занимает много времени. Дети отметили, что во время изучения одной темы можно закреплять другую, параллельно запоминать суффиксы, приставки. Сам конструктор достаточно легкий, чтобы разобраться самому или закрепить тему дома»</a:t>
            </a:r>
            <a:endParaRPr sz="2300">
              <a:solidFill>
                <a:schemeClr val="dk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41" name="Shape 541"/>
        <p:cNvGrpSpPr/>
        <p:nvPr/>
      </p:nvGrpSpPr>
      <p:grpSpPr>
        <a:xfrm>
          <a:off x="0" y="0"/>
          <a:ext cx="0" cy="0"/>
          <a:chOff x="0" y="0"/>
          <a:chExt cx="0" cy="0"/>
        </a:xfrm>
      </p:grpSpPr>
      <p:sp>
        <p:nvSpPr>
          <p:cNvPr id="542" name="Google Shape;542;p54"/>
          <p:cNvSpPr txBox="1"/>
          <p:nvPr/>
        </p:nvSpPr>
        <p:spPr>
          <a:xfrm>
            <a:off x="457200" y="1581150"/>
            <a:ext cx="8229600" cy="1524000"/>
          </a:xfrm>
          <a:prstGeom prst="rect">
            <a:avLst/>
          </a:prstGeom>
          <a:noFill/>
          <a:ln>
            <a:noFill/>
          </a:ln>
        </p:spPr>
        <p:txBody>
          <a:bodyPr anchorCtr="0" anchor="t" bIns="45000" lIns="90000" spcFirstLastPara="1" rIns="90000" wrap="square" tIns="139975">
            <a:noAutofit/>
          </a:bodyPr>
          <a:lstStyle/>
          <a:p>
            <a:pPr indent="0" lvl="0" marL="0" rtl="0" algn="l">
              <a:lnSpc>
                <a:spcPct val="93000"/>
              </a:lnSpc>
              <a:spcBef>
                <a:spcPts val="0"/>
              </a:spcBef>
              <a:spcAft>
                <a:spcPts val="0"/>
              </a:spcAft>
              <a:buSzPts val="1100"/>
              <a:buNone/>
            </a:pPr>
            <a:r>
              <a:rPr b="1" lang="en-US" sz="3000">
                <a:solidFill>
                  <a:srgbClr val="B45F06"/>
                </a:solidFill>
              </a:rPr>
              <a:t>Проектно-методическая работа                   в 2026-2027 учебном году</a:t>
            </a:r>
            <a:endParaRPr b="1" sz="3000">
              <a:solidFill>
                <a:srgbClr val="B45F06"/>
              </a:solidFill>
            </a:endParaRPr>
          </a:p>
        </p:txBody>
      </p:sp>
      <p:sp>
        <p:nvSpPr>
          <p:cNvPr id="543" name="Google Shape;543;p54"/>
          <p:cNvSpPr txBox="1"/>
          <p:nvPr/>
        </p:nvSpPr>
        <p:spPr>
          <a:xfrm>
            <a:off x="457200" y="3324225"/>
            <a:ext cx="8229600" cy="4152900"/>
          </a:xfrm>
          <a:prstGeom prst="rect">
            <a:avLst/>
          </a:prstGeom>
          <a:noFill/>
          <a:ln>
            <a:noFill/>
          </a:ln>
        </p:spPr>
        <p:txBody>
          <a:bodyPr anchorCtr="0" anchor="t" bIns="45000" lIns="90000" spcFirstLastPara="1" rIns="90000" wrap="square" tIns="114075">
            <a:noAutofit/>
          </a:bodyPr>
          <a:lstStyle/>
          <a:p>
            <a:pPr indent="0" lvl="0" marL="0" rtl="0" algn="l">
              <a:lnSpc>
                <a:spcPct val="93000"/>
              </a:lnSpc>
              <a:spcBef>
                <a:spcPts val="0"/>
              </a:spcBef>
              <a:spcAft>
                <a:spcPts val="0"/>
              </a:spcAft>
              <a:buSzPts val="1100"/>
              <a:buNone/>
            </a:pPr>
            <a:r>
              <a:rPr lang="en-US" sz="2300">
                <a:solidFill>
                  <a:schemeClr val="dk1"/>
                </a:solidFill>
              </a:rPr>
              <a:t>Школа получает </a:t>
            </a:r>
            <a:r>
              <a:rPr b="1" lang="en-US" sz="2300">
                <a:solidFill>
                  <a:schemeClr val="dk1"/>
                </a:solidFill>
              </a:rPr>
              <a:t>полное методическое сопровождение</a:t>
            </a:r>
            <a:r>
              <a:rPr lang="en-US" sz="2300">
                <a:solidFill>
                  <a:schemeClr val="dk1"/>
                </a:solidFill>
              </a:rPr>
              <a:t>                в течение года:</a:t>
            </a:r>
            <a:endParaRPr sz="2300">
              <a:solidFill>
                <a:schemeClr val="dk1"/>
              </a:solidFill>
            </a:endParaRPr>
          </a:p>
          <a:p>
            <a:pPr indent="-361950" lvl="0" marL="457200" rtl="0" algn="l">
              <a:lnSpc>
                <a:spcPct val="93000"/>
              </a:lnSpc>
              <a:spcBef>
                <a:spcPts val="1000"/>
              </a:spcBef>
              <a:spcAft>
                <a:spcPts val="0"/>
              </a:spcAft>
              <a:buClr>
                <a:schemeClr val="dk1"/>
              </a:buClr>
              <a:buSzPts val="2100"/>
              <a:buChar char="●"/>
            </a:pPr>
            <a:r>
              <a:rPr lang="en-US" sz="2100">
                <a:solidFill>
                  <a:schemeClr val="dk1"/>
                </a:solidFill>
              </a:rPr>
              <a:t>погружение в проект (цели, задачи, сроки)</a:t>
            </a:r>
            <a:endParaRPr sz="2100">
              <a:solidFill>
                <a:schemeClr val="dk1"/>
              </a:solidFill>
            </a:endParaRPr>
          </a:p>
          <a:p>
            <a:pPr indent="-361950" lvl="0" marL="457200" rtl="0" algn="l">
              <a:lnSpc>
                <a:spcPct val="93000"/>
              </a:lnSpc>
              <a:spcBef>
                <a:spcPts val="0"/>
              </a:spcBef>
              <a:spcAft>
                <a:spcPts val="0"/>
              </a:spcAft>
              <a:buClr>
                <a:schemeClr val="dk1"/>
              </a:buClr>
              <a:buSzPts val="2100"/>
              <a:buChar char="●"/>
            </a:pPr>
            <a:r>
              <a:rPr lang="en-US" sz="2100">
                <a:solidFill>
                  <a:schemeClr val="dk1"/>
                </a:solidFill>
              </a:rPr>
              <a:t>организация обучения для педагогов</a:t>
            </a:r>
            <a:endParaRPr sz="2100">
              <a:solidFill>
                <a:schemeClr val="dk1"/>
              </a:solidFill>
            </a:endParaRPr>
          </a:p>
          <a:p>
            <a:pPr indent="-361950" lvl="0" marL="457200" rtl="0" algn="l">
              <a:lnSpc>
                <a:spcPct val="93000"/>
              </a:lnSpc>
              <a:spcBef>
                <a:spcPts val="0"/>
              </a:spcBef>
              <a:spcAft>
                <a:spcPts val="0"/>
              </a:spcAft>
              <a:buClr>
                <a:schemeClr val="dk1"/>
              </a:buClr>
              <a:buSzPts val="2100"/>
              <a:buChar char="●"/>
            </a:pPr>
            <a:r>
              <a:rPr lang="en-US" sz="2100">
                <a:solidFill>
                  <a:schemeClr val="dk1"/>
                </a:solidFill>
              </a:rPr>
              <a:t>поурочные разработки</a:t>
            </a:r>
            <a:endParaRPr sz="2100">
              <a:solidFill>
                <a:schemeClr val="dk1"/>
              </a:solidFill>
            </a:endParaRPr>
          </a:p>
          <a:p>
            <a:pPr indent="-361950" lvl="0" marL="457200" rtl="0" algn="l">
              <a:lnSpc>
                <a:spcPct val="93000"/>
              </a:lnSpc>
              <a:spcBef>
                <a:spcPts val="0"/>
              </a:spcBef>
              <a:spcAft>
                <a:spcPts val="0"/>
              </a:spcAft>
              <a:buClr>
                <a:schemeClr val="dk1"/>
              </a:buClr>
              <a:buSzPts val="2100"/>
              <a:buChar char="●"/>
            </a:pPr>
            <a:r>
              <a:rPr lang="en-US" sz="2100">
                <a:solidFill>
                  <a:schemeClr val="dk1"/>
                </a:solidFill>
              </a:rPr>
              <a:t>помощь в интеграции занятий в рабочую программу</a:t>
            </a:r>
            <a:endParaRPr sz="2100">
              <a:solidFill>
                <a:schemeClr val="dk1"/>
              </a:solidFill>
            </a:endParaRPr>
          </a:p>
          <a:p>
            <a:pPr indent="-361950" lvl="0" marL="457200" rtl="0" algn="l">
              <a:lnSpc>
                <a:spcPct val="93000"/>
              </a:lnSpc>
              <a:spcBef>
                <a:spcPts val="0"/>
              </a:spcBef>
              <a:spcAft>
                <a:spcPts val="0"/>
              </a:spcAft>
              <a:buClr>
                <a:schemeClr val="dk1"/>
              </a:buClr>
              <a:buSzPts val="2100"/>
              <a:buChar char="●"/>
            </a:pPr>
            <a:r>
              <a:rPr lang="en-US" sz="2100">
                <a:solidFill>
                  <a:schemeClr val="dk1"/>
                </a:solidFill>
              </a:rPr>
              <a:t>помощь в оценке результатов работы</a:t>
            </a:r>
            <a:endParaRPr sz="2100">
              <a:solidFill>
                <a:schemeClr val="dk1"/>
              </a:solidFill>
            </a:endParaRPr>
          </a:p>
          <a:p>
            <a:pPr indent="0" lvl="0" marL="0" rtl="0" algn="l">
              <a:lnSpc>
                <a:spcPct val="93000"/>
              </a:lnSpc>
              <a:spcBef>
                <a:spcPts val="1000"/>
              </a:spcBef>
              <a:spcAft>
                <a:spcPts val="0"/>
              </a:spcAft>
              <a:buNone/>
            </a:pPr>
            <a:r>
              <a:rPr lang="en-US" sz="2300">
                <a:solidFill>
                  <a:schemeClr val="dk1"/>
                </a:solidFill>
              </a:rPr>
              <a:t>Дополнительно (при желании)</a:t>
            </a:r>
            <a:endParaRPr sz="2300">
              <a:solidFill>
                <a:schemeClr val="dk1"/>
              </a:solidFill>
            </a:endParaRPr>
          </a:p>
          <a:p>
            <a:pPr indent="-361950" lvl="0" marL="457200" rtl="0" algn="l">
              <a:lnSpc>
                <a:spcPct val="93000"/>
              </a:lnSpc>
              <a:spcBef>
                <a:spcPts val="1000"/>
              </a:spcBef>
              <a:spcAft>
                <a:spcPts val="0"/>
              </a:spcAft>
              <a:buClr>
                <a:schemeClr val="dk1"/>
              </a:buClr>
              <a:buSzPts val="2100"/>
              <a:buChar char="●"/>
            </a:pPr>
            <a:r>
              <a:rPr lang="en-US" sz="2100">
                <a:solidFill>
                  <a:schemeClr val="dk1"/>
                </a:solidFill>
              </a:rPr>
              <a:t>подготовка педагогов к конкурсам, помощь в написании статей, совместная разработка выступлений на конференциях и форумах</a:t>
            </a:r>
            <a:endParaRPr sz="2100">
              <a:solidFill>
                <a:schemeClr val="dk1"/>
              </a:solidFill>
            </a:endParaRPr>
          </a:p>
        </p:txBody>
      </p:sp>
      <p:pic>
        <p:nvPicPr>
          <p:cNvPr id="544" name="Google Shape;544;p54" title="qr-code (21).png"/>
          <p:cNvPicPr preferRelativeResize="0"/>
          <p:nvPr/>
        </p:nvPicPr>
        <p:blipFill>
          <a:blip r:embed="rId4">
            <a:alphaModFix/>
          </a:blip>
          <a:stretch>
            <a:fillRect/>
          </a:stretch>
        </p:blipFill>
        <p:spPr>
          <a:xfrm>
            <a:off x="6847549" y="1330625"/>
            <a:ext cx="1774524" cy="17745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0" name="Shape 110"/>
        <p:cNvGrpSpPr/>
        <p:nvPr/>
      </p:nvGrpSpPr>
      <p:grpSpPr>
        <a:xfrm>
          <a:off x="0" y="0"/>
          <a:ext cx="0" cy="0"/>
          <a:chOff x="0" y="0"/>
          <a:chExt cx="0" cy="0"/>
        </a:xfrm>
      </p:grpSpPr>
      <p:sp>
        <p:nvSpPr>
          <p:cNvPr id="111" name="Google Shape;111;p28"/>
          <p:cNvSpPr txBox="1"/>
          <p:nvPr/>
        </p:nvSpPr>
        <p:spPr>
          <a:xfrm>
            <a:off x="457200" y="1581150"/>
            <a:ext cx="8229600" cy="1524000"/>
          </a:xfrm>
          <a:prstGeom prst="rect">
            <a:avLst/>
          </a:prstGeom>
          <a:noFill/>
          <a:ln>
            <a:noFill/>
          </a:ln>
        </p:spPr>
        <p:txBody>
          <a:bodyPr anchorCtr="0" anchor="t" bIns="45000" lIns="90000" spcFirstLastPara="1" rIns="90000" wrap="square" tIns="139975">
            <a:noAutofit/>
          </a:bodyPr>
          <a:lstStyle/>
          <a:p>
            <a:pPr indent="0" lvl="0" marL="0" rtl="0" algn="l">
              <a:lnSpc>
                <a:spcPct val="93000"/>
              </a:lnSpc>
              <a:spcBef>
                <a:spcPts val="0"/>
              </a:spcBef>
              <a:spcAft>
                <a:spcPts val="0"/>
              </a:spcAft>
              <a:buSzPts val="1100"/>
              <a:buNone/>
            </a:pPr>
            <a:r>
              <a:rPr b="1" lang="en-US" sz="3000">
                <a:solidFill>
                  <a:srgbClr val="B45F06"/>
                </a:solidFill>
              </a:rPr>
              <a:t>Почему дети не видят орфограммы?</a:t>
            </a:r>
            <a:endParaRPr b="1" sz="3000">
              <a:solidFill>
                <a:srgbClr val="B45F06"/>
              </a:solidFill>
            </a:endParaRPr>
          </a:p>
        </p:txBody>
      </p:sp>
      <p:graphicFrame>
        <p:nvGraphicFramePr>
          <p:cNvPr id="112" name="Google Shape;112;p28"/>
          <p:cNvGraphicFramePr/>
          <p:nvPr/>
        </p:nvGraphicFramePr>
        <p:xfrm>
          <a:off x="712675" y="3304205"/>
          <a:ext cx="3000000" cy="3000000"/>
        </p:xfrm>
        <a:graphic>
          <a:graphicData uri="http://schemas.openxmlformats.org/drawingml/2006/table">
            <a:tbl>
              <a:tblPr>
                <a:noFill/>
                <a:tableStyleId>{7D073CAD-9E57-4AD0-BE41-5ED6647EA648}</a:tableStyleId>
              </a:tblPr>
              <a:tblGrid>
                <a:gridCol w="3702225"/>
                <a:gridCol w="4016425"/>
              </a:tblGrid>
              <a:tr h="381000">
                <a:tc>
                  <a:txBody>
                    <a:bodyPr/>
                    <a:lstStyle/>
                    <a:p>
                      <a:pPr indent="0" lvl="0" marL="0" rtl="0" algn="ctr">
                        <a:spcBef>
                          <a:spcPts val="0"/>
                        </a:spcBef>
                        <a:spcAft>
                          <a:spcPts val="0"/>
                        </a:spcAft>
                        <a:buNone/>
                      </a:pPr>
                      <a:r>
                        <a:rPr b="1" lang="en-US" sz="2300">
                          <a:solidFill>
                            <a:srgbClr val="B45F06"/>
                          </a:solidFill>
                        </a:rPr>
                        <a:t>Этап анализа</a:t>
                      </a:r>
                      <a:endParaRPr b="1" sz="2300">
                        <a:solidFill>
                          <a:srgbClr val="B45F06"/>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ctr">
                        <a:spcBef>
                          <a:spcPts val="0"/>
                        </a:spcBef>
                        <a:spcAft>
                          <a:spcPts val="0"/>
                        </a:spcAft>
                        <a:buNone/>
                      </a:pPr>
                      <a:r>
                        <a:rPr b="1" lang="en-US" sz="2300">
                          <a:solidFill>
                            <a:srgbClr val="B45F06"/>
                          </a:solidFill>
                        </a:rPr>
                        <a:t>Проблема</a:t>
                      </a:r>
                      <a:endParaRPr b="1" sz="2300">
                        <a:solidFill>
                          <a:srgbClr val="B45F06"/>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r>
              <a:tr h="381000">
                <a:tc>
                  <a:txBody>
                    <a:bodyPr/>
                    <a:lstStyle/>
                    <a:p>
                      <a:pPr indent="0" lvl="0" marL="0" rtl="0" algn="l">
                        <a:spcBef>
                          <a:spcPts val="0"/>
                        </a:spcBef>
                        <a:spcAft>
                          <a:spcPts val="0"/>
                        </a:spcAft>
                        <a:buNone/>
                      </a:pPr>
                      <a:r>
                        <a:rPr lang="en-US" sz="2100"/>
                        <a:t>Определить часть речи</a:t>
                      </a:r>
                      <a:endParaRPr sz="21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US" sz="2100">
                          <a:solidFill>
                            <a:srgbClr val="000000"/>
                          </a:solidFill>
                        </a:rPr>
                        <a:t>Не умеют правильно определять часть речи</a:t>
                      </a:r>
                      <a:endParaRPr sz="21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r>
              <a:tr h="381000">
                <a:tc>
                  <a:txBody>
                    <a:bodyPr/>
                    <a:lstStyle/>
                    <a:p>
                      <a:pPr indent="0" lvl="0" marL="0" rtl="0" algn="l">
                        <a:spcBef>
                          <a:spcPts val="0"/>
                        </a:spcBef>
                        <a:spcAft>
                          <a:spcPts val="0"/>
                        </a:spcAft>
                        <a:buNone/>
                      </a:pPr>
                      <a:r>
                        <a:rPr lang="en-US" sz="2100"/>
                        <a:t>Выделить ошибкоопасные места</a:t>
                      </a:r>
                      <a:endParaRPr sz="21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l">
                        <a:spcBef>
                          <a:spcPts val="0"/>
                        </a:spcBef>
                        <a:spcAft>
                          <a:spcPts val="0"/>
                        </a:spcAft>
                        <a:buNone/>
                      </a:pPr>
                      <a:r>
                        <a:rPr lang="en-US" sz="2100"/>
                        <a:t>Не видят сильные и слабые позиции</a:t>
                      </a:r>
                      <a:endParaRPr sz="21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r>
              <a:tr h="381000">
                <a:tc>
                  <a:txBody>
                    <a:bodyPr/>
                    <a:lstStyle/>
                    <a:p>
                      <a:pPr indent="0" lvl="0" marL="0" rtl="0" algn="l">
                        <a:spcBef>
                          <a:spcPts val="0"/>
                        </a:spcBef>
                        <a:spcAft>
                          <a:spcPts val="0"/>
                        </a:spcAft>
                        <a:buNone/>
                      </a:pPr>
                      <a:r>
                        <a:rPr lang="en-US" sz="2100"/>
                        <a:t>Определить место орфограммы в слове</a:t>
                      </a:r>
                      <a:endParaRPr sz="21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l">
                        <a:spcBef>
                          <a:spcPts val="0"/>
                        </a:spcBef>
                        <a:spcAft>
                          <a:spcPts val="0"/>
                        </a:spcAft>
                        <a:buNone/>
                      </a:pPr>
                      <a:r>
                        <a:rPr lang="en-US" sz="2100"/>
                        <a:t>Не видят границы морфем</a:t>
                      </a:r>
                      <a:endParaRPr sz="21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r>
              <a:tr h="381000">
                <a:tc>
                  <a:txBody>
                    <a:bodyPr/>
                    <a:lstStyle/>
                    <a:p>
                      <a:pPr indent="0" lvl="0" marL="0" rtl="0" algn="l">
                        <a:spcBef>
                          <a:spcPts val="0"/>
                        </a:spcBef>
                        <a:spcAft>
                          <a:spcPts val="0"/>
                        </a:spcAft>
                        <a:buNone/>
                      </a:pPr>
                      <a:r>
                        <a:rPr lang="en-US" sz="2100"/>
                        <a:t>Определить вид орфограммы</a:t>
                      </a:r>
                      <a:endParaRPr sz="21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US" sz="2100">
                          <a:solidFill>
                            <a:srgbClr val="000000"/>
                          </a:solidFill>
                        </a:rPr>
                        <a:t>Не знают виды орфограмм и правила</a:t>
                      </a:r>
                      <a:endParaRPr sz="21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r>
              <a:tr h="381000">
                <a:tc>
                  <a:txBody>
                    <a:bodyPr/>
                    <a:lstStyle/>
                    <a:p>
                      <a:pPr indent="0" lvl="0" marL="0" rtl="0" algn="l">
                        <a:spcBef>
                          <a:spcPts val="0"/>
                        </a:spcBef>
                        <a:spcAft>
                          <a:spcPts val="0"/>
                        </a:spcAft>
                        <a:buNone/>
                      </a:pPr>
                      <a:r>
                        <a:rPr lang="en-US" sz="2100"/>
                        <a:t>Проверить орфограмму</a:t>
                      </a:r>
                      <a:endParaRPr sz="21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l">
                        <a:spcBef>
                          <a:spcPts val="0"/>
                        </a:spcBef>
                        <a:spcAft>
                          <a:spcPts val="0"/>
                        </a:spcAft>
                        <a:buClr>
                          <a:srgbClr val="000000"/>
                        </a:buClr>
                        <a:buSzPts val="1100"/>
                        <a:buFont typeface="Arial"/>
                        <a:buNone/>
                      </a:pPr>
                      <a:r>
                        <a:rPr lang="en-US" sz="2100">
                          <a:solidFill>
                            <a:srgbClr val="000000"/>
                          </a:solidFill>
                        </a:rPr>
                        <a:t>Маленький словарный запас</a:t>
                      </a:r>
                      <a:endParaRPr sz="21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49" name="Shape 549"/>
        <p:cNvGrpSpPr/>
        <p:nvPr/>
      </p:nvGrpSpPr>
      <p:grpSpPr>
        <a:xfrm>
          <a:off x="0" y="0"/>
          <a:ext cx="0" cy="0"/>
          <a:chOff x="0" y="0"/>
          <a:chExt cx="0" cy="0"/>
        </a:xfrm>
      </p:grpSpPr>
      <p:sp>
        <p:nvSpPr>
          <p:cNvPr id="550" name="Google Shape;550;p55"/>
          <p:cNvSpPr txBox="1"/>
          <p:nvPr/>
        </p:nvSpPr>
        <p:spPr>
          <a:xfrm>
            <a:off x="457200" y="1581150"/>
            <a:ext cx="8229600" cy="1524000"/>
          </a:xfrm>
          <a:prstGeom prst="rect">
            <a:avLst/>
          </a:prstGeom>
          <a:noFill/>
          <a:ln>
            <a:noFill/>
          </a:ln>
        </p:spPr>
        <p:txBody>
          <a:bodyPr anchorCtr="0" anchor="t" bIns="45000" lIns="90000" spcFirstLastPara="1" rIns="90000" wrap="square" tIns="139975">
            <a:noAutofit/>
          </a:bodyPr>
          <a:lstStyle/>
          <a:p>
            <a:pPr indent="0" lvl="0" marL="0" rtl="0" algn="l">
              <a:lnSpc>
                <a:spcPct val="93000"/>
              </a:lnSpc>
              <a:spcBef>
                <a:spcPts val="0"/>
              </a:spcBef>
              <a:spcAft>
                <a:spcPts val="0"/>
              </a:spcAft>
              <a:buSzPts val="1100"/>
              <a:buNone/>
            </a:pPr>
            <a:r>
              <a:rPr b="1" lang="en-US" sz="3000">
                <a:solidFill>
                  <a:srgbClr val="B45F06"/>
                </a:solidFill>
              </a:rPr>
              <a:t>Контакты</a:t>
            </a:r>
            <a:endParaRPr b="1" sz="3000">
              <a:solidFill>
                <a:srgbClr val="B45F06"/>
              </a:solidFill>
            </a:endParaRPr>
          </a:p>
        </p:txBody>
      </p:sp>
      <p:grpSp>
        <p:nvGrpSpPr>
          <p:cNvPr id="551" name="Google Shape;551;p55"/>
          <p:cNvGrpSpPr/>
          <p:nvPr/>
        </p:nvGrpSpPr>
        <p:grpSpPr>
          <a:xfrm>
            <a:off x="289525" y="2869927"/>
            <a:ext cx="2591957" cy="2576864"/>
            <a:chOff x="-85200" y="605825"/>
            <a:chExt cx="3451800" cy="3431700"/>
          </a:xfrm>
        </p:grpSpPr>
        <p:pic>
          <p:nvPicPr>
            <p:cNvPr id="552" name="Google Shape;552;p55" title="IMG-20250609-WA0007.jpg"/>
            <p:cNvPicPr preferRelativeResize="0"/>
            <p:nvPr/>
          </p:nvPicPr>
          <p:blipFill rotWithShape="1">
            <a:blip r:embed="rId4">
              <a:alphaModFix/>
            </a:blip>
            <a:srcRect b="11637" l="34764" r="0" t="0"/>
            <a:stretch/>
          </p:blipFill>
          <p:spPr>
            <a:xfrm>
              <a:off x="557201" y="1422000"/>
              <a:ext cx="1993800" cy="1799349"/>
            </a:xfrm>
            <a:prstGeom prst="rect">
              <a:avLst/>
            </a:prstGeom>
            <a:noFill/>
            <a:ln cap="flat" cmpd="sng" w="7175">
              <a:solidFill>
                <a:srgbClr val="296642"/>
              </a:solidFill>
              <a:prstDash val="solid"/>
              <a:round/>
              <a:headEnd len="sm" w="sm" type="none"/>
              <a:tailEnd len="sm" w="sm" type="none"/>
            </a:ln>
          </p:spPr>
        </p:pic>
        <p:sp>
          <p:nvSpPr>
            <p:cNvPr id="553" name="Google Shape;553;p55"/>
            <p:cNvSpPr/>
            <p:nvPr/>
          </p:nvSpPr>
          <p:spPr>
            <a:xfrm>
              <a:off x="-85200" y="605825"/>
              <a:ext cx="3451800" cy="3431700"/>
            </a:xfrm>
            <a:prstGeom prst="donut">
              <a:avLst>
                <a:gd fmla="val 23663" name="adj"/>
              </a:avLst>
            </a:prstGeom>
            <a:solidFill>
              <a:schemeClr val="lt1"/>
            </a:solidFill>
            <a:ln cap="flat" cmpd="sng" w="7175">
              <a:solidFill>
                <a:schemeClr val="lt1"/>
              </a:solidFill>
              <a:prstDash val="solid"/>
              <a:round/>
              <a:headEnd len="sm" w="sm" type="none"/>
              <a:tailEnd len="sm" w="sm" type="none"/>
            </a:ln>
          </p:spPr>
          <p:txBody>
            <a:bodyPr anchorCtr="0" anchor="ctr" bIns="68650" lIns="68650" spcFirstLastPara="1" rIns="68650" wrap="square" tIns="68650">
              <a:noAutofit/>
            </a:bodyPr>
            <a:lstStyle/>
            <a:p>
              <a:pPr indent="0" lvl="0" marL="0" rtl="0" algn="ctr">
                <a:spcBef>
                  <a:spcPts val="0"/>
                </a:spcBef>
                <a:spcAft>
                  <a:spcPts val="0"/>
                </a:spcAft>
                <a:buNone/>
              </a:pPr>
              <a:r>
                <a:t/>
              </a:r>
              <a:endParaRPr sz="1051"/>
            </a:p>
          </p:txBody>
        </p:sp>
      </p:grpSp>
      <p:sp>
        <p:nvSpPr>
          <p:cNvPr id="554" name="Google Shape;554;p55"/>
          <p:cNvSpPr txBox="1"/>
          <p:nvPr/>
        </p:nvSpPr>
        <p:spPr>
          <a:xfrm>
            <a:off x="2528575" y="3533036"/>
            <a:ext cx="6158100" cy="1524000"/>
          </a:xfrm>
          <a:prstGeom prst="rect">
            <a:avLst/>
          </a:prstGeom>
          <a:noFill/>
          <a:ln>
            <a:noFill/>
          </a:ln>
        </p:spPr>
        <p:txBody>
          <a:bodyPr anchorCtr="0" anchor="t" bIns="45000" lIns="90000" spcFirstLastPara="1" rIns="90000" wrap="square" tIns="114075">
            <a:noAutofit/>
          </a:bodyPr>
          <a:lstStyle/>
          <a:p>
            <a:pPr indent="0" lvl="0" marL="0" rtl="0" algn="l">
              <a:lnSpc>
                <a:spcPct val="93000"/>
              </a:lnSpc>
              <a:spcBef>
                <a:spcPts val="0"/>
              </a:spcBef>
              <a:spcAft>
                <a:spcPts val="0"/>
              </a:spcAft>
              <a:buSzPts val="1100"/>
              <a:buNone/>
            </a:pPr>
            <a:r>
              <a:rPr lang="en-US" sz="2400">
                <a:solidFill>
                  <a:schemeClr val="dk1"/>
                </a:solidFill>
              </a:rPr>
              <a:t>Богук Мария</a:t>
            </a:r>
            <a:endParaRPr sz="2400">
              <a:solidFill>
                <a:schemeClr val="dk1"/>
              </a:solidFill>
            </a:endParaRPr>
          </a:p>
          <a:p>
            <a:pPr indent="0" lvl="0" marL="0" rtl="0" algn="l">
              <a:lnSpc>
                <a:spcPct val="93000"/>
              </a:lnSpc>
              <a:spcBef>
                <a:spcPts val="0"/>
              </a:spcBef>
              <a:spcAft>
                <a:spcPts val="0"/>
              </a:spcAft>
              <a:buSzPts val="1100"/>
              <a:buNone/>
            </a:pPr>
            <a:r>
              <a:rPr lang="en-US" sz="2400">
                <a:solidFill>
                  <a:schemeClr val="dk1"/>
                </a:solidFill>
              </a:rPr>
              <a:t>тел.: 8 (985) 957-13-74</a:t>
            </a:r>
            <a:endParaRPr sz="2400">
              <a:solidFill>
                <a:schemeClr val="dk1"/>
              </a:solidFill>
            </a:endParaRPr>
          </a:p>
          <a:p>
            <a:pPr indent="0" lvl="0" marL="0" rtl="0" algn="l">
              <a:lnSpc>
                <a:spcPct val="93000"/>
              </a:lnSpc>
              <a:spcBef>
                <a:spcPts val="0"/>
              </a:spcBef>
              <a:spcAft>
                <a:spcPts val="0"/>
              </a:spcAft>
              <a:buSzPts val="1100"/>
              <a:buNone/>
            </a:pPr>
            <a:r>
              <a:rPr lang="en-US" sz="2400">
                <a:solidFill>
                  <a:schemeClr val="dk1"/>
                </a:solidFill>
              </a:rPr>
              <a:t>почта: mera-109@yandex.ru</a:t>
            </a:r>
            <a:endParaRPr sz="2400">
              <a:solidFill>
                <a:schemeClr val="dk1"/>
              </a:solidFill>
            </a:endParaRPr>
          </a:p>
        </p:txBody>
      </p:sp>
      <p:pic>
        <p:nvPicPr>
          <p:cNvPr id="555" name="Google Shape;555;p55" title="Group 1132 (1).png"/>
          <p:cNvPicPr preferRelativeResize="0"/>
          <p:nvPr/>
        </p:nvPicPr>
        <p:blipFill>
          <a:blip r:embed="rId5">
            <a:alphaModFix/>
          </a:blip>
          <a:stretch>
            <a:fillRect/>
          </a:stretch>
        </p:blipFill>
        <p:spPr>
          <a:xfrm>
            <a:off x="1727725" y="5439259"/>
            <a:ext cx="4504326" cy="19994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60" name="Shape 560"/>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7" name="Shape 117"/>
        <p:cNvGrpSpPr/>
        <p:nvPr/>
      </p:nvGrpSpPr>
      <p:grpSpPr>
        <a:xfrm>
          <a:off x="0" y="0"/>
          <a:ext cx="0" cy="0"/>
          <a:chOff x="0" y="0"/>
          <a:chExt cx="0" cy="0"/>
        </a:xfrm>
      </p:grpSpPr>
      <p:sp>
        <p:nvSpPr>
          <p:cNvPr id="118" name="Google Shape;118;p29"/>
          <p:cNvSpPr txBox="1"/>
          <p:nvPr/>
        </p:nvSpPr>
        <p:spPr>
          <a:xfrm>
            <a:off x="457200" y="1581150"/>
            <a:ext cx="8229600" cy="1524000"/>
          </a:xfrm>
          <a:prstGeom prst="rect">
            <a:avLst/>
          </a:prstGeom>
          <a:noFill/>
          <a:ln>
            <a:noFill/>
          </a:ln>
        </p:spPr>
        <p:txBody>
          <a:bodyPr anchorCtr="0" anchor="t" bIns="45000" lIns="90000" spcFirstLastPara="1" rIns="90000" wrap="square" tIns="139975">
            <a:noAutofit/>
          </a:bodyPr>
          <a:lstStyle/>
          <a:p>
            <a:pPr indent="0" lvl="0" marL="0" rtl="0" algn="l">
              <a:lnSpc>
                <a:spcPct val="93000"/>
              </a:lnSpc>
              <a:spcBef>
                <a:spcPts val="0"/>
              </a:spcBef>
              <a:spcAft>
                <a:spcPts val="0"/>
              </a:spcAft>
              <a:buSzPts val="1100"/>
              <a:buNone/>
            </a:pPr>
            <a:r>
              <a:rPr b="1" lang="en-US" sz="3000">
                <a:solidFill>
                  <a:srgbClr val="B45F06"/>
                </a:solidFill>
              </a:rPr>
              <a:t>Классический метод развития орфографии у детей</a:t>
            </a:r>
            <a:endParaRPr b="1" sz="3000">
              <a:solidFill>
                <a:srgbClr val="B45F06"/>
              </a:solidFill>
            </a:endParaRPr>
          </a:p>
        </p:txBody>
      </p:sp>
      <p:pic>
        <p:nvPicPr>
          <p:cNvPr id="119" name="Google Shape;119;p29"/>
          <p:cNvPicPr preferRelativeResize="0"/>
          <p:nvPr/>
        </p:nvPicPr>
        <p:blipFill>
          <a:blip r:embed="rId4">
            <a:alphaModFix/>
          </a:blip>
          <a:stretch>
            <a:fillRect/>
          </a:stretch>
        </p:blipFill>
        <p:spPr>
          <a:xfrm>
            <a:off x="457200" y="3720849"/>
            <a:ext cx="8229601" cy="2748367"/>
          </a:xfrm>
          <a:prstGeom prst="rect">
            <a:avLst/>
          </a:prstGeom>
          <a:noFill/>
          <a:ln cap="flat" cmpd="sng" w="19050">
            <a:solidFill>
              <a:srgbClr val="B45F06"/>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4" name="Shape 124"/>
        <p:cNvGrpSpPr/>
        <p:nvPr/>
      </p:nvGrpSpPr>
      <p:grpSpPr>
        <a:xfrm>
          <a:off x="0" y="0"/>
          <a:ext cx="0" cy="0"/>
          <a:chOff x="0" y="0"/>
          <a:chExt cx="0" cy="0"/>
        </a:xfrm>
      </p:grpSpPr>
      <p:sp>
        <p:nvSpPr>
          <p:cNvPr id="125" name="Google Shape;125;p30"/>
          <p:cNvSpPr txBox="1"/>
          <p:nvPr/>
        </p:nvSpPr>
        <p:spPr>
          <a:xfrm>
            <a:off x="457200" y="1581150"/>
            <a:ext cx="8229600" cy="1524000"/>
          </a:xfrm>
          <a:prstGeom prst="rect">
            <a:avLst/>
          </a:prstGeom>
          <a:noFill/>
          <a:ln>
            <a:noFill/>
          </a:ln>
        </p:spPr>
        <p:txBody>
          <a:bodyPr anchorCtr="0" anchor="t" bIns="45000" lIns="90000" spcFirstLastPara="1" rIns="90000" wrap="square" tIns="139975">
            <a:noAutofit/>
          </a:bodyPr>
          <a:lstStyle/>
          <a:p>
            <a:pPr indent="0" lvl="0" marL="0" rtl="0" algn="l">
              <a:lnSpc>
                <a:spcPct val="93000"/>
              </a:lnSpc>
              <a:spcBef>
                <a:spcPts val="0"/>
              </a:spcBef>
              <a:spcAft>
                <a:spcPts val="0"/>
              </a:spcAft>
              <a:buSzPts val="1100"/>
              <a:buNone/>
            </a:pPr>
            <a:r>
              <a:rPr b="1" lang="en-US" sz="3000">
                <a:solidFill>
                  <a:srgbClr val="B45F06"/>
                </a:solidFill>
              </a:rPr>
              <a:t>Сравнение методов обучения</a:t>
            </a:r>
            <a:endParaRPr b="1" sz="3000">
              <a:solidFill>
                <a:srgbClr val="B45F06"/>
              </a:solidFill>
            </a:endParaRPr>
          </a:p>
        </p:txBody>
      </p:sp>
      <p:graphicFrame>
        <p:nvGraphicFramePr>
          <p:cNvPr id="126" name="Google Shape;126;p30"/>
          <p:cNvGraphicFramePr/>
          <p:nvPr/>
        </p:nvGraphicFramePr>
        <p:xfrm>
          <a:off x="238726" y="3327029"/>
          <a:ext cx="3000000" cy="3000000"/>
        </p:xfrm>
        <a:graphic>
          <a:graphicData uri="http://schemas.openxmlformats.org/drawingml/2006/table">
            <a:tbl>
              <a:tblPr>
                <a:noFill/>
                <a:tableStyleId>{7D073CAD-9E57-4AD0-BE41-5ED6647EA648}</a:tableStyleId>
              </a:tblPr>
              <a:tblGrid>
                <a:gridCol w="1449325"/>
                <a:gridCol w="1449325"/>
                <a:gridCol w="1449325"/>
                <a:gridCol w="1449325"/>
                <a:gridCol w="1449325"/>
                <a:gridCol w="1449325"/>
              </a:tblGrid>
              <a:tr h="510325">
                <a:tc>
                  <a:txBody>
                    <a:bodyPr/>
                    <a:lstStyle/>
                    <a:p>
                      <a:pPr indent="0" lvl="0" marL="0" rtl="0" algn="ctr">
                        <a:spcBef>
                          <a:spcPts val="0"/>
                        </a:spcBef>
                        <a:spcAft>
                          <a:spcPts val="0"/>
                        </a:spcAft>
                        <a:buNone/>
                      </a:pPr>
                      <a:r>
                        <a:rPr lang="en-US" sz="1700"/>
                        <a:t>Критерий</a:t>
                      </a:r>
                      <a:endParaRPr sz="17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ctr">
                        <a:spcBef>
                          <a:spcPts val="0"/>
                        </a:spcBef>
                        <a:spcAft>
                          <a:spcPts val="0"/>
                        </a:spcAft>
                        <a:buNone/>
                      </a:pPr>
                      <a:r>
                        <a:rPr lang="en-US" sz="1700"/>
                        <a:t>Морфемный метод</a:t>
                      </a:r>
                      <a:endParaRPr sz="17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ctr">
                        <a:spcBef>
                          <a:spcPts val="0"/>
                        </a:spcBef>
                        <a:spcAft>
                          <a:spcPts val="0"/>
                        </a:spcAft>
                        <a:buNone/>
                      </a:pPr>
                      <a:r>
                        <a:rPr lang="en-US" sz="1700"/>
                        <a:t>Орфограф. чтение</a:t>
                      </a:r>
                      <a:endParaRPr sz="17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ctr">
                        <a:spcBef>
                          <a:spcPts val="0"/>
                        </a:spcBef>
                        <a:spcAft>
                          <a:spcPts val="0"/>
                        </a:spcAft>
                        <a:buNone/>
                      </a:pPr>
                      <a:r>
                        <a:rPr lang="en-US" sz="1700"/>
                        <a:t>Ассоциат. метод</a:t>
                      </a:r>
                      <a:endParaRPr sz="17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ctr">
                        <a:spcBef>
                          <a:spcPts val="0"/>
                        </a:spcBef>
                        <a:spcAft>
                          <a:spcPts val="0"/>
                        </a:spcAft>
                        <a:buNone/>
                      </a:pPr>
                      <a:r>
                        <a:rPr lang="en-US" sz="1700"/>
                        <a:t>Письмо </a:t>
                      </a:r>
                      <a:endParaRPr sz="1700"/>
                    </a:p>
                    <a:p>
                      <a:pPr indent="0" lvl="0" marL="0" rtl="0" algn="ctr">
                        <a:spcBef>
                          <a:spcPts val="0"/>
                        </a:spcBef>
                        <a:spcAft>
                          <a:spcPts val="0"/>
                        </a:spcAft>
                        <a:buNone/>
                      </a:pPr>
                      <a:r>
                        <a:rPr lang="en-US" sz="1700"/>
                        <a:t>с дырками</a:t>
                      </a:r>
                      <a:endParaRPr sz="17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ctr">
                        <a:spcBef>
                          <a:spcPts val="0"/>
                        </a:spcBef>
                        <a:spcAft>
                          <a:spcPts val="0"/>
                        </a:spcAft>
                        <a:buNone/>
                      </a:pPr>
                      <a:r>
                        <a:rPr lang="en-US" sz="1700"/>
                        <a:t>Списывание</a:t>
                      </a:r>
                      <a:endParaRPr sz="17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r>
              <a:tr h="378175">
                <a:tc>
                  <a:txBody>
                    <a:bodyPr/>
                    <a:lstStyle/>
                    <a:p>
                      <a:pPr indent="0" lvl="0" marL="0" rtl="0" algn="ctr">
                        <a:spcBef>
                          <a:spcPts val="0"/>
                        </a:spcBef>
                        <a:spcAft>
                          <a:spcPts val="0"/>
                        </a:spcAft>
                        <a:buNone/>
                      </a:pPr>
                      <a:r>
                        <a:rPr lang="en-US" sz="1700"/>
                        <a:t>Осознан-</a:t>
                      </a:r>
                      <a:endParaRPr sz="1700"/>
                    </a:p>
                    <a:p>
                      <a:pPr indent="0" lvl="0" marL="0" rtl="0" algn="ctr">
                        <a:spcBef>
                          <a:spcPts val="0"/>
                        </a:spcBef>
                        <a:spcAft>
                          <a:spcPts val="0"/>
                        </a:spcAft>
                        <a:buNone/>
                      </a:pPr>
                      <a:r>
                        <a:rPr lang="en-US" sz="1700"/>
                        <a:t>ность</a:t>
                      </a:r>
                      <a:endParaRPr sz="17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ctr">
                        <a:spcBef>
                          <a:spcPts val="0"/>
                        </a:spcBef>
                        <a:spcAft>
                          <a:spcPts val="0"/>
                        </a:spcAft>
                        <a:buNone/>
                      </a:pPr>
                      <a:r>
                        <a:rPr lang="en-US" sz="2300">
                          <a:solidFill>
                            <a:srgbClr val="296642"/>
                          </a:solidFill>
                        </a:rPr>
                        <a:t>+</a:t>
                      </a:r>
                      <a:endParaRPr sz="2300">
                        <a:solidFill>
                          <a:srgbClr val="296642"/>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lang="en-US" sz="1700">
                          <a:solidFill>
                            <a:srgbClr val="FF0000"/>
                          </a:solidFill>
                        </a:rPr>
                        <a:t>—</a:t>
                      </a:r>
                      <a:endParaRPr sz="17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lang="en-US" sz="1700">
                          <a:solidFill>
                            <a:srgbClr val="FF0000"/>
                          </a:solidFill>
                        </a:rPr>
                        <a:t>—</a:t>
                      </a:r>
                      <a:endParaRPr sz="17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lang="en-US" sz="2300">
                          <a:solidFill>
                            <a:srgbClr val="296642"/>
                          </a:solidFill>
                        </a:rPr>
                        <a:t>+</a:t>
                      </a:r>
                      <a:endParaRPr sz="17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lang="en-US" sz="1700">
                          <a:solidFill>
                            <a:srgbClr val="FF0000"/>
                          </a:solidFill>
                        </a:rPr>
                        <a:t>—</a:t>
                      </a:r>
                      <a:endParaRPr sz="17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r>
              <a:tr h="412750">
                <a:tc>
                  <a:txBody>
                    <a:bodyPr/>
                    <a:lstStyle/>
                    <a:p>
                      <a:pPr indent="0" lvl="0" marL="0" rtl="0" algn="ctr">
                        <a:spcBef>
                          <a:spcPts val="0"/>
                        </a:spcBef>
                        <a:spcAft>
                          <a:spcPts val="0"/>
                        </a:spcAft>
                        <a:buNone/>
                      </a:pPr>
                      <a:r>
                        <a:rPr lang="en-US" sz="1700"/>
                        <a:t>Скорость</a:t>
                      </a:r>
                      <a:endParaRPr sz="17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lang="en-US" sz="2300">
                          <a:solidFill>
                            <a:srgbClr val="296642"/>
                          </a:solidFill>
                        </a:rPr>
                        <a:t>+</a:t>
                      </a:r>
                      <a:endParaRPr sz="10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lang="en-US" sz="2300">
                          <a:solidFill>
                            <a:srgbClr val="296642"/>
                          </a:solidFill>
                        </a:rPr>
                        <a:t>+</a:t>
                      </a:r>
                      <a:endParaRPr sz="17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lang="en-US" sz="2300">
                          <a:solidFill>
                            <a:srgbClr val="296642"/>
                          </a:solidFill>
                        </a:rPr>
                        <a:t>+</a:t>
                      </a:r>
                      <a:endParaRPr sz="17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ctr">
                        <a:spcBef>
                          <a:spcPts val="0"/>
                        </a:spcBef>
                        <a:spcAft>
                          <a:spcPts val="0"/>
                        </a:spcAft>
                        <a:buNone/>
                      </a:pPr>
                      <a:r>
                        <a:rPr lang="en-US" sz="1700">
                          <a:solidFill>
                            <a:srgbClr val="FF0000"/>
                          </a:solidFill>
                        </a:rPr>
                        <a:t>—</a:t>
                      </a:r>
                      <a:endParaRPr sz="1700">
                        <a:solidFill>
                          <a:srgbClr val="FF0000"/>
                        </a:solidFill>
                      </a:endParaRPr>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lang="en-US" sz="1700">
                          <a:solidFill>
                            <a:srgbClr val="FF0000"/>
                          </a:solidFill>
                        </a:rPr>
                        <a:t>—</a:t>
                      </a:r>
                      <a:endParaRPr sz="17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r>
              <a:tr h="412750">
                <a:tc>
                  <a:txBody>
                    <a:bodyPr/>
                    <a:lstStyle/>
                    <a:p>
                      <a:pPr indent="0" lvl="0" marL="0" rtl="0" algn="ctr">
                        <a:spcBef>
                          <a:spcPts val="0"/>
                        </a:spcBef>
                        <a:spcAft>
                          <a:spcPts val="0"/>
                        </a:spcAft>
                        <a:buNone/>
                      </a:pPr>
                      <a:r>
                        <a:rPr lang="en-US" sz="1700"/>
                        <a:t>Глубина анализа</a:t>
                      </a:r>
                      <a:endParaRPr sz="17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lang="en-US" sz="2300">
                          <a:solidFill>
                            <a:srgbClr val="296642"/>
                          </a:solidFill>
                        </a:rPr>
                        <a:t>+</a:t>
                      </a:r>
                      <a:endParaRPr sz="10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lang="en-US" sz="1700">
                          <a:solidFill>
                            <a:srgbClr val="FF0000"/>
                          </a:solidFill>
                        </a:rPr>
                        <a:t>—</a:t>
                      </a:r>
                      <a:endParaRPr sz="17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lang="en-US" sz="1700">
                          <a:solidFill>
                            <a:srgbClr val="FF0000"/>
                          </a:solidFill>
                        </a:rPr>
                        <a:t>—</a:t>
                      </a:r>
                      <a:endParaRPr sz="17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lang="en-US" sz="2300">
                          <a:solidFill>
                            <a:srgbClr val="296642"/>
                          </a:solidFill>
                        </a:rPr>
                        <a:t>+</a:t>
                      </a:r>
                      <a:endParaRPr sz="17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lang="en-US" sz="1700">
                          <a:solidFill>
                            <a:srgbClr val="FF0000"/>
                          </a:solidFill>
                        </a:rPr>
                        <a:t>—</a:t>
                      </a:r>
                      <a:endParaRPr sz="17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r>
              <a:tr h="412750">
                <a:tc>
                  <a:txBody>
                    <a:bodyPr/>
                    <a:lstStyle/>
                    <a:p>
                      <a:pPr indent="0" lvl="0" marL="0" rtl="0" algn="ctr">
                        <a:spcBef>
                          <a:spcPts val="0"/>
                        </a:spcBef>
                        <a:spcAft>
                          <a:spcPts val="0"/>
                        </a:spcAft>
                        <a:buNone/>
                      </a:pPr>
                      <a:r>
                        <a:rPr lang="en-US" sz="1700"/>
                        <a:t>Творчество</a:t>
                      </a:r>
                      <a:endParaRPr sz="17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lang="en-US" sz="2300">
                          <a:solidFill>
                            <a:srgbClr val="296642"/>
                          </a:solidFill>
                        </a:rPr>
                        <a:t>+</a:t>
                      </a:r>
                      <a:endParaRPr sz="10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lang="en-US" sz="1700">
                          <a:solidFill>
                            <a:srgbClr val="FF0000"/>
                          </a:solidFill>
                        </a:rPr>
                        <a:t>—</a:t>
                      </a:r>
                      <a:endParaRPr sz="17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lang="en-US" sz="2300">
                          <a:solidFill>
                            <a:srgbClr val="296642"/>
                          </a:solidFill>
                        </a:rPr>
                        <a:t>+</a:t>
                      </a:r>
                      <a:endParaRPr sz="17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lang="en-US" sz="1700">
                          <a:solidFill>
                            <a:srgbClr val="FF0000"/>
                          </a:solidFill>
                        </a:rPr>
                        <a:t>—</a:t>
                      </a:r>
                      <a:endParaRPr sz="17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lang="en-US" sz="1700">
                          <a:solidFill>
                            <a:srgbClr val="FF0000"/>
                          </a:solidFill>
                        </a:rPr>
                        <a:t>—</a:t>
                      </a:r>
                      <a:endParaRPr sz="17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r>
              <a:tr h="412750">
                <a:tc>
                  <a:txBody>
                    <a:bodyPr/>
                    <a:lstStyle/>
                    <a:p>
                      <a:pPr indent="0" lvl="0" marL="0" rtl="0" algn="ctr">
                        <a:spcBef>
                          <a:spcPts val="0"/>
                        </a:spcBef>
                        <a:spcAft>
                          <a:spcPts val="0"/>
                        </a:spcAft>
                        <a:buNone/>
                      </a:pPr>
                      <a:r>
                        <a:rPr lang="en-US" sz="1700"/>
                        <a:t>Разноуров-</a:t>
                      </a:r>
                      <a:endParaRPr sz="1700"/>
                    </a:p>
                    <a:p>
                      <a:pPr indent="0" lvl="0" marL="0" rtl="0" algn="ctr">
                        <a:spcBef>
                          <a:spcPts val="0"/>
                        </a:spcBef>
                        <a:spcAft>
                          <a:spcPts val="0"/>
                        </a:spcAft>
                        <a:buNone/>
                      </a:pPr>
                      <a:r>
                        <a:rPr lang="en-US" sz="1700"/>
                        <a:t>невость</a:t>
                      </a:r>
                      <a:endParaRPr sz="17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lang="en-US" sz="2300">
                          <a:solidFill>
                            <a:srgbClr val="296642"/>
                          </a:solidFill>
                        </a:rPr>
                        <a:t>+</a:t>
                      </a:r>
                      <a:endParaRPr sz="10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lang="en-US" sz="1700">
                          <a:solidFill>
                            <a:srgbClr val="FF0000"/>
                          </a:solidFill>
                        </a:rPr>
                        <a:t>—</a:t>
                      </a:r>
                      <a:endParaRPr sz="17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lang="en-US" sz="1700">
                          <a:solidFill>
                            <a:srgbClr val="FF0000"/>
                          </a:solidFill>
                        </a:rPr>
                        <a:t>—</a:t>
                      </a:r>
                      <a:endParaRPr sz="17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lang="en-US" sz="2300">
                          <a:solidFill>
                            <a:srgbClr val="296642"/>
                          </a:solidFill>
                        </a:rPr>
                        <a:t>+</a:t>
                      </a:r>
                      <a:endParaRPr sz="17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c>
                  <a:txBody>
                    <a:bodyPr/>
                    <a:lstStyle/>
                    <a:p>
                      <a:pPr indent="0" lvl="0" marL="0" rtl="0" algn="ctr">
                        <a:spcBef>
                          <a:spcPts val="0"/>
                        </a:spcBef>
                        <a:spcAft>
                          <a:spcPts val="0"/>
                        </a:spcAft>
                        <a:buClr>
                          <a:srgbClr val="000000"/>
                        </a:buClr>
                        <a:buSzPts val="1100"/>
                        <a:buFont typeface="Arial"/>
                        <a:buNone/>
                      </a:pPr>
                      <a:r>
                        <a:rPr lang="en-US" sz="1700">
                          <a:solidFill>
                            <a:srgbClr val="FF0000"/>
                          </a:solidFill>
                        </a:rPr>
                        <a:t>—</a:t>
                      </a:r>
                      <a:endParaRPr sz="1700"/>
                    </a:p>
                  </a:txBody>
                  <a:tcPr marT="91425" marB="91425" marR="91425" marL="91425">
                    <a:lnL cap="flat" cmpd="sng" w="9525">
                      <a:solidFill>
                        <a:srgbClr val="B45F06"/>
                      </a:solidFill>
                      <a:prstDash val="solid"/>
                      <a:round/>
                      <a:headEnd len="sm" w="sm" type="none"/>
                      <a:tailEnd len="sm" w="sm" type="none"/>
                    </a:lnL>
                    <a:lnR cap="flat" cmpd="sng" w="9525">
                      <a:solidFill>
                        <a:srgbClr val="B45F06"/>
                      </a:solidFill>
                      <a:prstDash val="solid"/>
                      <a:round/>
                      <a:headEnd len="sm" w="sm" type="none"/>
                      <a:tailEnd len="sm" w="sm" type="none"/>
                    </a:lnR>
                    <a:lnT cap="flat" cmpd="sng" w="9525">
                      <a:solidFill>
                        <a:srgbClr val="B45F06"/>
                      </a:solidFill>
                      <a:prstDash val="solid"/>
                      <a:round/>
                      <a:headEnd len="sm" w="sm" type="none"/>
                      <a:tailEnd len="sm" w="sm" type="none"/>
                    </a:lnT>
                    <a:lnB cap="flat" cmpd="sng" w="9525">
                      <a:solidFill>
                        <a:srgbClr val="B45F06"/>
                      </a:solidFill>
                      <a:prstDash val="solid"/>
                      <a:round/>
                      <a:headEnd len="sm" w="sm" type="none"/>
                      <a:tailEnd len="sm" w="sm" type="none"/>
                    </a:lnB>
                  </a:tcPr>
                </a:tc>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1" name="Shape 131"/>
        <p:cNvGrpSpPr/>
        <p:nvPr/>
      </p:nvGrpSpPr>
      <p:grpSpPr>
        <a:xfrm>
          <a:off x="0" y="0"/>
          <a:ext cx="0" cy="0"/>
          <a:chOff x="0" y="0"/>
          <a:chExt cx="0" cy="0"/>
        </a:xfrm>
      </p:grpSpPr>
      <p:sp>
        <p:nvSpPr>
          <p:cNvPr id="132" name="Google Shape;132;p31"/>
          <p:cNvSpPr txBox="1"/>
          <p:nvPr/>
        </p:nvSpPr>
        <p:spPr>
          <a:xfrm>
            <a:off x="457200" y="1581150"/>
            <a:ext cx="8229600" cy="1524000"/>
          </a:xfrm>
          <a:prstGeom prst="rect">
            <a:avLst/>
          </a:prstGeom>
          <a:noFill/>
          <a:ln>
            <a:noFill/>
          </a:ln>
        </p:spPr>
        <p:txBody>
          <a:bodyPr anchorCtr="0" anchor="t" bIns="45000" lIns="90000" spcFirstLastPara="1" rIns="90000" wrap="square" tIns="139975">
            <a:noAutofit/>
          </a:bodyPr>
          <a:lstStyle/>
          <a:p>
            <a:pPr indent="0" lvl="0" marL="0" rtl="0" algn="l">
              <a:lnSpc>
                <a:spcPct val="93000"/>
              </a:lnSpc>
              <a:spcBef>
                <a:spcPts val="0"/>
              </a:spcBef>
              <a:spcAft>
                <a:spcPts val="0"/>
              </a:spcAft>
              <a:buSzPts val="1100"/>
              <a:buNone/>
            </a:pPr>
            <a:r>
              <a:rPr b="1" lang="en-US" sz="3000">
                <a:solidFill>
                  <a:srgbClr val="B45F06"/>
                </a:solidFill>
              </a:rPr>
              <a:t>Морфемный метод изучения русской орфографии</a:t>
            </a:r>
            <a:endParaRPr b="1" sz="3000">
              <a:solidFill>
                <a:srgbClr val="B45F06"/>
              </a:solidFill>
            </a:endParaRPr>
          </a:p>
        </p:txBody>
      </p:sp>
      <p:sp>
        <p:nvSpPr>
          <p:cNvPr id="133" name="Google Shape;133;p31"/>
          <p:cNvSpPr txBox="1"/>
          <p:nvPr/>
        </p:nvSpPr>
        <p:spPr>
          <a:xfrm>
            <a:off x="457200" y="3324225"/>
            <a:ext cx="8229600" cy="4908300"/>
          </a:xfrm>
          <a:prstGeom prst="rect">
            <a:avLst/>
          </a:prstGeom>
          <a:noFill/>
          <a:ln>
            <a:noFill/>
          </a:ln>
        </p:spPr>
        <p:txBody>
          <a:bodyPr anchorCtr="0" anchor="t" bIns="45000" lIns="90000" spcFirstLastPara="1" rIns="90000" wrap="square" tIns="114075">
            <a:noAutofit/>
          </a:bodyPr>
          <a:lstStyle/>
          <a:p>
            <a:pPr indent="0" lvl="0" marL="0" rtl="0" algn="l">
              <a:lnSpc>
                <a:spcPct val="93000"/>
              </a:lnSpc>
              <a:spcBef>
                <a:spcPts val="0"/>
              </a:spcBef>
              <a:spcAft>
                <a:spcPts val="0"/>
              </a:spcAft>
              <a:buSzPts val="1100"/>
              <a:buNone/>
            </a:pPr>
            <a:r>
              <a:rPr lang="en-US" sz="2300">
                <a:solidFill>
                  <a:schemeClr val="dk1"/>
                </a:solidFill>
              </a:rPr>
              <a:t>Основан на наблюдении за однокоренными и одноструктурными словами для выявления законов и закономерностей правописания изученных морфем, соотнесение своих наблюдений  с существующим правилом орфографии.</a:t>
            </a:r>
            <a:endParaRPr sz="2300">
              <a:solidFill>
                <a:schemeClr val="dk1"/>
              </a:solidFill>
            </a:endParaRPr>
          </a:p>
          <a:p>
            <a:pPr indent="0" lvl="0" marL="0" rtl="0" algn="l">
              <a:lnSpc>
                <a:spcPct val="93000"/>
              </a:lnSpc>
              <a:spcBef>
                <a:spcPts val="0"/>
              </a:spcBef>
              <a:spcAft>
                <a:spcPts val="0"/>
              </a:spcAft>
              <a:buSzPts val="1100"/>
              <a:buNone/>
            </a:pPr>
            <a:r>
              <a:t/>
            </a:r>
            <a:endParaRPr sz="2300">
              <a:solidFill>
                <a:schemeClr val="dk1"/>
              </a:solidFill>
            </a:endParaRPr>
          </a:p>
          <a:p>
            <a:pPr indent="0" lvl="0" marL="0" rtl="0" algn="l">
              <a:lnSpc>
                <a:spcPct val="93000"/>
              </a:lnSpc>
              <a:spcBef>
                <a:spcPts val="0"/>
              </a:spcBef>
              <a:spcAft>
                <a:spcPts val="0"/>
              </a:spcAft>
              <a:buSzPts val="1100"/>
              <a:buNone/>
            </a:pPr>
            <a:r>
              <a:rPr lang="en-US" sz="2300">
                <a:solidFill>
                  <a:schemeClr val="dk1"/>
                </a:solidFill>
              </a:rPr>
              <a:t>Задача ребенка —  узнать подлинный образ морфемы в искаженном произношении и передать его на письме в соответствии с правилом.</a:t>
            </a:r>
            <a:endParaRPr sz="23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8" name="Shape 138"/>
        <p:cNvGrpSpPr/>
        <p:nvPr/>
      </p:nvGrpSpPr>
      <p:grpSpPr>
        <a:xfrm>
          <a:off x="0" y="0"/>
          <a:ext cx="0" cy="0"/>
          <a:chOff x="0" y="0"/>
          <a:chExt cx="0" cy="0"/>
        </a:xfrm>
      </p:grpSpPr>
      <p:sp>
        <p:nvSpPr>
          <p:cNvPr id="139" name="Google Shape;139;p32"/>
          <p:cNvSpPr txBox="1"/>
          <p:nvPr/>
        </p:nvSpPr>
        <p:spPr>
          <a:xfrm>
            <a:off x="457200" y="1581150"/>
            <a:ext cx="8229600" cy="1524000"/>
          </a:xfrm>
          <a:prstGeom prst="rect">
            <a:avLst/>
          </a:prstGeom>
          <a:noFill/>
          <a:ln>
            <a:noFill/>
          </a:ln>
        </p:spPr>
        <p:txBody>
          <a:bodyPr anchorCtr="0" anchor="t" bIns="45000" lIns="90000" spcFirstLastPara="1" rIns="90000" wrap="square" tIns="139975">
            <a:noAutofit/>
          </a:bodyPr>
          <a:lstStyle/>
          <a:p>
            <a:pPr indent="0" lvl="0" marL="0" rtl="0" algn="l">
              <a:lnSpc>
                <a:spcPct val="93000"/>
              </a:lnSpc>
              <a:spcBef>
                <a:spcPts val="0"/>
              </a:spcBef>
              <a:spcAft>
                <a:spcPts val="0"/>
              </a:spcAft>
              <a:buSzPts val="1100"/>
              <a:buNone/>
            </a:pPr>
            <a:r>
              <a:rPr b="1" lang="en-US" sz="3000">
                <a:solidFill>
                  <a:srgbClr val="B45F06"/>
                </a:solidFill>
              </a:rPr>
              <a:t>Теоретические основы </a:t>
            </a:r>
            <a:endParaRPr b="1" sz="3000">
              <a:solidFill>
                <a:srgbClr val="B45F06"/>
              </a:solidFill>
            </a:endParaRPr>
          </a:p>
          <a:p>
            <a:pPr indent="0" lvl="0" marL="0" rtl="0" algn="l">
              <a:lnSpc>
                <a:spcPct val="93000"/>
              </a:lnSpc>
              <a:spcBef>
                <a:spcPts val="0"/>
              </a:spcBef>
              <a:spcAft>
                <a:spcPts val="0"/>
              </a:spcAft>
              <a:buSzPts val="1100"/>
              <a:buNone/>
            </a:pPr>
            <a:r>
              <a:rPr b="1" lang="en-US" sz="3000">
                <a:solidFill>
                  <a:srgbClr val="B45F06"/>
                </a:solidFill>
              </a:rPr>
              <a:t>морфемного метода</a:t>
            </a:r>
            <a:endParaRPr b="1" sz="3000">
              <a:solidFill>
                <a:srgbClr val="B45F06"/>
              </a:solidFill>
            </a:endParaRPr>
          </a:p>
        </p:txBody>
      </p:sp>
      <p:pic>
        <p:nvPicPr>
          <p:cNvPr id="140" name="Google Shape;140;p32"/>
          <p:cNvPicPr preferRelativeResize="0"/>
          <p:nvPr/>
        </p:nvPicPr>
        <p:blipFill>
          <a:blip r:embed="rId4">
            <a:alphaModFix/>
          </a:blip>
          <a:stretch>
            <a:fillRect/>
          </a:stretch>
        </p:blipFill>
        <p:spPr>
          <a:xfrm>
            <a:off x="457200" y="3246484"/>
            <a:ext cx="1855453" cy="2525986"/>
          </a:xfrm>
          <a:prstGeom prst="rect">
            <a:avLst/>
          </a:prstGeom>
          <a:noFill/>
          <a:ln>
            <a:noFill/>
          </a:ln>
        </p:spPr>
      </p:pic>
      <p:sp>
        <p:nvSpPr>
          <p:cNvPr id="141" name="Google Shape;141;p32"/>
          <p:cNvSpPr txBox="1"/>
          <p:nvPr/>
        </p:nvSpPr>
        <p:spPr>
          <a:xfrm>
            <a:off x="610045" y="5772469"/>
            <a:ext cx="1549800" cy="466500"/>
          </a:xfrm>
          <a:prstGeom prst="rect">
            <a:avLst/>
          </a:prstGeom>
          <a:noFill/>
          <a:ln>
            <a:noFill/>
          </a:ln>
        </p:spPr>
        <p:txBody>
          <a:bodyPr anchorCtr="0" anchor="t" bIns="101375" lIns="101375" spcFirstLastPara="1" rIns="101375" wrap="square" tIns="101375">
            <a:spAutoFit/>
          </a:bodyPr>
          <a:lstStyle/>
          <a:p>
            <a:pPr indent="0" lvl="0" marL="0" rtl="0" algn="ctr">
              <a:spcBef>
                <a:spcPts val="0"/>
              </a:spcBef>
              <a:spcAft>
                <a:spcPts val="0"/>
              </a:spcAft>
              <a:buNone/>
            </a:pPr>
            <a:r>
              <a:rPr lang="en-US" sz="1700">
                <a:solidFill>
                  <a:srgbClr val="000000"/>
                </a:solidFill>
              </a:rPr>
              <a:t>Л.В. Щерба</a:t>
            </a:r>
            <a:endParaRPr sz="1700">
              <a:solidFill>
                <a:srgbClr val="000000"/>
              </a:solidFill>
            </a:endParaRPr>
          </a:p>
        </p:txBody>
      </p:sp>
      <p:sp>
        <p:nvSpPr>
          <p:cNvPr id="142" name="Google Shape;142;p32"/>
          <p:cNvSpPr txBox="1"/>
          <p:nvPr/>
        </p:nvSpPr>
        <p:spPr>
          <a:xfrm>
            <a:off x="2802440" y="5772469"/>
            <a:ext cx="1549800" cy="466500"/>
          </a:xfrm>
          <a:prstGeom prst="rect">
            <a:avLst/>
          </a:prstGeom>
          <a:noFill/>
          <a:ln>
            <a:noFill/>
          </a:ln>
        </p:spPr>
        <p:txBody>
          <a:bodyPr anchorCtr="0" anchor="t" bIns="101375" lIns="101375" spcFirstLastPara="1" rIns="101375" wrap="square" tIns="101375">
            <a:spAutoFit/>
          </a:bodyPr>
          <a:lstStyle/>
          <a:p>
            <a:pPr indent="0" lvl="0" marL="0" rtl="0" algn="ctr">
              <a:spcBef>
                <a:spcPts val="0"/>
              </a:spcBef>
              <a:spcAft>
                <a:spcPts val="0"/>
              </a:spcAft>
              <a:buNone/>
            </a:pPr>
            <a:r>
              <a:rPr lang="en-US" sz="1700">
                <a:solidFill>
                  <a:srgbClr val="000000"/>
                </a:solidFill>
              </a:rPr>
              <a:t>М.Р. Львов</a:t>
            </a:r>
            <a:endParaRPr sz="1700">
              <a:solidFill>
                <a:srgbClr val="000000"/>
              </a:solidFill>
            </a:endParaRPr>
          </a:p>
        </p:txBody>
      </p:sp>
      <p:sp>
        <p:nvSpPr>
          <p:cNvPr id="143" name="Google Shape;143;p32"/>
          <p:cNvSpPr txBox="1"/>
          <p:nvPr/>
        </p:nvSpPr>
        <p:spPr>
          <a:xfrm>
            <a:off x="4519541" y="6767141"/>
            <a:ext cx="2424000" cy="466500"/>
          </a:xfrm>
          <a:prstGeom prst="rect">
            <a:avLst/>
          </a:prstGeom>
          <a:noFill/>
          <a:ln>
            <a:noFill/>
          </a:ln>
        </p:spPr>
        <p:txBody>
          <a:bodyPr anchorCtr="0" anchor="t" bIns="101375" lIns="101375" spcFirstLastPara="1" rIns="101375" wrap="square" tIns="101375">
            <a:spAutoFit/>
          </a:bodyPr>
          <a:lstStyle/>
          <a:p>
            <a:pPr indent="0" lvl="0" marL="0" rtl="0" algn="ctr">
              <a:spcBef>
                <a:spcPts val="0"/>
              </a:spcBef>
              <a:spcAft>
                <a:spcPts val="0"/>
              </a:spcAft>
              <a:buNone/>
            </a:pPr>
            <a:r>
              <a:rPr lang="en-US" sz="1700">
                <a:solidFill>
                  <a:srgbClr val="000000"/>
                </a:solidFill>
              </a:rPr>
              <a:t>Н.С. Рождественский</a:t>
            </a:r>
            <a:endParaRPr sz="1700">
              <a:solidFill>
                <a:srgbClr val="000000"/>
              </a:solidFill>
            </a:endParaRPr>
          </a:p>
        </p:txBody>
      </p:sp>
      <p:sp>
        <p:nvSpPr>
          <p:cNvPr id="144" name="Google Shape;144;p32"/>
          <p:cNvSpPr txBox="1"/>
          <p:nvPr/>
        </p:nvSpPr>
        <p:spPr>
          <a:xfrm>
            <a:off x="7187229" y="6767141"/>
            <a:ext cx="1549800" cy="466500"/>
          </a:xfrm>
          <a:prstGeom prst="rect">
            <a:avLst/>
          </a:prstGeom>
          <a:noFill/>
          <a:ln>
            <a:noFill/>
          </a:ln>
        </p:spPr>
        <p:txBody>
          <a:bodyPr anchorCtr="0" anchor="t" bIns="101375" lIns="101375" spcFirstLastPara="1" rIns="101375" wrap="square" tIns="101375">
            <a:spAutoFit/>
          </a:bodyPr>
          <a:lstStyle/>
          <a:p>
            <a:pPr indent="0" lvl="0" marL="0" rtl="0" algn="ctr">
              <a:spcBef>
                <a:spcPts val="0"/>
              </a:spcBef>
              <a:spcAft>
                <a:spcPts val="0"/>
              </a:spcAft>
              <a:buNone/>
            </a:pPr>
            <a:r>
              <a:rPr lang="en-US" sz="1700">
                <a:solidFill>
                  <a:srgbClr val="000000"/>
                </a:solidFill>
              </a:rPr>
              <a:t>А.Н. Тихонов</a:t>
            </a:r>
            <a:endParaRPr sz="1700">
              <a:solidFill>
                <a:srgbClr val="000000"/>
              </a:solidFill>
            </a:endParaRPr>
          </a:p>
        </p:txBody>
      </p:sp>
      <p:pic>
        <p:nvPicPr>
          <p:cNvPr id="145" name="Google Shape;145;p32"/>
          <p:cNvPicPr preferRelativeResize="0"/>
          <p:nvPr/>
        </p:nvPicPr>
        <p:blipFill rotWithShape="1">
          <a:blip r:embed="rId5">
            <a:alphaModFix/>
          </a:blip>
          <a:srcRect b="16178" l="0" r="0" t="0"/>
          <a:stretch/>
        </p:blipFill>
        <p:spPr>
          <a:xfrm>
            <a:off x="2573171" y="3246484"/>
            <a:ext cx="1855436" cy="2525986"/>
          </a:xfrm>
          <a:prstGeom prst="rect">
            <a:avLst/>
          </a:prstGeom>
          <a:noFill/>
          <a:ln>
            <a:noFill/>
          </a:ln>
        </p:spPr>
      </p:pic>
      <p:pic>
        <p:nvPicPr>
          <p:cNvPr id="146" name="Google Shape;146;p32"/>
          <p:cNvPicPr preferRelativeResize="0"/>
          <p:nvPr/>
        </p:nvPicPr>
        <p:blipFill>
          <a:blip r:embed="rId6">
            <a:alphaModFix/>
          </a:blip>
          <a:stretch>
            <a:fillRect/>
          </a:stretch>
        </p:blipFill>
        <p:spPr>
          <a:xfrm>
            <a:off x="4803777" y="4239423"/>
            <a:ext cx="1855435" cy="2529450"/>
          </a:xfrm>
          <a:prstGeom prst="rect">
            <a:avLst/>
          </a:prstGeom>
          <a:noFill/>
          <a:ln>
            <a:noFill/>
          </a:ln>
        </p:spPr>
      </p:pic>
      <p:pic>
        <p:nvPicPr>
          <p:cNvPr id="147" name="Google Shape;147;p32"/>
          <p:cNvPicPr preferRelativeResize="0"/>
          <p:nvPr/>
        </p:nvPicPr>
        <p:blipFill>
          <a:blip r:embed="rId7">
            <a:alphaModFix/>
          </a:blip>
          <a:stretch>
            <a:fillRect/>
          </a:stretch>
        </p:blipFill>
        <p:spPr>
          <a:xfrm>
            <a:off x="7034411" y="4241169"/>
            <a:ext cx="1855463" cy="252598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2" name="Shape 152"/>
        <p:cNvGrpSpPr/>
        <p:nvPr/>
      </p:nvGrpSpPr>
      <p:grpSpPr>
        <a:xfrm>
          <a:off x="0" y="0"/>
          <a:ext cx="0" cy="0"/>
          <a:chOff x="0" y="0"/>
          <a:chExt cx="0" cy="0"/>
        </a:xfrm>
      </p:grpSpPr>
      <p:sp>
        <p:nvSpPr>
          <p:cNvPr id="153" name="Google Shape;153;p33"/>
          <p:cNvSpPr txBox="1"/>
          <p:nvPr/>
        </p:nvSpPr>
        <p:spPr>
          <a:xfrm>
            <a:off x="457200" y="1581150"/>
            <a:ext cx="8229600" cy="1524000"/>
          </a:xfrm>
          <a:prstGeom prst="rect">
            <a:avLst/>
          </a:prstGeom>
          <a:noFill/>
          <a:ln>
            <a:noFill/>
          </a:ln>
        </p:spPr>
        <p:txBody>
          <a:bodyPr anchorCtr="0" anchor="t" bIns="45000" lIns="90000" spcFirstLastPara="1" rIns="90000" wrap="square" tIns="139975">
            <a:noAutofit/>
          </a:bodyPr>
          <a:lstStyle/>
          <a:p>
            <a:pPr indent="0" lvl="0" marL="0" rtl="0" algn="l">
              <a:lnSpc>
                <a:spcPct val="93000"/>
              </a:lnSpc>
              <a:spcBef>
                <a:spcPts val="0"/>
              </a:spcBef>
              <a:spcAft>
                <a:spcPts val="0"/>
              </a:spcAft>
              <a:buSzPts val="1100"/>
              <a:buNone/>
            </a:pPr>
            <a:r>
              <a:rPr b="1" lang="en-US" sz="3000">
                <a:solidFill>
                  <a:srgbClr val="B45F06"/>
                </a:solidFill>
              </a:rPr>
              <a:t>Морфемный конструктор ー </a:t>
            </a:r>
            <a:endParaRPr b="1" sz="3000">
              <a:solidFill>
                <a:srgbClr val="B45F06"/>
              </a:solidFill>
            </a:endParaRPr>
          </a:p>
          <a:p>
            <a:pPr indent="0" lvl="0" marL="0" rtl="0" algn="l">
              <a:lnSpc>
                <a:spcPct val="93000"/>
              </a:lnSpc>
              <a:spcBef>
                <a:spcPts val="0"/>
              </a:spcBef>
              <a:spcAft>
                <a:spcPts val="0"/>
              </a:spcAft>
              <a:buSzPts val="1100"/>
              <a:buNone/>
            </a:pPr>
            <a:r>
              <a:rPr b="1" lang="en-US" sz="3000">
                <a:solidFill>
                  <a:srgbClr val="B45F06"/>
                </a:solidFill>
              </a:rPr>
              <a:t>готовое решение для педагога</a:t>
            </a:r>
            <a:endParaRPr b="1" sz="3000">
              <a:solidFill>
                <a:srgbClr val="B45F06"/>
              </a:solidFill>
            </a:endParaRPr>
          </a:p>
        </p:txBody>
      </p:sp>
      <p:sp>
        <p:nvSpPr>
          <p:cNvPr id="154" name="Google Shape;154;p33"/>
          <p:cNvSpPr txBox="1"/>
          <p:nvPr/>
        </p:nvSpPr>
        <p:spPr>
          <a:xfrm>
            <a:off x="3753975" y="3530101"/>
            <a:ext cx="5275800" cy="42345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Clr>
                <a:srgbClr val="000000"/>
              </a:buClr>
              <a:buSzPts val="2200"/>
              <a:buChar char="●"/>
            </a:pPr>
            <a:r>
              <a:rPr lang="en-US" sz="2200">
                <a:solidFill>
                  <a:srgbClr val="000000"/>
                </a:solidFill>
              </a:rPr>
              <a:t>Всестороннее развитие:                                                              орфография, морфемика, морфология, лексика</a:t>
            </a:r>
            <a:endParaRPr sz="2200">
              <a:solidFill>
                <a:srgbClr val="000000"/>
              </a:solidFill>
            </a:endParaRPr>
          </a:p>
          <a:p>
            <a:pPr indent="-368300" lvl="0" marL="457200" rtl="0" algn="l">
              <a:lnSpc>
                <a:spcPct val="115000"/>
              </a:lnSpc>
              <a:spcBef>
                <a:spcPts val="1000"/>
              </a:spcBef>
              <a:spcAft>
                <a:spcPts val="0"/>
              </a:spcAft>
              <a:buClr>
                <a:srgbClr val="000000"/>
              </a:buClr>
              <a:buSzPts val="2200"/>
              <a:buChar char="●"/>
            </a:pPr>
            <a:r>
              <a:rPr lang="en-US" sz="2200">
                <a:solidFill>
                  <a:srgbClr val="000000"/>
                </a:solidFill>
              </a:rPr>
              <a:t>Пропедевтический подход </a:t>
            </a:r>
            <a:endParaRPr sz="2200">
              <a:solidFill>
                <a:srgbClr val="000000"/>
              </a:solidFill>
            </a:endParaRPr>
          </a:p>
          <a:p>
            <a:pPr indent="-368300" lvl="0" marL="457200" rtl="0" algn="l">
              <a:lnSpc>
                <a:spcPct val="115000"/>
              </a:lnSpc>
              <a:spcBef>
                <a:spcPts val="1000"/>
              </a:spcBef>
              <a:spcAft>
                <a:spcPts val="0"/>
              </a:spcAft>
              <a:buClr>
                <a:srgbClr val="000000"/>
              </a:buClr>
              <a:buSzPts val="2200"/>
              <a:buChar char="●"/>
            </a:pPr>
            <a:r>
              <a:rPr lang="en-US" sz="2200">
                <a:solidFill>
                  <a:srgbClr val="000000"/>
                </a:solidFill>
              </a:rPr>
              <a:t>Системно-деятельностный подход</a:t>
            </a:r>
            <a:endParaRPr sz="2200">
              <a:solidFill>
                <a:srgbClr val="000000"/>
              </a:solidFill>
            </a:endParaRPr>
          </a:p>
          <a:p>
            <a:pPr indent="-368300" lvl="0" marL="457200" rtl="0" algn="l">
              <a:lnSpc>
                <a:spcPct val="115000"/>
              </a:lnSpc>
              <a:spcBef>
                <a:spcPts val="1000"/>
              </a:spcBef>
              <a:spcAft>
                <a:spcPts val="0"/>
              </a:spcAft>
              <a:buClr>
                <a:srgbClr val="000000"/>
              </a:buClr>
              <a:buSzPts val="2200"/>
              <a:buChar char="●"/>
            </a:pPr>
            <a:r>
              <a:rPr lang="en-US" sz="2200">
                <a:solidFill>
                  <a:srgbClr val="000000"/>
                </a:solidFill>
              </a:rPr>
              <a:t>Многоразовое использование</a:t>
            </a:r>
            <a:endParaRPr sz="2200">
              <a:solidFill>
                <a:srgbClr val="000000"/>
              </a:solidFill>
            </a:endParaRPr>
          </a:p>
          <a:p>
            <a:pPr indent="-368300" lvl="0" marL="457200" rtl="0" algn="l">
              <a:lnSpc>
                <a:spcPct val="115000"/>
              </a:lnSpc>
              <a:spcBef>
                <a:spcPts val="1000"/>
              </a:spcBef>
              <a:spcAft>
                <a:spcPts val="1000"/>
              </a:spcAft>
              <a:buClr>
                <a:srgbClr val="000000"/>
              </a:buClr>
              <a:buSzPts val="2200"/>
              <a:buChar char="●"/>
            </a:pPr>
            <a:r>
              <a:rPr lang="en-US" sz="2200">
                <a:solidFill>
                  <a:srgbClr val="000000"/>
                </a:solidFill>
              </a:rPr>
              <a:t>Обучающий видеокурс для педагога и детей</a:t>
            </a:r>
            <a:endParaRPr sz="2200">
              <a:solidFill>
                <a:srgbClr val="000000"/>
              </a:solidFill>
            </a:endParaRPr>
          </a:p>
        </p:txBody>
      </p:sp>
      <p:pic>
        <p:nvPicPr>
          <p:cNvPr id="155" name="Google Shape;155;p33"/>
          <p:cNvPicPr preferRelativeResize="0"/>
          <p:nvPr/>
        </p:nvPicPr>
        <p:blipFill>
          <a:blip r:embed="rId4">
            <a:alphaModFix/>
          </a:blip>
          <a:stretch>
            <a:fillRect/>
          </a:stretch>
        </p:blipFill>
        <p:spPr>
          <a:xfrm>
            <a:off x="527225" y="3428999"/>
            <a:ext cx="2876550" cy="2098350"/>
          </a:xfrm>
          <a:prstGeom prst="rect">
            <a:avLst/>
          </a:prstGeom>
          <a:noFill/>
          <a:ln>
            <a:noFill/>
          </a:ln>
        </p:spPr>
      </p:pic>
      <p:pic>
        <p:nvPicPr>
          <p:cNvPr id="156" name="Google Shape;156;p33" title="Ма2-13.jpg"/>
          <p:cNvPicPr preferRelativeResize="0"/>
          <p:nvPr/>
        </p:nvPicPr>
        <p:blipFill rotWithShape="1">
          <a:blip r:embed="rId5">
            <a:alphaModFix/>
          </a:blip>
          <a:srcRect b="31070" l="3265" r="8263" t="21776"/>
          <a:stretch/>
        </p:blipFill>
        <p:spPr>
          <a:xfrm>
            <a:off x="541234" y="5801003"/>
            <a:ext cx="2876552" cy="204409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1" name="Shape 161"/>
        <p:cNvGrpSpPr/>
        <p:nvPr/>
      </p:nvGrpSpPr>
      <p:grpSpPr>
        <a:xfrm>
          <a:off x="0" y="0"/>
          <a:ext cx="0" cy="0"/>
          <a:chOff x="0" y="0"/>
          <a:chExt cx="0" cy="0"/>
        </a:xfrm>
      </p:grpSpPr>
      <p:sp>
        <p:nvSpPr>
          <p:cNvPr id="162" name="Google Shape;162;p34"/>
          <p:cNvSpPr txBox="1"/>
          <p:nvPr/>
        </p:nvSpPr>
        <p:spPr>
          <a:xfrm>
            <a:off x="457200" y="1581150"/>
            <a:ext cx="8229600" cy="1524000"/>
          </a:xfrm>
          <a:prstGeom prst="rect">
            <a:avLst/>
          </a:prstGeom>
          <a:noFill/>
          <a:ln>
            <a:noFill/>
          </a:ln>
        </p:spPr>
        <p:txBody>
          <a:bodyPr anchorCtr="0" anchor="t" bIns="45000" lIns="90000" spcFirstLastPara="1" rIns="90000" wrap="square" tIns="139975">
            <a:noAutofit/>
          </a:bodyPr>
          <a:lstStyle/>
          <a:p>
            <a:pPr indent="0" lvl="0" marL="0" rtl="0" algn="l">
              <a:lnSpc>
                <a:spcPct val="93000"/>
              </a:lnSpc>
              <a:spcBef>
                <a:spcPts val="0"/>
              </a:spcBef>
              <a:spcAft>
                <a:spcPts val="0"/>
              </a:spcAft>
              <a:buSzPts val="1100"/>
              <a:buNone/>
            </a:pPr>
            <a:r>
              <a:rPr b="1" lang="en-US" sz="3000">
                <a:solidFill>
                  <a:srgbClr val="B45F06"/>
                </a:solidFill>
              </a:rPr>
              <a:t>Как это работает?</a:t>
            </a:r>
            <a:endParaRPr b="1" sz="3000">
              <a:solidFill>
                <a:srgbClr val="B45F06"/>
              </a:solidFill>
            </a:endParaRPr>
          </a:p>
        </p:txBody>
      </p:sp>
      <p:pic>
        <p:nvPicPr>
          <p:cNvPr id="163" name="Google Shape;163;p34" title="Мастер_мер-мир (online-video-cutter.com).gif"/>
          <p:cNvPicPr preferRelativeResize="0"/>
          <p:nvPr/>
        </p:nvPicPr>
        <p:blipFill>
          <a:blip r:embed="rId4">
            <a:alphaModFix/>
          </a:blip>
          <a:stretch>
            <a:fillRect/>
          </a:stretch>
        </p:blipFill>
        <p:spPr>
          <a:xfrm>
            <a:off x="366825" y="3287249"/>
            <a:ext cx="8410350" cy="47156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1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