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13" d="100"/>
          <a:sy n="113" d="100"/>
        </p:scale>
        <p:origin x="-156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64EA-58D8-4BCC-9733-B1A35DC6D0F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83950-6F2A-47DD-A6A8-9B14212E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0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цель и ключевые идеи классного часа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«Герои нашего класса» — создание атмосферы признания и поддержки учеников.
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pic>
        <p:nvPicPr>
          <p:cNvPr id="1026" name="Picture 2" descr="C:\Users\guest.video\Desktop\40e9069b2dc011f1831b12a53628434d_6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7" y="441650"/>
            <a:ext cx="5053091" cy="42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единства и признания
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Мероприятие помогло каждому почувствовать себя героем, способствовало развитию самооценки и укреплению дружеских отношений внутри класса.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Мероприятие для 6-го класса в конце года укрепляет самооценку, выявляет личные качества и способствует сплочению коллектива через взаимное признание и комплименты.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«Герои нашего класса» важны?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пространства и материалов для классного часа
</a:t>
            </a:r>
            <a:endParaRPr lang="en-US" sz="2173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дорожки с именами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Листы формата А3 с именами учеников развешены по стенам. Они служат местом для размещения комплиментов на стикерах, создавая праздничную и узнаваемую атмосферу.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стикеры и принадлежности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жёлтые стикеры для обозначения умений и зелёные — для личных качеств, а также маркеры для подписей. Эти принадлежности помогают легко и ярко выразить признание.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оформление и музыка
</a:t>
            </a: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украшен для создания праздничного настроения, добавлена фоновая музыка, которая поддерживает энергетику и позитивный настрой участников на протяжении всего часового мероприятия.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классного часа: разминка «Суперсила за 10 секунд»
</a:t>
            </a:r>
            <a:endParaRPr lang="en-US" sz="2224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Вступительное слово руководителя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руководитель мотивирует детей, объявляя цель праздника и настраивая на активное участие.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энергичной музыки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4 минуты звучит музыка, задающая бодрое и позитивное настроение для дальнейшей активности.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«суперсил» каждым учеником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называет своё особенное умение или качество в 1–2 словах, что помогает раскрыть личность и создать атмосферу поддержки.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затрудняющихся ребят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помогают тем, кто не может сразу назвать суперсилу, предлагая варианты и создавая дружелюбную обстановку.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работы в «Мастерской комплиментов»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использования разноцветных стикеров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стикеры обозначают конкретные умения и навыки, зелёные — личностные качества. Это помогает разносторонне оценить каждого ученика и избегать конкуренции.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к комплиментам
</a:t>
            </a: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лист с именем должен получить минимум один комплимент от каждого участника. Комплименты должны быть доброжелательными и конкретными, подчеркивая различные достоинства.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094" y="1285525"/>
            <a:ext cx="14137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процесса сборки комплиментов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следит за процессом, помогает формулировать комплименты и стимулирует участие, особенно поддерживает тех, кто испытывает затруднения.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классного руководителя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помогает поддерживать дружелюбную и активную атмосферу на протяжении всей активности с комплиментами.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фоновая музыка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аккуратно переходят от одного листа к другому, размещая стикеры, чтобы каждый получил добрые слова и никто не остался без внимания.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по «звёздным дорожкам»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0" y="2254239"/>
            <a:ext cx="4152000" cy="90977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классного часа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заполнения листов с именами учеников, умениями, качествами и соответствующими комплиментами. Подчеркивает разнообразие похвал и их положительное влияние.
Разнообразие похвал стимулирует мотивацию и позитивное восприятие.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заполнения стикеров с комплиментами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ученик заполняет бланк с шуточными номинациями и анонимно выбирает кандидатов. Это обеспечивает честность и равенство в выборе победителей.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Анонимное голосование за номинации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подсчитывают голоса, после чего победители по номинациям получают грамоты и кратко делятся впечатлениями, усиливая праздничный эффект мероприятия.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и обсуждение результатов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Церемония награждения и голосование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классного часа, июнь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равномерное распределение внимания и комплиментов среди учеников, подтверждая высокую вовлечённость всего класса.
Мероприятие повысило позитивное отношение и укрепило дух коллектива благодаря равному признанию заслуг.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 вовлечённость участников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323</Words>
  <Application>Microsoft Office PowerPoint</Application>
  <PresentationFormat>Экран (16:9)</PresentationFormat>
  <Paragraphs>53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Гость Видеостудия</cp:lastModifiedBy>
  <cp:revision>2</cp:revision>
  <dcterms:created xsi:type="dcterms:W3CDTF">2026-04-01T11:48:17Z</dcterms:created>
  <dcterms:modified xsi:type="dcterms:W3CDTF">2026-04-01T12:03:54Z</dcterms:modified>
</cp:coreProperties>
</file>