
<file path=[Content_Types].xml><?xml version="1.0" encoding="utf-8"?>
<Types xmlns="http://schemas.openxmlformats.org/package/2006/content-types">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41"/>
  </p:notesMasterIdLst>
  <p:sldIdLst>
    <p:sldId id="256" r:id="rId2"/>
    <p:sldId id="331" r:id="rId3"/>
    <p:sldId id="330" r:id="rId4"/>
    <p:sldId id="459" r:id="rId5"/>
    <p:sldId id="259" r:id="rId6"/>
    <p:sldId id="260" r:id="rId7"/>
    <p:sldId id="269" r:id="rId8"/>
    <p:sldId id="460" r:id="rId9"/>
    <p:sldId id="461" r:id="rId10"/>
    <p:sldId id="437" r:id="rId11"/>
    <p:sldId id="371" r:id="rId12"/>
    <p:sldId id="348" r:id="rId13"/>
    <p:sldId id="462" r:id="rId14"/>
    <p:sldId id="463" r:id="rId15"/>
    <p:sldId id="377" r:id="rId16"/>
    <p:sldId id="378" r:id="rId17"/>
    <p:sldId id="386" r:id="rId18"/>
    <p:sldId id="426" r:id="rId19"/>
    <p:sldId id="532" r:id="rId20"/>
    <p:sldId id="533" r:id="rId21"/>
    <p:sldId id="534" r:id="rId22"/>
    <p:sldId id="536" r:id="rId23"/>
    <p:sldId id="537" r:id="rId24"/>
    <p:sldId id="535" r:id="rId25"/>
    <p:sldId id="292" r:id="rId26"/>
    <p:sldId id="341" r:id="rId27"/>
    <p:sldId id="266" r:id="rId28"/>
    <p:sldId id="268" r:id="rId29"/>
    <p:sldId id="540" r:id="rId30"/>
    <p:sldId id="541" r:id="rId31"/>
    <p:sldId id="542" r:id="rId32"/>
    <p:sldId id="543" r:id="rId33"/>
    <p:sldId id="544" r:id="rId34"/>
    <p:sldId id="545" r:id="rId35"/>
    <p:sldId id="546" r:id="rId36"/>
    <p:sldId id="493" r:id="rId37"/>
    <p:sldId id="492" r:id="rId38"/>
    <p:sldId id="491" r:id="rId39"/>
    <p:sldId id="280" r:id="rId40"/>
  </p:sldIdLst>
  <p:sldSz cx="9144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Раздел без заголовка" id="{B35E2642-AE6A-498D-950E-043693E00994}">
          <p14:sldIdLst/>
        </p14:section>
        <p14:section name="Раздел без заголовка" id="{E5365CD3-2337-4023-B6D5-766339E94374}">
          <p14:sldIdLst>
            <p14:sldId id="256"/>
            <p14:sldId id="331"/>
            <p14:sldId id="330"/>
            <p14:sldId id="459"/>
            <p14:sldId id="259"/>
            <p14:sldId id="260"/>
            <p14:sldId id="269"/>
            <p14:sldId id="460"/>
            <p14:sldId id="461"/>
            <p14:sldId id="437"/>
            <p14:sldId id="371"/>
            <p14:sldId id="348"/>
            <p14:sldId id="462"/>
            <p14:sldId id="463"/>
            <p14:sldId id="377"/>
            <p14:sldId id="378"/>
            <p14:sldId id="386"/>
            <p14:sldId id="426"/>
            <p14:sldId id="532"/>
            <p14:sldId id="533"/>
            <p14:sldId id="534"/>
            <p14:sldId id="536"/>
            <p14:sldId id="537"/>
            <p14:sldId id="535"/>
            <p14:sldId id="292"/>
            <p14:sldId id="341"/>
            <p14:sldId id="266"/>
            <p14:sldId id="268"/>
            <p14:sldId id="540"/>
            <p14:sldId id="541"/>
            <p14:sldId id="542"/>
            <p14:sldId id="543"/>
            <p14:sldId id="544"/>
            <p14:sldId id="545"/>
            <p14:sldId id="546"/>
            <p14:sldId id="493"/>
            <p14:sldId id="492"/>
            <p14:sldId id="491"/>
            <p14:sldId id="280"/>
          </p14:sldIdLst>
        </p14:section>
      </p14:sectionLst>
    </p:ex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97" autoAdjust="0"/>
    <p:restoredTop sz="94619" autoAdjust="0"/>
  </p:normalViewPr>
  <p:slideViewPr>
    <p:cSldViewPr>
      <p:cViewPr varScale="1">
        <p:scale>
          <a:sx n="94" d="100"/>
          <a:sy n="94" d="100"/>
        </p:scale>
        <p:origin x="496" y="200"/>
      </p:cViewPr>
      <p:guideLst>
        <p:guide orient="horz" pos="288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714500" y="685800"/>
            <a:ext cx="3429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90861294"/>
      </p:ext>
    </p:extLst>
  </p:cSld>
  <p:clrMap bg1="lt1" tx1="dk1" bg2="lt2" tx2="dk2" accent1="accent1" accent2="accent2" accent3="accent3" accent4="accent4" accent5="accent5" accent6="accent6" hlink="hlink" folHlink="folHlink"/>
  <p:notesStyle>
    <a:lvl1pPr defTabSz="1625600" latinLnBrk="0">
      <a:defRPr sz="2000">
        <a:latin typeface="+mj-lt"/>
        <a:ea typeface="+mj-ea"/>
        <a:cs typeface="+mj-cs"/>
        <a:sym typeface="Calibri"/>
      </a:defRPr>
    </a:lvl1pPr>
    <a:lvl2pPr indent="228600" defTabSz="1625600" latinLnBrk="0">
      <a:defRPr sz="2000">
        <a:latin typeface="+mj-lt"/>
        <a:ea typeface="+mj-ea"/>
        <a:cs typeface="+mj-cs"/>
        <a:sym typeface="Calibri"/>
      </a:defRPr>
    </a:lvl2pPr>
    <a:lvl3pPr indent="457200" defTabSz="1625600" latinLnBrk="0">
      <a:defRPr sz="2000">
        <a:latin typeface="+mj-lt"/>
        <a:ea typeface="+mj-ea"/>
        <a:cs typeface="+mj-cs"/>
        <a:sym typeface="Calibri"/>
      </a:defRPr>
    </a:lvl3pPr>
    <a:lvl4pPr indent="685800" defTabSz="1625600" latinLnBrk="0">
      <a:defRPr sz="2000">
        <a:latin typeface="+mj-lt"/>
        <a:ea typeface="+mj-ea"/>
        <a:cs typeface="+mj-cs"/>
        <a:sym typeface="Calibri"/>
      </a:defRPr>
    </a:lvl4pPr>
    <a:lvl5pPr indent="914400" defTabSz="1625600" latinLnBrk="0">
      <a:defRPr sz="2000">
        <a:latin typeface="+mj-lt"/>
        <a:ea typeface="+mj-ea"/>
        <a:cs typeface="+mj-cs"/>
        <a:sym typeface="Calibri"/>
      </a:defRPr>
    </a:lvl5pPr>
    <a:lvl6pPr indent="1143000" defTabSz="1625600" latinLnBrk="0">
      <a:defRPr sz="2000">
        <a:latin typeface="+mj-lt"/>
        <a:ea typeface="+mj-ea"/>
        <a:cs typeface="+mj-cs"/>
        <a:sym typeface="Calibri"/>
      </a:defRPr>
    </a:lvl6pPr>
    <a:lvl7pPr indent="1371600" defTabSz="1625600" latinLnBrk="0">
      <a:defRPr sz="2000">
        <a:latin typeface="+mj-lt"/>
        <a:ea typeface="+mj-ea"/>
        <a:cs typeface="+mj-cs"/>
        <a:sym typeface="Calibri"/>
      </a:defRPr>
    </a:lvl7pPr>
    <a:lvl8pPr indent="1600200" defTabSz="1625600" latinLnBrk="0">
      <a:defRPr sz="2000">
        <a:latin typeface="+mj-lt"/>
        <a:ea typeface="+mj-ea"/>
        <a:cs typeface="+mj-cs"/>
        <a:sym typeface="Calibri"/>
      </a:defRPr>
    </a:lvl8pPr>
    <a:lvl9pPr indent="1828800" defTabSz="1625600" latinLnBrk="0">
      <a:defRPr sz="20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xfrm>
            <a:off x="1885950" y="1143000"/>
            <a:ext cx="30861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3</a:t>
            </a:fld>
            <a:endParaRPr lang="ru-RU" altLang="ru-RU"/>
          </a:p>
        </p:txBody>
      </p:sp>
    </p:spTree>
    <p:extLst>
      <p:ext uri="{BB962C8B-B14F-4D97-AF65-F5344CB8AC3E}">
        <p14:creationId xmlns:p14="http://schemas.microsoft.com/office/powerpoint/2010/main" val="330677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a:lstStyle/>
          <a:p>
            <a:endParaRPr lang="ru-RU" altLang="ru-RU"/>
          </a:p>
        </p:txBody>
      </p:sp>
      <p:sp>
        <p:nvSpPr>
          <p:cNvPr id="9220" name="Номер слайда 3"/>
          <p:cNvSpPr>
            <a:spLocks noGrp="1"/>
          </p:cNvSpPr>
          <p:nvPr>
            <p:ph type="sldNum" sz="quarter" idx="5"/>
          </p:nvPr>
        </p:nvSpPr>
        <p:spPr bwMode="auto">
          <a:noFill/>
          <a:ln>
            <a:miter lim="800000"/>
            <a:headEnd/>
            <a:tailEnd/>
          </a:ln>
        </p:spPr>
        <p:txBody>
          <a:bodyPr/>
          <a:lstStyle/>
          <a:p>
            <a:fld id="{4A1AE387-B5AC-4F60-AFCD-935BFD610515}" type="slidenum">
              <a:rPr lang="ru-RU" altLang="ru-RU"/>
              <a:pPr/>
              <a:t>4</a:t>
            </a:fld>
            <a:endParaRPr lang="ru-RU" altLang="ru-RU"/>
          </a:p>
        </p:txBody>
      </p:sp>
    </p:spTree>
    <p:extLst>
      <p:ext uri="{BB962C8B-B14F-4D97-AF65-F5344CB8AC3E}">
        <p14:creationId xmlns:p14="http://schemas.microsoft.com/office/powerpoint/2010/main" val="381423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DE" dirty="0"/>
          </a:p>
        </p:txBody>
      </p:sp>
    </p:spTree>
    <p:extLst>
      <p:ext uri="{BB962C8B-B14F-4D97-AF65-F5344CB8AC3E}">
        <p14:creationId xmlns:p14="http://schemas.microsoft.com/office/powerpoint/2010/main" val="39616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840569"/>
            <a:ext cx="7772400" cy="1960033"/>
          </a:xfrm>
        </p:spPr>
        <p:txBody>
          <a:bodyPr/>
          <a:lstStyle/>
          <a:p>
            <a:r>
              <a:rPr lang="ru-RU"/>
              <a:t>Образец заголовка</a:t>
            </a:r>
          </a:p>
        </p:txBody>
      </p:sp>
      <p:sp>
        <p:nvSpPr>
          <p:cNvPr id="3" name="Подзаголовок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70680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7527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66186"/>
            <a:ext cx="205740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366186"/>
            <a:ext cx="601980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49050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5" name="Дата 24"/>
          <p:cNvSpPr>
            <a:spLocks noGrp="1"/>
          </p:cNvSpPr>
          <p:nvPr>
            <p:ph type="dt" sz="half" idx="10"/>
          </p:nvPr>
        </p:nvSpPr>
        <p:spPr/>
        <p:txBody>
          <a:bodyPr/>
          <a:lstStyle/>
          <a:p>
            <a:fld id="{905C7C29-1F75-3749-9778-0E90C09842F8}" type="datetimeFigureOut">
              <a:rPr lang="ru-RU" smtClean="0"/>
              <a:pPr/>
              <a:t>10.12.2025</a:t>
            </a:fld>
            <a:endParaRPr lang="ru-RU"/>
          </a:p>
        </p:txBody>
      </p:sp>
      <p:sp>
        <p:nvSpPr>
          <p:cNvPr id="19" name="Нижний колонтитул 18"/>
          <p:cNvSpPr>
            <a:spLocks noGrp="1"/>
          </p:cNvSpPr>
          <p:nvPr>
            <p:ph type="ftr" sz="quarter" idx="11"/>
          </p:nvPr>
        </p:nvSpPr>
        <p:spPr>
          <a:xfrm>
            <a:off x="3581400" y="101602"/>
            <a:ext cx="2895600" cy="385234"/>
          </a:xfrm>
        </p:spPr>
        <p:txBody>
          <a:bodyPr/>
          <a:lstStyle/>
          <a:p>
            <a:endParaRPr lang="ru-RU"/>
          </a:p>
        </p:txBody>
      </p:sp>
      <p:sp>
        <p:nvSpPr>
          <p:cNvPr id="16" name="Номер слайда 15"/>
          <p:cNvSpPr>
            <a:spLocks noGrp="1"/>
          </p:cNvSpPr>
          <p:nvPr>
            <p:ph type="sldNum" sz="quarter" idx="12"/>
          </p:nvPr>
        </p:nvSpPr>
        <p:spPr>
          <a:xfrm>
            <a:off x="8229600" y="8631936"/>
            <a:ext cx="758952" cy="329184"/>
          </a:xfrm>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330149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211619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12/10/25</a:t>
            </a:fld>
            <a:endParaRPr lang="en-US"/>
          </a:p>
        </p:txBody>
      </p:sp>
      <p:sp>
        <p:nvSpPr>
          <p:cNvPr id="4" name="Holder 4"/>
          <p:cNvSpPr>
            <a:spLocks noGrp="1"/>
          </p:cNvSpPr>
          <p:nvPr>
            <p:ph type="sldNum" sz="quarter" idx="7"/>
          </p:nvPr>
        </p:nvSpPr>
        <p:spPr/>
        <p:txBody>
          <a:bodyPr lIns="0" tIns="0" rIns="0" bIns="0"/>
          <a:lstStyle>
            <a:lvl1pPr>
              <a:defRPr sz="471" b="0" i="0">
                <a:solidFill>
                  <a:schemeClr val="tx1"/>
                </a:solidFill>
                <a:latin typeface="Times New Roman"/>
                <a:cs typeface="Times New Roman"/>
              </a:defRPr>
            </a:lvl1pPr>
          </a:lstStyle>
          <a:p>
            <a:pPr marL="9961">
              <a:spcBef>
                <a:spcPts val="71"/>
              </a:spcBef>
            </a:pPr>
            <a:r>
              <a:rPr lang="ru-DE" spc="-12"/>
              <a:t>09.01.2020 </a:t>
            </a:r>
            <a:r>
              <a:rPr lang="ru-DE" spc="59"/>
              <a:t> </a:t>
            </a:r>
            <a:r>
              <a:rPr lang="ru-DE" spc="-16"/>
              <a:t>10:53:</a:t>
            </a:r>
            <a:fld id="{81D60167-4931-47E6-BA6A-407CBD079E47}" type="slidenum">
              <a:rPr spc="-16" smtClean="0"/>
              <a:pPr marL="9961">
                <a:spcBef>
                  <a:spcPts val="71"/>
                </a:spcBef>
              </a:pPr>
              <a:t>‹#›</a:t>
            </a:fld>
            <a:endParaRPr spc="-16" dirty="0"/>
          </a:p>
        </p:txBody>
      </p:sp>
    </p:spTree>
    <p:extLst>
      <p:ext uri="{BB962C8B-B14F-4D97-AF65-F5344CB8AC3E}">
        <p14:creationId xmlns:p14="http://schemas.microsoft.com/office/powerpoint/2010/main" val="111781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Два объекта">
    <p:spTree>
      <p:nvGrpSpPr>
        <p:cNvPr id="1" name=""/>
        <p:cNvGrpSpPr/>
        <p:nvPr/>
      </p:nvGrpSpPr>
      <p:grpSpPr>
        <a:xfrm>
          <a:off x="0" y="0"/>
          <a:ext cx="0" cy="0"/>
          <a:chOff x="0" y="0"/>
          <a:chExt cx="0" cy="0"/>
        </a:xfrm>
      </p:grpSpPr>
      <p:sp>
        <p:nvSpPr>
          <p:cNvPr id="2" name="Дата 20"/>
          <p:cNvSpPr>
            <a:spLocks noGrp="1"/>
          </p:cNvSpPr>
          <p:nvPr>
            <p:ph type="dt" sz="half" idx="10"/>
          </p:nvPr>
        </p:nvSpPr>
        <p:spPr/>
        <p:txBody>
          <a:bodyPr/>
          <a:lstStyle>
            <a:lvl1pPr>
              <a:defRPr/>
            </a:lvl1pPr>
          </a:lstStyle>
          <a:p>
            <a:pPr>
              <a:defRPr/>
            </a:pPr>
            <a:fld id="{81554A9F-62DA-3840-BD47-31E81E3998D3}" type="datetimeFigureOut">
              <a:rPr lang="ru-RU" altLang="ru-RU"/>
              <a:pPr>
                <a:defRPr/>
              </a:pPr>
              <a:t>10.12.2025</a:t>
            </a:fld>
            <a:endParaRPr lang="ru-RU" alt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ltLang="ru-RU"/>
          </a:p>
        </p:txBody>
      </p:sp>
    </p:spTree>
    <p:extLst>
      <p:ext uri="{BB962C8B-B14F-4D97-AF65-F5344CB8AC3E}">
        <p14:creationId xmlns:p14="http://schemas.microsoft.com/office/powerpoint/2010/main" val="84361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64013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5875867"/>
            <a:ext cx="77724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3875620"/>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54890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3891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8"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8"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85192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98975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403993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364067"/>
            <a:ext cx="3008313" cy="154940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364069"/>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3" y="1913469"/>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186590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6400801"/>
            <a:ext cx="54864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7156452"/>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23069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2133602"/>
            <a:ext cx="82296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8475136"/>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83EE8B6-6E3C-43DB-9596-4DF3C6574126}" type="datetimeFigureOut">
              <a:rPr lang="ru-RU" smtClean="0"/>
              <a:pPr/>
              <a:t>10.12.2025</a:t>
            </a:fld>
            <a:endParaRPr lang="ru-RU"/>
          </a:p>
        </p:txBody>
      </p:sp>
      <p:sp>
        <p:nvSpPr>
          <p:cNvPr id="5" name="Нижний колонтитул 4"/>
          <p:cNvSpPr>
            <a:spLocks noGrp="1"/>
          </p:cNvSpPr>
          <p:nvPr>
            <p:ph type="ftr" sz="quarter" idx="3"/>
          </p:nvPr>
        </p:nvSpPr>
        <p:spPr>
          <a:xfrm>
            <a:off x="3124200" y="8475136"/>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8475136"/>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ru-RU" smtClean="0"/>
              <a:pPr/>
              <a:t>‹#›</a:t>
            </a:fld>
            <a:endParaRPr lang="ru-RU"/>
          </a:p>
        </p:txBody>
      </p:sp>
    </p:spTree>
    <p:extLst>
      <p:ext uri="{BB962C8B-B14F-4D97-AF65-F5344CB8AC3E}">
        <p14:creationId xmlns:p14="http://schemas.microsoft.com/office/powerpoint/2010/main" val="34064107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81" r:id="rId13"/>
    <p:sldLayoutId id="2147483682" r:id="rId14"/>
    <p:sldLayoutId id="214748368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png"/><Relationship Id="rId9" Type="http://schemas.openxmlformats.org/officeDocument/2006/relationships/image" Target="../media/image90.jpg"/></Relationships>
</file>

<file path=ppt/slides/_rels/slide26.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jpg"/><Relationship Id="rId12" Type="http://schemas.openxmlformats.org/officeDocument/2006/relationships/image" Target="../media/image102.png"/><Relationship Id="rId2" Type="http://schemas.openxmlformats.org/officeDocument/2006/relationships/image" Target="../media/image92.jpg"/><Relationship Id="rId1" Type="http://schemas.openxmlformats.org/officeDocument/2006/relationships/slideLayout" Target="../slideLayouts/slideLayout14.xml"/><Relationship Id="rId6" Type="http://schemas.openxmlformats.org/officeDocument/2006/relationships/image" Target="../media/image96.jpg"/><Relationship Id="rId11" Type="http://schemas.openxmlformats.org/officeDocument/2006/relationships/image" Target="../media/image101.png"/><Relationship Id="rId5" Type="http://schemas.openxmlformats.org/officeDocument/2006/relationships/image" Target="../media/image95.jpg"/><Relationship Id="rId10" Type="http://schemas.openxmlformats.org/officeDocument/2006/relationships/image" Target="../media/image100.jpg"/><Relationship Id="rId4" Type="http://schemas.openxmlformats.org/officeDocument/2006/relationships/image" Target="../media/image94.jpg"/><Relationship Id="rId9" Type="http://schemas.openxmlformats.org/officeDocument/2006/relationships/image" Target="../media/image9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dirty="0" err="1">
                <a:solidFill>
                  <a:srgbClr val="00B0F0"/>
                </a:solidFill>
              </a:rPr>
              <a:t>Стили</a:t>
            </a:r>
            <a:r>
              <a:rPr dirty="0">
                <a:solidFill>
                  <a:srgbClr val="00B0F0"/>
                </a:solidFill>
              </a:rPr>
              <a:t> </a:t>
            </a:r>
            <a:r>
              <a:rPr dirty="0" err="1">
                <a:solidFill>
                  <a:srgbClr val="00B0F0"/>
                </a:solidFill>
              </a:rPr>
              <a:t>и</a:t>
            </a:r>
            <a:r>
              <a:rPr dirty="0">
                <a:solidFill>
                  <a:srgbClr val="00B0F0"/>
                </a:solidFill>
              </a:rPr>
              <a:t> </a:t>
            </a:r>
            <a:r>
              <a:rPr dirty="0" err="1">
                <a:solidFill>
                  <a:srgbClr val="00B0F0"/>
                </a:solidFill>
              </a:rPr>
              <a:t>жанры</a:t>
            </a:r>
            <a:r>
              <a:rPr dirty="0">
                <a:solidFill>
                  <a:srgbClr val="00B0F0"/>
                </a:solidFill>
              </a:rPr>
              <a:t> </a:t>
            </a:r>
            <a:r>
              <a:rPr dirty="0" err="1">
                <a:solidFill>
                  <a:srgbClr val="00B0F0"/>
                </a:solidFill>
              </a:rPr>
              <a:t>текстов</a:t>
            </a:r>
            <a:r>
              <a:rPr dirty="0">
                <a:solidFill>
                  <a:srgbClr val="00B0F0"/>
                </a:solidFill>
              </a:rPr>
              <a:t> </a:t>
            </a:r>
            <a:r>
              <a:rPr dirty="0" err="1">
                <a:solidFill>
                  <a:srgbClr val="00B0F0"/>
                </a:solidFill>
              </a:rPr>
              <a:t>в</a:t>
            </a:r>
            <a:r>
              <a:rPr dirty="0">
                <a:solidFill>
                  <a:srgbClr val="00B0F0"/>
                </a:solidFill>
              </a:rPr>
              <a:t> </a:t>
            </a:r>
            <a:r>
              <a:rPr dirty="0" err="1">
                <a:solidFill>
                  <a:srgbClr val="00B0F0"/>
                </a:solidFill>
              </a:rPr>
              <a:t>обучении</a:t>
            </a:r>
            <a:r>
              <a:rPr dirty="0">
                <a:solidFill>
                  <a:srgbClr val="00B0F0"/>
                </a:solidFill>
              </a:rPr>
              <a:t> </a:t>
            </a:r>
            <a:r>
              <a:rPr dirty="0" err="1">
                <a:solidFill>
                  <a:srgbClr val="00B0F0"/>
                </a:solidFill>
              </a:rPr>
              <a:t>английскому</a:t>
            </a:r>
            <a:r>
              <a:rPr dirty="0">
                <a:solidFill>
                  <a:srgbClr val="00B0F0"/>
                </a:solidFill>
              </a:rPr>
              <a:t> </a:t>
            </a:r>
            <a:r>
              <a:rPr dirty="0" err="1">
                <a:solidFill>
                  <a:srgbClr val="00B0F0"/>
                </a:solidFill>
              </a:rPr>
              <a:t>языку</a:t>
            </a:r>
            <a:r>
              <a:rPr dirty="0">
                <a:solidFill>
                  <a:srgbClr val="00B0F0"/>
                </a:solidFill>
              </a:rPr>
              <a:t> </a:t>
            </a:r>
            <a:r>
              <a:rPr dirty="0" err="1">
                <a:solidFill>
                  <a:srgbClr val="00B0F0"/>
                </a:solidFill>
              </a:rPr>
              <a:t>в</a:t>
            </a:r>
            <a:r>
              <a:rPr dirty="0">
                <a:solidFill>
                  <a:srgbClr val="00B0F0"/>
                </a:solidFill>
              </a:rPr>
              <a:t> </a:t>
            </a:r>
            <a:r>
              <a:rPr dirty="0" err="1">
                <a:solidFill>
                  <a:srgbClr val="00B0F0"/>
                </a:solidFill>
              </a:rPr>
              <a:t>школе</a:t>
            </a:r>
            <a:r>
              <a:rPr dirty="0">
                <a:solidFill>
                  <a:srgbClr val="00B0F0"/>
                </a:solidFill>
              </a:rPr>
              <a:t>: </a:t>
            </a:r>
            <a:r>
              <a:rPr dirty="0" err="1">
                <a:solidFill>
                  <a:srgbClr val="00B0F0"/>
                </a:solidFill>
              </a:rPr>
              <a:t>от</a:t>
            </a:r>
            <a:r>
              <a:rPr dirty="0">
                <a:solidFill>
                  <a:srgbClr val="00B0F0"/>
                </a:solidFill>
              </a:rPr>
              <a:t> </a:t>
            </a:r>
            <a:r>
              <a:rPr dirty="0" err="1">
                <a:solidFill>
                  <a:srgbClr val="00B0F0"/>
                </a:solidFill>
              </a:rPr>
              <a:t>сказок</a:t>
            </a:r>
            <a:r>
              <a:rPr dirty="0">
                <a:solidFill>
                  <a:srgbClr val="00B0F0"/>
                </a:solidFill>
              </a:rPr>
              <a:t> </a:t>
            </a:r>
            <a:r>
              <a:rPr dirty="0" err="1">
                <a:solidFill>
                  <a:srgbClr val="00B0F0"/>
                </a:solidFill>
              </a:rPr>
              <a:t>до</a:t>
            </a:r>
            <a:r>
              <a:rPr dirty="0">
                <a:solidFill>
                  <a:srgbClr val="00B0F0"/>
                </a:solidFill>
              </a:rPr>
              <a:t> </a:t>
            </a:r>
            <a:r>
              <a:rPr dirty="0" err="1">
                <a:solidFill>
                  <a:srgbClr val="00B0F0"/>
                </a:solidFill>
              </a:rPr>
              <a:t>грамматических</a:t>
            </a:r>
            <a:r>
              <a:rPr dirty="0">
                <a:solidFill>
                  <a:srgbClr val="00B0F0"/>
                </a:solidFill>
              </a:rPr>
              <a:t> </a:t>
            </a:r>
            <a:r>
              <a:rPr dirty="0" err="1">
                <a:solidFill>
                  <a:srgbClr val="00B0F0"/>
                </a:solidFill>
              </a:rPr>
              <a:t>чантов</a:t>
            </a:r>
            <a:endParaRPr dirty="0">
              <a:solidFill>
                <a:srgbClr val="00B0F0"/>
              </a:solidFill>
            </a:endParaRPr>
          </a:p>
        </p:txBody>
      </p:sp>
      <p:sp>
        <p:nvSpPr>
          <p:cNvPr id="3" name="Subtitle 2"/>
          <p:cNvSpPr>
            <a:spLocks noGrp="1"/>
          </p:cNvSpPr>
          <p:nvPr>
            <p:ph type="subTitle" idx="1"/>
          </p:nvPr>
        </p:nvSpPr>
        <p:spPr/>
        <p:txBody>
          <a:bodyPr/>
          <a:lstStyle/>
          <a:p>
            <a:r>
              <a:rPr lang="ru-RU" dirty="0"/>
              <a:t>Марианна Юрьевна Кауфман</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C6248D-8DDC-6745-8275-76BDD2C9526C}"/>
              </a:ext>
            </a:extLst>
          </p:cNvPr>
          <p:cNvPicPr>
            <a:picLocks noChangeAspect="1"/>
          </p:cNvPicPr>
          <p:nvPr/>
        </p:nvPicPr>
        <p:blipFill>
          <a:blip r:embed="rId4">
            <a:extLst>
              <a:ext uri="{28A0092B-C50C-407E-A947-70E740481C1C}">
                <a14:useLocalDpi xmlns:a14="http://schemas.microsoft.com/office/drawing/2010/main" val="0"/>
              </a:ext>
            </a:extLst>
          </a:blip>
          <a:srcRect t="2213"/>
          <a:stretch>
            <a:fillRect/>
          </a:stretch>
        </p:blipFill>
        <p:spPr bwMode="auto">
          <a:xfrm>
            <a:off x="1783052" y="2483768"/>
            <a:ext cx="6328094" cy="42484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0 - A Christmas song.mp3">
            <a:hlinkClick r:id="" action="ppaction://media"/>
            <a:extLst>
              <a:ext uri="{FF2B5EF4-FFF2-40B4-BE49-F238E27FC236}">
                <a16:creationId xmlns:a16="http://schemas.microsoft.com/office/drawing/2014/main" id="{9476C186-0B86-516E-BCE5-3BA98F2E0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1960" y="4211960"/>
            <a:ext cx="766440" cy="766440"/>
          </a:xfrm>
          <a:prstGeom prst="rect">
            <a:avLst/>
          </a:prstGeom>
        </p:spPr>
      </p:pic>
    </p:spTree>
    <p:extLst>
      <p:ext uri="{BB962C8B-B14F-4D97-AF65-F5344CB8AC3E}">
        <p14:creationId xmlns:p14="http://schemas.microsoft.com/office/powerpoint/2010/main" val="2385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0010265_2.jpg"/>
          <p:cNvPicPr>
            <a:picLocks noChangeAspect="1"/>
          </p:cNvPicPr>
          <p:nvPr/>
        </p:nvPicPr>
        <p:blipFill>
          <a:blip r:embed="rId2" cstate="screen"/>
          <a:stretch>
            <a:fillRect/>
          </a:stretch>
        </p:blipFill>
        <p:spPr>
          <a:xfrm>
            <a:off x="2286001" y="2000250"/>
            <a:ext cx="3731306" cy="5143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3932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pubs_new\happy_english.ru\Webinar\2018\220818\S1.jpg"/>
          <p:cNvPicPr>
            <a:picLocks noChangeAspect="1" noChangeArrowheads="1"/>
          </p:cNvPicPr>
          <p:nvPr/>
        </p:nvPicPr>
        <p:blipFill>
          <a:blip r:embed="rId2" cstate="print"/>
          <a:srcRect/>
          <a:stretch>
            <a:fillRect/>
          </a:stretch>
        </p:blipFill>
        <p:spPr bwMode="auto">
          <a:xfrm>
            <a:off x="755576" y="1403648"/>
            <a:ext cx="7903988" cy="5436605"/>
          </a:xfrm>
          <a:prstGeom prst="rect">
            <a:avLst/>
          </a:prstGeom>
          <a:noFill/>
        </p:spPr>
      </p:pic>
    </p:spTree>
    <p:extLst>
      <p:ext uri="{BB962C8B-B14F-4D97-AF65-F5344CB8AC3E}">
        <p14:creationId xmlns:p14="http://schemas.microsoft.com/office/powerpoint/2010/main" val="2625136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C203B2-F9AD-1B03-5668-1370A20626D0}"/>
              </a:ext>
            </a:extLst>
          </p:cNvPr>
          <p:cNvSpPr>
            <a:spLocks noGrp="1"/>
          </p:cNvSpPr>
          <p:nvPr>
            <p:ph type="title"/>
          </p:nvPr>
        </p:nvSpPr>
        <p:spPr>
          <a:xfrm>
            <a:off x="2123728" y="1403648"/>
            <a:ext cx="6563072" cy="486536"/>
          </a:xfrm>
        </p:spPr>
        <p:txBody>
          <a:bodyPr>
            <a:normAutofit fontScale="90000"/>
          </a:bodyPr>
          <a:lstStyle/>
          <a:p>
            <a:r>
              <a:rPr lang="ru-RU" b="1" dirty="0">
                <a:solidFill>
                  <a:srgbClr val="00B0F0"/>
                </a:solidFill>
                <a:effectLst/>
              </a:rPr>
              <a:t>Фабульные тексты (истории, сказки, комиксы)</a:t>
            </a:r>
            <a:br>
              <a:rPr lang="ru-RU" dirty="0">
                <a:effectLst/>
              </a:rPr>
            </a:br>
            <a:endParaRPr lang="ru-DE" dirty="0"/>
          </a:p>
        </p:txBody>
      </p:sp>
      <p:sp>
        <p:nvSpPr>
          <p:cNvPr id="3" name="Объект 2">
            <a:extLst>
              <a:ext uri="{FF2B5EF4-FFF2-40B4-BE49-F238E27FC236}">
                <a16:creationId xmlns:a16="http://schemas.microsoft.com/office/drawing/2014/main" id="{60DD2E7B-34D2-D83A-41FD-01C555FF2A6A}"/>
              </a:ext>
            </a:extLst>
          </p:cNvPr>
          <p:cNvSpPr>
            <a:spLocks noGrp="1"/>
          </p:cNvSpPr>
          <p:nvPr>
            <p:ph idx="1"/>
          </p:nvPr>
        </p:nvSpPr>
        <p:spPr/>
        <p:txBody>
          <a:bodyPr>
            <a:normAutofit lnSpcReduction="10000"/>
          </a:bodyPr>
          <a:lstStyle/>
          <a:p>
            <a:pPr>
              <a:buFont typeface="Arial" panose="020B0604020202020204" pitchFamily="34" charset="0"/>
              <a:buChar char="•"/>
            </a:pPr>
            <a:r>
              <a:rPr lang="ru-RU" b="1" dirty="0">
                <a:effectLst/>
              </a:rPr>
              <a:t>Эмоциональное вовлечение.</a:t>
            </a:r>
            <a:r>
              <a:rPr lang="ru-RU" dirty="0">
                <a:effectLst/>
              </a:rPr>
              <a:t> Сюжет, герои, интрига сразу включают эмоции, поэтому дети легче «входят» в текст и хотят дочитать.</a:t>
            </a:r>
          </a:p>
          <a:p>
            <a:pPr>
              <a:buFont typeface="Arial" panose="020B0604020202020204" pitchFamily="34" charset="0"/>
              <a:buChar char="•"/>
            </a:pPr>
            <a:r>
              <a:rPr lang="ru-RU" b="1" dirty="0">
                <a:effectLst/>
              </a:rPr>
              <a:t>Снижение тревожности.</a:t>
            </a:r>
            <a:r>
              <a:rPr lang="ru-RU" dirty="0">
                <a:effectLst/>
              </a:rPr>
              <a:t> История воспринимается как «интересное», а не «задание», поэтому снижается страх перед английским.</a:t>
            </a:r>
          </a:p>
          <a:p>
            <a:pPr>
              <a:buFont typeface="Arial" panose="020B0604020202020204" pitchFamily="34" charset="0"/>
              <a:buChar char="•"/>
            </a:pPr>
            <a:r>
              <a:rPr lang="ru-RU" b="1" dirty="0">
                <a:effectLst/>
              </a:rPr>
              <a:t>Лучшее запоминание лексики.</a:t>
            </a:r>
            <a:r>
              <a:rPr lang="ru-RU" dirty="0">
                <a:effectLst/>
              </a:rPr>
              <a:t> Повторяющиеся слова и конструкции в разных эпизодах истории запоминаются почти незаметно.</a:t>
            </a:r>
          </a:p>
          <a:p>
            <a:endParaRPr lang="ru-DE" dirty="0"/>
          </a:p>
        </p:txBody>
      </p:sp>
    </p:spTree>
    <p:extLst>
      <p:ext uri="{BB962C8B-B14F-4D97-AF65-F5344CB8AC3E}">
        <p14:creationId xmlns:p14="http://schemas.microsoft.com/office/powerpoint/2010/main" val="62340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F157D8-1A97-0ED9-D469-357D0D2F5407}"/>
              </a:ext>
            </a:extLst>
          </p:cNvPr>
          <p:cNvSpPr>
            <a:spLocks noGrp="1"/>
          </p:cNvSpPr>
          <p:nvPr>
            <p:ph type="title"/>
          </p:nvPr>
        </p:nvSpPr>
        <p:spPr>
          <a:xfrm>
            <a:off x="2483768" y="366184"/>
            <a:ext cx="6203032" cy="1685536"/>
          </a:xfrm>
        </p:spPr>
        <p:txBody>
          <a:bodyPr/>
          <a:lstStyle/>
          <a:p>
            <a:r>
              <a:rPr lang="ru-DE" dirty="0">
                <a:solidFill>
                  <a:srgbClr val="00B0F0"/>
                </a:solidFill>
              </a:rPr>
              <a:t>Сторителлинг</a:t>
            </a:r>
          </a:p>
        </p:txBody>
      </p:sp>
      <p:sp>
        <p:nvSpPr>
          <p:cNvPr id="3" name="Объект 2">
            <a:extLst>
              <a:ext uri="{FF2B5EF4-FFF2-40B4-BE49-F238E27FC236}">
                <a16:creationId xmlns:a16="http://schemas.microsoft.com/office/drawing/2014/main" id="{041F4BF9-5E54-027E-F563-4FC522441B72}"/>
              </a:ext>
            </a:extLst>
          </p:cNvPr>
          <p:cNvSpPr>
            <a:spLocks noGrp="1"/>
          </p:cNvSpPr>
          <p:nvPr>
            <p:ph idx="1"/>
          </p:nvPr>
        </p:nvSpPr>
        <p:spPr/>
        <p:txBody>
          <a:bodyPr>
            <a:normAutofit fontScale="62500" lnSpcReduction="20000"/>
          </a:bodyPr>
          <a:lstStyle/>
          <a:p>
            <a:r>
              <a:rPr lang="ru-RU" dirty="0"/>
              <a:t>Качественный </a:t>
            </a:r>
            <a:r>
              <a:rPr lang="ru-RU" dirty="0" err="1"/>
              <a:t>сторителлинг</a:t>
            </a:r>
            <a:r>
              <a:rPr lang="ru-RU" dirty="0"/>
              <a:t> в учебнике — это не просто «интересная история», а тщательно выстроенный инструмент, который одновременно обучает, мотивирует и развивает языковую личность ученика. </a:t>
            </a:r>
            <a:r>
              <a:rPr lang="ru-RU" b="1" dirty="0">
                <a:effectLst/>
              </a:rPr>
              <a:t>Понятный и увлекательный сюжет</a:t>
            </a:r>
            <a:r>
              <a:rPr lang="ru-RU" dirty="0">
                <a:effectLst/>
              </a:rPr>
              <a:t> — история должна «цеплять» с первых строк, иметь завязку, развитие, кульминацию и развязку, чтобы удерживать внимание учеников до конца.</a:t>
            </a:r>
          </a:p>
          <a:p>
            <a:r>
              <a:rPr lang="ru-RU" dirty="0">
                <a:effectLst/>
              </a:rPr>
              <a:t>• </a:t>
            </a:r>
            <a:r>
              <a:rPr lang="ru-RU" b="1" dirty="0">
                <a:effectLst/>
              </a:rPr>
              <a:t>Повторяемость ключевых структур</a:t>
            </a:r>
            <a:r>
              <a:rPr lang="ru-RU" dirty="0">
                <a:effectLst/>
              </a:rPr>
              <a:t> — целевая грамматика и лексика должны встречаться в тексте естественно и многократно (не менее 5–7 раз), чтобы обеспечить запоминание через контекст.</a:t>
            </a:r>
          </a:p>
          <a:p>
            <a:r>
              <a:rPr lang="ru-RU" dirty="0">
                <a:effectLst/>
              </a:rPr>
              <a:t>• </a:t>
            </a:r>
            <a:r>
              <a:rPr lang="ru-RU" b="1" dirty="0">
                <a:effectLst/>
              </a:rPr>
              <a:t>Соответствие возрасту и интересам</a:t>
            </a:r>
            <a:r>
              <a:rPr lang="ru-RU" dirty="0">
                <a:effectLst/>
              </a:rPr>
              <a:t> — темы, герои и ситуации должны быть близки ученикам: для младших — животные, волшебство, приключения; для подростков — дружба, конфликты, самоопределение.</a:t>
            </a:r>
          </a:p>
          <a:p>
            <a:r>
              <a:rPr lang="ru-RU" dirty="0">
                <a:effectLst/>
              </a:rPr>
              <a:t>• </a:t>
            </a:r>
            <a:r>
              <a:rPr lang="ru-RU" b="1" dirty="0">
                <a:effectLst/>
              </a:rPr>
              <a:t>Культурная и языковая аутентичность</a:t>
            </a:r>
            <a:r>
              <a:rPr lang="ru-RU" dirty="0">
                <a:effectLst/>
              </a:rPr>
              <a:t> — тексты должны отражать реалии англоязычного мира (имена, праздники, традиции), но при этом быть адаптированы по уровню сложности.</a:t>
            </a:r>
          </a:p>
          <a:p>
            <a:r>
              <a:rPr lang="ru-RU" dirty="0">
                <a:effectLst/>
              </a:rPr>
              <a:t>• </a:t>
            </a:r>
            <a:r>
              <a:rPr lang="ru-RU" b="1" dirty="0">
                <a:effectLst/>
              </a:rPr>
              <a:t>Методический потенциал</a:t>
            </a:r>
            <a:r>
              <a:rPr lang="ru-RU" dirty="0">
                <a:effectLst/>
              </a:rPr>
              <a:t> — история должна легко «разбираться» на задания: предсказание сюжета, работа с персонажами, драматизация, пересказ, творческое продолжение.</a:t>
            </a:r>
          </a:p>
          <a:p>
            <a:r>
              <a:rPr lang="ru-RU" dirty="0">
                <a:effectLst/>
              </a:rPr>
              <a:t>• </a:t>
            </a:r>
            <a:r>
              <a:rPr lang="ru-RU" b="1" dirty="0">
                <a:effectLst/>
              </a:rPr>
              <a:t>Эмоциональная окраска</a:t>
            </a:r>
            <a:r>
              <a:rPr lang="ru-RU" dirty="0">
                <a:effectLst/>
              </a:rPr>
              <a:t> — текст должен вызывать эмоции (радость, удивление, сопереживание), чтобы активировать эмоциональную память и повысить мотивацию к чтению.</a:t>
            </a:r>
          </a:p>
          <a:p>
            <a:endParaRPr lang="ru-DE" dirty="0"/>
          </a:p>
        </p:txBody>
      </p:sp>
    </p:spTree>
    <p:extLst>
      <p:ext uri="{BB962C8B-B14F-4D97-AF65-F5344CB8AC3E}">
        <p14:creationId xmlns:p14="http://schemas.microsoft.com/office/powerpoint/2010/main" val="303839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18360" y="6785673"/>
            <a:ext cx="795818" cy="104960"/>
          </a:xfrm>
          <a:prstGeom prst="rect">
            <a:avLst/>
          </a:prstGeom>
        </p:spPr>
        <p:txBody>
          <a:bodyPr vert="horz" wrap="square" lIns="0" tIns="8377" rIns="0" bIns="0" rtlCol="0">
            <a:spAutoFit/>
          </a:bodyPr>
          <a:lstStyle/>
          <a:p>
            <a:pPr marL="8377">
              <a:spcBef>
                <a:spcPts val="66"/>
              </a:spcBef>
              <a:tabLst>
                <a:tab pos="245444" algn="l"/>
              </a:tabLst>
            </a:pPr>
            <a:r>
              <a:rPr sz="890" spc="64" baseline="3086" dirty="0">
                <a:solidFill>
                  <a:srgbClr val="231F20"/>
                </a:solidFill>
                <a:latin typeface="Calibri"/>
                <a:cs typeface="Calibri"/>
              </a:rPr>
              <a:t>122	</a:t>
            </a:r>
            <a:r>
              <a:rPr sz="627" spc="-13" dirty="0">
                <a:solidFill>
                  <a:srgbClr val="231F20"/>
                </a:solidFill>
                <a:latin typeface="Calibri"/>
                <a:cs typeface="Calibri"/>
              </a:rPr>
              <a:t>Unit </a:t>
            </a:r>
            <a:r>
              <a:rPr sz="627" spc="33" dirty="0">
                <a:solidFill>
                  <a:srgbClr val="231F20"/>
                </a:solidFill>
                <a:latin typeface="Calibri"/>
                <a:cs typeface="Calibri"/>
              </a:rPr>
              <a:t>5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1</a:t>
            </a:r>
            <a:endParaRPr sz="627">
              <a:latin typeface="Calibri"/>
              <a:cs typeface="Calibri"/>
            </a:endParaRPr>
          </a:p>
        </p:txBody>
      </p:sp>
      <p:sp>
        <p:nvSpPr>
          <p:cNvPr id="3" name="object 3"/>
          <p:cNvSpPr/>
          <p:nvPr/>
        </p:nvSpPr>
        <p:spPr>
          <a:xfrm>
            <a:off x="3299930" y="2231104"/>
            <a:ext cx="1875928" cy="717074"/>
          </a:xfrm>
          <a:prstGeom prst="rect">
            <a:avLst/>
          </a:prstGeom>
          <a:blipFill>
            <a:blip r:embed="rId2" cstate="print"/>
            <a:stretch>
              <a:fillRect/>
            </a:stretch>
          </a:blipFill>
        </p:spPr>
        <p:txBody>
          <a:bodyPr wrap="square" lIns="0" tIns="0" rIns="0" bIns="0" rtlCol="0"/>
          <a:lstStyle/>
          <a:p>
            <a:endParaRPr sz="1187"/>
          </a:p>
        </p:txBody>
      </p:sp>
      <p:sp>
        <p:nvSpPr>
          <p:cNvPr id="4" name="object 4"/>
          <p:cNvSpPr/>
          <p:nvPr/>
        </p:nvSpPr>
        <p:spPr>
          <a:xfrm>
            <a:off x="3209748" y="2346959"/>
            <a:ext cx="613192" cy="613062"/>
          </a:xfrm>
          <a:prstGeom prst="rect">
            <a:avLst/>
          </a:prstGeom>
          <a:blipFill>
            <a:blip r:embed="rId3" cstate="print"/>
            <a:stretch>
              <a:fillRect/>
            </a:stretch>
          </a:blipFill>
        </p:spPr>
        <p:txBody>
          <a:bodyPr wrap="square" lIns="0" tIns="0" rIns="0" bIns="0" rtlCol="0"/>
          <a:lstStyle/>
          <a:p>
            <a:endParaRPr sz="1187"/>
          </a:p>
        </p:txBody>
      </p:sp>
      <p:sp>
        <p:nvSpPr>
          <p:cNvPr id="5" name="object 5"/>
          <p:cNvSpPr txBox="1"/>
          <p:nvPr/>
        </p:nvSpPr>
        <p:spPr>
          <a:xfrm>
            <a:off x="4759294" y="3300685"/>
            <a:ext cx="1400640" cy="326835"/>
          </a:xfrm>
          <a:prstGeom prst="rect">
            <a:avLst/>
          </a:prstGeom>
        </p:spPr>
        <p:txBody>
          <a:bodyPr vert="horz" wrap="square" lIns="0" tIns="18429" rIns="0" bIns="0" rtlCol="0">
            <a:spAutoFit/>
          </a:bodyPr>
          <a:lstStyle/>
          <a:p>
            <a:pPr marL="8377" marR="3351" algn="just">
              <a:lnSpc>
                <a:spcPts val="805"/>
              </a:lnSpc>
              <a:spcBef>
                <a:spcPts val="145"/>
              </a:spcBef>
            </a:pPr>
            <a:r>
              <a:rPr sz="726" i="1" spc="10" dirty="0">
                <a:solidFill>
                  <a:srgbClr val="231F20"/>
                </a:solidFill>
                <a:latin typeface="Cambria"/>
                <a:cs typeface="Cambria"/>
              </a:rPr>
              <a:t>How </a:t>
            </a:r>
            <a:r>
              <a:rPr sz="726" i="1" dirty="0">
                <a:solidFill>
                  <a:srgbClr val="231F20"/>
                </a:solidFill>
                <a:latin typeface="Cambria"/>
                <a:cs typeface="Cambria"/>
              </a:rPr>
              <a:t>many </a:t>
            </a:r>
            <a:r>
              <a:rPr sz="726" i="1" spc="-13" dirty="0">
                <a:solidFill>
                  <a:srgbClr val="231F20"/>
                </a:solidFill>
                <a:latin typeface="Cambria"/>
                <a:cs typeface="Cambria"/>
              </a:rPr>
              <a:t>times? </a:t>
            </a:r>
            <a:r>
              <a:rPr sz="726" spc="-33" dirty="0">
                <a:solidFill>
                  <a:srgbClr val="231F20"/>
                </a:solidFill>
                <a:latin typeface="Garamond"/>
                <a:cs typeface="Garamond"/>
              </a:rPr>
              <a:t>— </a:t>
            </a:r>
            <a:r>
              <a:rPr sz="726" spc="23" dirty="0">
                <a:solidFill>
                  <a:srgbClr val="231F20"/>
                </a:solidFill>
                <a:latin typeface="Garamond"/>
                <a:cs typeface="Garamond"/>
              </a:rPr>
              <a:t>Сколько раз?  </a:t>
            </a:r>
            <a:r>
              <a:rPr sz="726" i="1" spc="-23" dirty="0">
                <a:solidFill>
                  <a:srgbClr val="231F20"/>
                </a:solidFill>
                <a:latin typeface="Cambria"/>
                <a:cs typeface="Cambria"/>
              </a:rPr>
              <a:t>sense </a:t>
            </a:r>
            <a:r>
              <a:rPr sz="726" i="1" spc="-16" dirty="0">
                <a:solidFill>
                  <a:srgbClr val="231F20"/>
                </a:solidFill>
                <a:latin typeface="Cambria"/>
                <a:cs typeface="Cambria"/>
              </a:rPr>
              <a:t>of </a:t>
            </a:r>
            <a:r>
              <a:rPr sz="726" i="1" spc="-3" dirty="0">
                <a:solidFill>
                  <a:srgbClr val="231F20"/>
                </a:solidFill>
                <a:latin typeface="Cambria"/>
                <a:cs typeface="Cambria"/>
              </a:rPr>
              <a:t>humour </a:t>
            </a:r>
            <a:r>
              <a:rPr sz="693" dirty="0">
                <a:solidFill>
                  <a:srgbClr val="231F20"/>
                </a:solidFill>
                <a:latin typeface="Times New Roman"/>
                <a:cs typeface="Times New Roman"/>
              </a:rPr>
              <a:t>[.sens </a:t>
            </a:r>
            <a:r>
              <a:rPr sz="693" spc="-3" dirty="0">
                <a:solidFill>
                  <a:srgbClr val="231F20"/>
                </a:solidFill>
                <a:latin typeface="Times New Roman"/>
                <a:cs typeface="Times New Roman"/>
              </a:rPr>
              <a:t>əv </a:t>
            </a:r>
            <a:r>
              <a:rPr sz="693" spc="-7" dirty="0">
                <a:solidFill>
                  <a:srgbClr val="231F20"/>
                </a:solidFill>
                <a:latin typeface="Times New Roman"/>
                <a:cs typeface="Times New Roman"/>
              </a:rPr>
              <a:t>'hj%mə] </a:t>
            </a:r>
            <a:r>
              <a:rPr sz="726" spc="-33" dirty="0">
                <a:solidFill>
                  <a:srgbClr val="231F20"/>
                </a:solidFill>
                <a:latin typeface="Garamond"/>
                <a:cs typeface="Garamond"/>
              </a:rPr>
              <a:t>—  </a:t>
            </a:r>
            <a:r>
              <a:rPr sz="726" spc="33" dirty="0">
                <a:solidFill>
                  <a:srgbClr val="231F20"/>
                </a:solidFill>
                <a:latin typeface="Garamond"/>
                <a:cs typeface="Garamond"/>
              </a:rPr>
              <a:t>чувство</a:t>
            </a:r>
            <a:r>
              <a:rPr sz="726" spc="-40" dirty="0">
                <a:solidFill>
                  <a:srgbClr val="231F20"/>
                </a:solidFill>
                <a:latin typeface="Garamond"/>
                <a:cs typeface="Garamond"/>
              </a:rPr>
              <a:t> </a:t>
            </a:r>
            <a:r>
              <a:rPr sz="726" spc="7" dirty="0">
                <a:solidFill>
                  <a:srgbClr val="231F20"/>
                </a:solidFill>
                <a:latin typeface="Garamond"/>
                <a:cs typeface="Garamond"/>
              </a:rPr>
              <a:t>юмора</a:t>
            </a:r>
            <a:endParaRPr sz="726">
              <a:latin typeface="Garamond"/>
              <a:cs typeface="Garamond"/>
            </a:endParaRPr>
          </a:p>
        </p:txBody>
      </p:sp>
      <p:sp>
        <p:nvSpPr>
          <p:cNvPr id="6" name="object 6"/>
          <p:cNvSpPr txBox="1"/>
          <p:nvPr/>
        </p:nvSpPr>
        <p:spPr>
          <a:xfrm>
            <a:off x="4759257" y="3607284"/>
            <a:ext cx="1370483" cy="531570"/>
          </a:xfrm>
          <a:prstGeom prst="rect">
            <a:avLst/>
          </a:prstGeom>
        </p:spPr>
        <p:txBody>
          <a:bodyPr vert="horz" wrap="square" lIns="0" tIns="18429" rIns="0" bIns="0" rtlCol="0">
            <a:spAutoFit/>
          </a:bodyPr>
          <a:lstStyle/>
          <a:p>
            <a:pPr marL="8377" marR="136125">
              <a:lnSpc>
                <a:spcPts val="805"/>
              </a:lnSpc>
              <a:spcBef>
                <a:spcPts val="145"/>
              </a:spcBef>
            </a:pPr>
            <a:r>
              <a:rPr sz="726" i="1" dirty="0">
                <a:solidFill>
                  <a:srgbClr val="231F20"/>
                </a:solidFill>
                <a:latin typeface="Cambria"/>
                <a:cs typeface="Cambria"/>
              </a:rPr>
              <a:t>an </a:t>
            </a:r>
            <a:r>
              <a:rPr sz="726" i="1" spc="-3" dirty="0">
                <a:solidFill>
                  <a:srgbClr val="231F20"/>
                </a:solidFill>
                <a:latin typeface="Cambria"/>
                <a:cs typeface="Cambria"/>
              </a:rPr>
              <a:t>explanation </a:t>
            </a:r>
            <a:r>
              <a:rPr sz="693" spc="-7" dirty="0">
                <a:solidFill>
                  <a:srgbClr val="231F20"/>
                </a:solidFill>
                <a:latin typeface="Times New Roman"/>
                <a:cs typeface="Times New Roman"/>
              </a:rPr>
              <a:t>[.eksplə'neiʃn] </a:t>
            </a:r>
            <a:r>
              <a:rPr sz="726" spc="-33" dirty="0">
                <a:solidFill>
                  <a:srgbClr val="231F20"/>
                </a:solidFill>
                <a:latin typeface="Garamond"/>
                <a:cs typeface="Garamond"/>
              </a:rPr>
              <a:t>—  </a:t>
            </a:r>
            <a:r>
              <a:rPr sz="726" spc="23" dirty="0">
                <a:solidFill>
                  <a:srgbClr val="231F20"/>
                </a:solidFill>
                <a:latin typeface="Garamond"/>
                <a:cs typeface="Garamond"/>
              </a:rPr>
              <a:t>объяснение</a:t>
            </a:r>
            <a:endParaRPr sz="726">
              <a:latin typeface="Garamond"/>
              <a:cs typeface="Garamond"/>
            </a:endParaRPr>
          </a:p>
          <a:p>
            <a:pPr marL="8377" marR="55288">
              <a:lnSpc>
                <a:spcPts val="805"/>
              </a:lnSpc>
            </a:pPr>
            <a:r>
              <a:rPr sz="726" i="1" spc="16" dirty="0">
                <a:solidFill>
                  <a:srgbClr val="231F20"/>
                </a:solidFill>
                <a:latin typeface="Cambria"/>
                <a:cs typeface="Cambria"/>
              </a:rPr>
              <a:t>I </a:t>
            </a:r>
            <a:r>
              <a:rPr sz="726" i="1" spc="-3" dirty="0">
                <a:solidFill>
                  <a:srgbClr val="231F20"/>
                </a:solidFill>
                <a:latin typeface="Cambria"/>
                <a:cs typeface="Cambria"/>
              </a:rPr>
              <a:t>made </a:t>
            </a:r>
            <a:r>
              <a:rPr sz="726" i="1" spc="-10" dirty="0">
                <a:solidFill>
                  <a:srgbClr val="231F20"/>
                </a:solidFill>
                <a:latin typeface="Cambria"/>
                <a:cs typeface="Cambria"/>
              </a:rPr>
              <a:t>a </a:t>
            </a:r>
            <a:r>
              <a:rPr sz="726" i="1" spc="-7" dirty="0">
                <a:solidFill>
                  <a:srgbClr val="231F20"/>
                </a:solidFill>
                <a:latin typeface="Cambria"/>
                <a:cs typeface="Cambria"/>
              </a:rPr>
              <a:t>mistake.</a:t>
            </a:r>
            <a:r>
              <a:rPr sz="726" spc="-7" dirty="0">
                <a:solidFill>
                  <a:srgbClr val="231F20"/>
                </a:solidFill>
                <a:latin typeface="Garamond"/>
                <a:cs typeface="Garamond"/>
              </a:rPr>
              <a:t>— </a:t>
            </a:r>
            <a:r>
              <a:rPr sz="726" spc="23" dirty="0">
                <a:solidFill>
                  <a:srgbClr val="231F20"/>
                </a:solidFill>
                <a:latin typeface="Garamond"/>
                <a:cs typeface="Garamond"/>
              </a:rPr>
              <a:t>Я </a:t>
            </a:r>
            <a:r>
              <a:rPr sz="726" spc="20" dirty="0">
                <a:solidFill>
                  <a:srgbClr val="231F20"/>
                </a:solidFill>
                <a:latin typeface="Garamond"/>
                <a:cs typeface="Garamond"/>
              </a:rPr>
              <a:t>совершил  </a:t>
            </a:r>
            <a:r>
              <a:rPr sz="726" spc="7" dirty="0">
                <a:solidFill>
                  <a:srgbClr val="231F20"/>
                </a:solidFill>
                <a:latin typeface="Garamond"/>
                <a:cs typeface="Garamond"/>
              </a:rPr>
              <a:t>ошибку.</a:t>
            </a:r>
            <a:endParaRPr sz="726">
              <a:latin typeface="Garamond"/>
              <a:cs typeface="Garamond"/>
            </a:endParaRPr>
          </a:p>
          <a:p>
            <a:pPr marL="8377">
              <a:lnSpc>
                <a:spcPts val="788"/>
              </a:lnSpc>
            </a:pPr>
            <a:r>
              <a:rPr sz="726" i="1" spc="-10" dirty="0">
                <a:solidFill>
                  <a:srgbClr val="231F20"/>
                </a:solidFill>
                <a:latin typeface="Cambria"/>
                <a:cs typeface="Cambria"/>
              </a:rPr>
              <a:t>somehow  </a:t>
            </a:r>
            <a:r>
              <a:rPr sz="693" spc="16" dirty="0">
                <a:solidFill>
                  <a:srgbClr val="231F20"/>
                </a:solidFill>
                <a:latin typeface="Times New Roman"/>
                <a:cs typeface="Times New Roman"/>
              </a:rPr>
              <a:t>['snmhaυ] </a:t>
            </a:r>
            <a:r>
              <a:rPr sz="726" spc="-33" dirty="0">
                <a:solidFill>
                  <a:srgbClr val="231F20"/>
                </a:solidFill>
                <a:latin typeface="Garamond"/>
                <a:cs typeface="Garamond"/>
              </a:rPr>
              <a:t>—</a:t>
            </a:r>
            <a:r>
              <a:rPr sz="726" spc="-96" dirty="0">
                <a:solidFill>
                  <a:srgbClr val="231F20"/>
                </a:solidFill>
                <a:latin typeface="Garamond"/>
                <a:cs typeface="Garamond"/>
              </a:rPr>
              <a:t> </a:t>
            </a:r>
            <a:r>
              <a:rPr sz="726" spc="33" dirty="0">
                <a:solidFill>
                  <a:srgbClr val="231F20"/>
                </a:solidFill>
                <a:latin typeface="Garamond"/>
                <a:cs typeface="Garamond"/>
              </a:rPr>
              <a:t>как-нибудь</a:t>
            </a:r>
            <a:endParaRPr sz="726">
              <a:latin typeface="Garamond"/>
              <a:cs typeface="Garamond"/>
            </a:endParaRPr>
          </a:p>
        </p:txBody>
      </p:sp>
      <p:sp>
        <p:nvSpPr>
          <p:cNvPr id="7" name="object 7"/>
          <p:cNvSpPr/>
          <p:nvPr/>
        </p:nvSpPr>
        <p:spPr>
          <a:xfrm>
            <a:off x="5305703" y="4481980"/>
            <a:ext cx="1127708" cy="1763064"/>
          </a:xfrm>
          <a:prstGeom prst="rect">
            <a:avLst/>
          </a:prstGeom>
          <a:blipFill>
            <a:blip r:embed="rId4" cstate="print"/>
            <a:stretch>
              <a:fillRect/>
            </a:stretch>
          </a:blipFill>
        </p:spPr>
        <p:txBody>
          <a:bodyPr wrap="square" lIns="0" tIns="0" rIns="0" bIns="0" rtlCol="0"/>
          <a:lstStyle/>
          <a:p>
            <a:endParaRPr sz="1187"/>
          </a:p>
        </p:txBody>
      </p:sp>
      <p:sp>
        <p:nvSpPr>
          <p:cNvPr id="8" name="object 8"/>
          <p:cNvSpPr/>
          <p:nvPr/>
        </p:nvSpPr>
        <p:spPr>
          <a:xfrm>
            <a:off x="4958893" y="4527903"/>
            <a:ext cx="446504" cy="1963032"/>
          </a:xfrm>
          <a:prstGeom prst="rect">
            <a:avLst/>
          </a:prstGeom>
          <a:blipFill>
            <a:blip r:embed="rId5" cstate="print"/>
            <a:stretch>
              <a:fillRect/>
            </a:stretch>
          </a:blipFill>
        </p:spPr>
        <p:txBody>
          <a:bodyPr wrap="square" lIns="0" tIns="0" rIns="0" bIns="0" rtlCol="0"/>
          <a:lstStyle/>
          <a:p>
            <a:endParaRPr sz="1187"/>
          </a:p>
        </p:txBody>
      </p:sp>
      <p:sp>
        <p:nvSpPr>
          <p:cNvPr id="9" name="object 9"/>
          <p:cNvSpPr/>
          <p:nvPr/>
        </p:nvSpPr>
        <p:spPr>
          <a:xfrm>
            <a:off x="5305704" y="4527913"/>
            <a:ext cx="99703" cy="1717133"/>
          </a:xfrm>
          <a:prstGeom prst="rect">
            <a:avLst/>
          </a:prstGeom>
          <a:blipFill>
            <a:blip r:embed="rId6" cstate="print"/>
            <a:stretch>
              <a:fillRect/>
            </a:stretch>
          </a:blipFill>
        </p:spPr>
        <p:txBody>
          <a:bodyPr wrap="square" lIns="0" tIns="0" rIns="0" bIns="0" rtlCol="0"/>
          <a:lstStyle/>
          <a:p>
            <a:endParaRPr sz="1187"/>
          </a:p>
        </p:txBody>
      </p:sp>
      <p:sp>
        <p:nvSpPr>
          <p:cNvPr id="10" name="object 10"/>
          <p:cNvSpPr/>
          <p:nvPr/>
        </p:nvSpPr>
        <p:spPr>
          <a:xfrm>
            <a:off x="3675524" y="2858646"/>
            <a:ext cx="2482727" cy="237095"/>
          </a:xfrm>
          <a:prstGeom prst="rect">
            <a:avLst/>
          </a:prstGeom>
          <a:blipFill>
            <a:blip r:embed="rId7" cstate="print"/>
            <a:stretch>
              <a:fillRect/>
            </a:stretch>
          </a:blipFill>
        </p:spPr>
        <p:txBody>
          <a:bodyPr wrap="square" lIns="0" tIns="0" rIns="0" bIns="0" rtlCol="0"/>
          <a:lstStyle/>
          <a:p>
            <a:endParaRPr sz="1187"/>
          </a:p>
        </p:txBody>
      </p:sp>
      <p:sp>
        <p:nvSpPr>
          <p:cNvPr id="11" name="object 11"/>
          <p:cNvSpPr/>
          <p:nvPr/>
        </p:nvSpPr>
        <p:spPr>
          <a:xfrm>
            <a:off x="3026740" y="2858637"/>
            <a:ext cx="946219" cy="237103"/>
          </a:xfrm>
          <a:prstGeom prst="rect">
            <a:avLst/>
          </a:prstGeom>
          <a:blipFill>
            <a:blip r:embed="rId8" cstate="print"/>
            <a:stretch>
              <a:fillRect/>
            </a:stretch>
          </a:blipFill>
        </p:spPr>
        <p:txBody>
          <a:bodyPr wrap="square" lIns="0" tIns="0" rIns="0" bIns="0" rtlCol="0"/>
          <a:lstStyle/>
          <a:p>
            <a:endParaRPr sz="1187"/>
          </a:p>
        </p:txBody>
      </p:sp>
      <p:sp>
        <p:nvSpPr>
          <p:cNvPr id="12" name="object 12"/>
          <p:cNvSpPr txBox="1"/>
          <p:nvPr/>
        </p:nvSpPr>
        <p:spPr>
          <a:xfrm>
            <a:off x="4086907" y="2888638"/>
            <a:ext cx="665555" cy="155550"/>
          </a:xfrm>
          <a:prstGeom prst="rect">
            <a:avLst/>
          </a:prstGeom>
        </p:spPr>
        <p:txBody>
          <a:bodyPr vert="horz" wrap="square" lIns="0" tIns="8377" rIns="0" bIns="0" rtlCol="0">
            <a:spAutoFit/>
          </a:bodyPr>
          <a:lstStyle/>
          <a:p>
            <a:pPr marL="8377">
              <a:spcBef>
                <a:spcPts val="66"/>
              </a:spcBef>
            </a:pPr>
            <a:r>
              <a:rPr sz="956" spc="10" dirty="0">
                <a:solidFill>
                  <a:srgbClr val="231F20"/>
                </a:solidFill>
                <a:latin typeface="Calibri"/>
                <a:cs typeface="Calibri"/>
              </a:rPr>
              <a:t>I’m </a:t>
            </a:r>
            <a:r>
              <a:rPr sz="956" spc="66" dirty="0">
                <a:solidFill>
                  <a:srgbClr val="231F20"/>
                </a:solidFill>
                <a:latin typeface="Calibri"/>
                <a:cs typeface="Calibri"/>
              </a:rPr>
              <a:t>a</a:t>
            </a:r>
            <a:r>
              <a:rPr sz="956" spc="23" dirty="0">
                <a:solidFill>
                  <a:srgbClr val="231F20"/>
                </a:solidFill>
                <a:latin typeface="Calibri"/>
                <a:cs typeface="Calibri"/>
              </a:rPr>
              <a:t> </a:t>
            </a:r>
            <a:r>
              <a:rPr sz="956" spc="26" dirty="0">
                <a:solidFill>
                  <a:srgbClr val="231F20"/>
                </a:solidFill>
                <a:latin typeface="Calibri"/>
                <a:cs typeface="Calibri"/>
              </a:rPr>
              <a:t>wizard</a:t>
            </a:r>
            <a:endParaRPr sz="956">
              <a:latin typeface="Calibri"/>
              <a:cs typeface="Calibri"/>
            </a:endParaRPr>
          </a:p>
        </p:txBody>
      </p:sp>
      <p:sp>
        <p:nvSpPr>
          <p:cNvPr id="13" name="object 13"/>
          <p:cNvSpPr/>
          <p:nvPr/>
        </p:nvSpPr>
        <p:spPr>
          <a:xfrm>
            <a:off x="3026865" y="3170691"/>
            <a:ext cx="201367" cy="132977"/>
          </a:xfrm>
          <a:prstGeom prst="rect">
            <a:avLst/>
          </a:prstGeom>
          <a:blipFill>
            <a:blip r:embed="rId9" cstate="print"/>
            <a:stretch>
              <a:fillRect/>
            </a:stretch>
          </a:blipFill>
        </p:spPr>
        <p:txBody>
          <a:bodyPr wrap="square" lIns="0" tIns="0" rIns="0" bIns="0" rtlCol="0"/>
          <a:lstStyle/>
          <a:p>
            <a:endParaRPr sz="1187"/>
          </a:p>
        </p:txBody>
      </p:sp>
      <p:sp>
        <p:nvSpPr>
          <p:cNvPr id="14" name="object 14"/>
          <p:cNvSpPr txBox="1"/>
          <p:nvPr/>
        </p:nvSpPr>
        <p:spPr>
          <a:xfrm>
            <a:off x="3091800" y="3172089"/>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1</a:t>
            </a:r>
            <a:endParaRPr sz="693">
              <a:latin typeface="Calibri"/>
              <a:cs typeface="Calibri"/>
            </a:endParaRPr>
          </a:p>
        </p:txBody>
      </p:sp>
      <p:sp>
        <p:nvSpPr>
          <p:cNvPr id="15" name="object 15"/>
          <p:cNvSpPr txBox="1"/>
          <p:nvPr/>
        </p:nvSpPr>
        <p:spPr>
          <a:xfrm>
            <a:off x="3255767" y="3176302"/>
            <a:ext cx="2738034" cy="116782"/>
          </a:xfrm>
          <a:prstGeom prst="rect">
            <a:avLst/>
          </a:prstGeom>
        </p:spPr>
        <p:txBody>
          <a:bodyPr vert="horz" wrap="square" lIns="0" tIns="10052" rIns="0" bIns="0" rtlCol="0">
            <a:spAutoFit/>
          </a:bodyPr>
          <a:lstStyle/>
          <a:p>
            <a:pPr marL="8377">
              <a:spcBef>
                <a:spcPts val="79"/>
              </a:spcBef>
            </a:pPr>
            <a:r>
              <a:rPr sz="693" spc="-3" dirty="0">
                <a:solidFill>
                  <a:srgbClr val="231F20"/>
                </a:solidFill>
                <a:latin typeface="Calibri"/>
                <a:cs typeface="Calibri"/>
              </a:rPr>
              <a:t>Listen </a:t>
            </a:r>
            <a:r>
              <a:rPr sz="693" spc="-7" dirty="0">
                <a:solidFill>
                  <a:srgbClr val="231F20"/>
                </a:solidFill>
                <a:latin typeface="Calibri"/>
                <a:cs typeface="Calibri"/>
              </a:rPr>
              <a:t>to </a:t>
            </a:r>
            <a:r>
              <a:rPr sz="693" spc="-10" dirty="0">
                <a:solidFill>
                  <a:srgbClr val="231F20"/>
                </a:solidFill>
                <a:latin typeface="Calibri"/>
                <a:cs typeface="Calibri"/>
              </a:rPr>
              <a:t>the  </a:t>
            </a:r>
            <a:r>
              <a:rPr sz="693" spc="16" dirty="0">
                <a:solidFill>
                  <a:srgbClr val="231F20"/>
                </a:solidFill>
                <a:latin typeface="Calibri"/>
                <a:cs typeface="Calibri"/>
              </a:rPr>
              <a:t>words </a:t>
            </a:r>
            <a:r>
              <a:rPr sz="693" spc="33" dirty="0">
                <a:solidFill>
                  <a:srgbClr val="231F20"/>
                </a:solidFill>
                <a:latin typeface="Calibri"/>
                <a:cs typeface="Calibri"/>
              </a:rPr>
              <a:t>and </a:t>
            </a:r>
            <a:r>
              <a:rPr sz="693" spc="16" dirty="0">
                <a:solidFill>
                  <a:srgbClr val="231F20"/>
                </a:solidFill>
                <a:latin typeface="Calibri"/>
                <a:cs typeface="Calibri"/>
              </a:rPr>
              <a:t>expressions </a:t>
            </a:r>
            <a:r>
              <a:rPr sz="693" spc="33" dirty="0">
                <a:solidFill>
                  <a:srgbClr val="231F20"/>
                </a:solidFill>
                <a:latin typeface="Calibri"/>
                <a:cs typeface="Calibri"/>
              </a:rPr>
              <a:t>and </a:t>
            </a:r>
            <a:r>
              <a:rPr sz="693" spc="16" dirty="0">
                <a:solidFill>
                  <a:srgbClr val="231F20"/>
                </a:solidFill>
                <a:latin typeface="Calibri"/>
                <a:cs typeface="Calibri"/>
              </a:rPr>
              <a:t>repeat </a:t>
            </a:r>
            <a:r>
              <a:rPr sz="693" spc="-13" dirty="0">
                <a:solidFill>
                  <a:srgbClr val="231F20"/>
                </a:solidFill>
                <a:latin typeface="Calibri"/>
                <a:cs typeface="Calibri"/>
              </a:rPr>
              <a:t>them  </a:t>
            </a:r>
            <a:r>
              <a:rPr sz="693" spc="3" dirty="0">
                <a:solidFill>
                  <a:srgbClr val="231F20"/>
                </a:solidFill>
                <a:latin typeface="Calibri"/>
                <a:cs typeface="Calibri"/>
              </a:rPr>
              <a:t>after </a:t>
            </a:r>
            <a:r>
              <a:rPr sz="693" spc="-10" dirty="0">
                <a:solidFill>
                  <a:srgbClr val="231F20"/>
                </a:solidFill>
                <a:latin typeface="Calibri"/>
                <a:cs typeface="Calibri"/>
              </a:rPr>
              <a:t>the  </a:t>
            </a:r>
            <a:r>
              <a:rPr sz="693" spc="20" dirty="0">
                <a:solidFill>
                  <a:srgbClr val="231F20"/>
                </a:solidFill>
                <a:latin typeface="Calibri"/>
                <a:cs typeface="Calibri"/>
              </a:rPr>
              <a:t>speaker.</a:t>
            </a:r>
            <a:endParaRPr sz="693">
              <a:latin typeface="Calibri"/>
              <a:cs typeface="Calibri"/>
            </a:endParaRPr>
          </a:p>
        </p:txBody>
      </p:sp>
      <p:sp>
        <p:nvSpPr>
          <p:cNvPr id="16" name="object 16"/>
          <p:cNvSpPr txBox="1"/>
          <p:nvPr/>
        </p:nvSpPr>
        <p:spPr>
          <a:xfrm>
            <a:off x="3255813" y="3304940"/>
            <a:ext cx="1277917" cy="840154"/>
          </a:xfrm>
          <a:prstGeom prst="rect">
            <a:avLst/>
          </a:prstGeom>
        </p:spPr>
        <p:txBody>
          <a:bodyPr vert="horz" wrap="square" lIns="0" tIns="18848" rIns="0" bIns="0" rtlCol="0">
            <a:spAutoFit/>
          </a:bodyPr>
          <a:lstStyle/>
          <a:p>
            <a:pPr marL="8377" marR="3351" algn="just">
              <a:lnSpc>
                <a:spcPts val="805"/>
              </a:lnSpc>
              <a:spcBef>
                <a:spcPts val="148"/>
              </a:spcBef>
            </a:pPr>
            <a:r>
              <a:rPr sz="726" spc="33" dirty="0">
                <a:solidFill>
                  <a:srgbClr val="231F20"/>
                </a:solidFill>
                <a:latin typeface="Garamond"/>
                <a:cs typeface="Garamond"/>
              </a:rPr>
              <a:t>a </a:t>
            </a:r>
            <a:r>
              <a:rPr sz="726" spc="26" dirty="0">
                <a:solidFill>
                  <a:srgbClr val="231F20"/>
                </a:solidFill>
                <a:latin typeface="Garamond"/>
                <a:cs typeface="Garamond"/>
              </a:rPr>
              <a:t>wizard </a:t>
            </a:r>
            <a:r>
              <a:rPr sz="693" dirty="0">
                <a:solidFill>
                  <a:srgbClr val="231F20"/>
                </a:solidFill>
                <a:latin typeface="Times New Roman"/>
                <a:cs typeface="Times New Roman"/>
              </a:rPr>
              <a:t>['wizəd] </a:t>
            </a:r>
            <a:r>
              <a:rPr sz="726" spc="-40" dirty="0">
                <a:solidFill>
                  <a:srgbClr val="231F20"/>
                </a:solidFill>
                <a:latin typeface="Garamond"/>
                <a:cs typeface="Garamond"/>
              </a:rPr>
              <a:t>— </a:t>
            </a:r>
            <a:r>
              <a:rPr sz="726" spc="16" dirty="0">
                <a:solidFill>
                  <a:srgbClr val="231F20"/>
                </a:solidFill>
                <a:latin typeface="Garamond"/>
                <a:cs typeface="Garamond"/>
              </a:rPr>
              <a:t>волшебник  </a:t>
            </a:r>
            <a:r>
              <a:rPr sz="726" spc="33" dirty="0">
                <a:solidFill>
                  <a:srgbClr val="231F20"/>
                </a:solidFill>
                <a:latin typeface="Garamond"/>
                <a:cs typeface="Garamond"/>
              </a:rPr>
              <a:t>an </a:t>
            </a:r>
            <a:r>
              <a:rPr sz="726" spc="36" dirty="0">
                <a:solidFill>
                  <a:srgbClr val="231F20"/>
                </a:solidFill>
                <a:latin typeface="Garamond"/>
                <a:cs typeface="Garamond"/>
              </a:rPr>
              <a:t>animal </a:t>
            </a:r>
            <a:r>
              <a:rPr sz="693" spc="7" dirty="0">
                <a:solidFill>
                  <a:srgbClr val="231F20"/>
                </a:solidFill>
                <a:latin typeface="Times New Roman"/>
                <a:cs typeface="Times New Roman"/>
              </a:rPr>
              <a:t>['æniml] </a:t>
            </a:r>
            <a:r>
              <a:rPr sz="726" spc="-40" dirty="0">
                <a:solidFill>
                  <a:srgbClr val="231F20"/>
                </a:solidFill>
                <a:latin typeface="Garamond"/>
                <a:cs typeface="Garamond"/>
              </a:rPr>
              <a:t>— </a:t>
            </a:r>
            <a:r>
              <a:rPr sz="726" spc="26" dirty="0">
                <a:solidFill>
                  <a:srgbClr val="231F20"/>
                </a:solidFill>
                <a:latin typeface="Garamond"/>
                <a:cs typeface="Garamond"/>
              </a:rPr>
              <a:t>животное  </a:t>
            </a:r>
            <a:r>
              <a:rPr sz="726" spc="33" dirty="0">
                <a:solidFill>
                  <a:srgbClr val="231F20"/>
                </a:solidFill>
                <a:latin typeface="Garamond"/>
                <a:cs typeface="Garamond"/>
              </a:rPr>
              <a:t>a </a:t>
            </a:r>
            <a:r>
              <a:rPr sz="726" spc="16" dirty="0">
                <a:solidFill>
                  <a:srgbClr val="231F20"/>
                </a:solidFill>
                <a:latin typeface="Garamond"/>
                <a:cs typeface="Garamond"/>
              </a:rPr>
              <a:t>joke </a:t>
            </a:r>
            <a:r>
              <a:rPr sz="693" spc="33" dirty="0">
                <a:solidFill>
                  <a:srgbClr val="231F20"/>
                </a:solidFill>
                <a:latin typeface="Times New Roman"/>
                <a:cs typeface="Times New Roman"/>
              </a:rPr>
              <a:t>[¢əυk] </a:t>
            </a:r>
            <a:r>
              <a:rPr sz="726" spc="-33" dirty="0">
                <a:solidFill>
                  <a:srgbClr val="231F20"/>
                </a:solidFill>
                <a:latin typeface="Garamond"/>
                <a:cs typeface="Garamond"/>
              </a:rPr>
              <a:t>—</a:t>
            </a:r>
            <a:r>
              <a:rPr sz="726" spc="-13" dirty="0">
                <a:solidFill>
                  <a:srgbClr val="231F20"/>
                </a:solidFill>
                <a:latin typeface="Garamond"/>
                <a:cs typeface="Garamond"/>
              </a:rPr>
              <a:t> </a:t>
            </a:r>
            <a:r>
              <a:rPr sz="726" spc="43" dirty="0">
                <a:solidFill>
                  <a:srgbClr val="231F20"/>
                </a:solidFill>
                <a:latin typeface="Garamond"/>
                <a:cs typeface="Garamond"/>
              </a:rPr>
              <a:t>шутка</a:t>
            </a:r>
            <a:endParaRPr sz="726">
              <a:latin typeface="Garamond"/>
              <a:cs typeface="Garamond"/>
            </a:endParaRPr>
          </a:p>
          <a:p>
            <a:pPr marL="8377" algn="just">
              <a:lnSpc>
                <a:spcPts val="755"/>
              </a:lnSpc>
            </a:pPr>
            <a:r>
              <a:rPr sz="726" spc="43" dirty="0">
                <a:solidFill>
                  <a:srgbClr val="231F20"/>
                </a:solidFill>
                <a:latin typeface="Garamond"/>
                <a:cs typeface="Garamond"/>
              </a:rPr>
              <a:t>an </a:t>
            </a:r>
            <a:r>
              <a:rPr sz="726" spc="23" dirty="0">
                <a:solidFill>
                  <a:srgbClr val="231F20"/>
                </a:solidFill>
                <a:latin typeface="Garamond"/>
                <a:cs typeface="Garamond"/>
              </a:rPr>
              <a:t>end </a:t>
            </a:r>
            <a:r>
              <a:rPr sz="693" spc="10" dirty="0">
                <a:solidFill>
                  <a:srgbClr val="231F20"/>
                </a:solidFill>
                <a:latin typeface="Times New Roman"/>
                <a:cs typeface="Times New Roman"/>
              </a:rPr>
              <a:t>[end] </a:t>
            </a:r>
            <a:r>
              <a:rPr sz="726" spc="-33" dirty="0">
                <a:solidFill>
                  <a:srgbClr val="231F20"/>
                </a:solidFill>
                <a:latin typeface="Garamond"/>
                <a:cs typeface="Garamond"/>
              </a:rPr>
              <a:t>— </a:t>
            </a:r>
            <a:r>
              <a:rPr sz="726" spc="20" dirty="0">
                <a:solidFill>
                  <a:srgbClr val="231F20"/>
                </a:solidFill>
                <a:latin typeface="Garamond"/>
                <a:cs typeface="Garamond"/>
              </a:rPr>
              <a:t>конец</a:t>
            </a:r>
            <a:endParaRPr sz="726">
              <a:latin typeface="Garamond"/>
              <a:cs typeface="Garamond"/>
            </a:endParaRPr>
          </a:p>
          <a:p>
            <a:pPr marL="8377" marR="157905">
              <a:lnSpc>
                <a:spcPts val="805"/>
              </a:lnSpc>
              <a:spcBef>
                <a:spcPts val="46"/>
              </a:spcBef>
            </a:pPr>
            <a:r>
              <a:rPr sz="726" spc="10" dirty="0">
                <a:solidFill>
                  <a:srgbClr val="231F20"/>
                </a:solidFill>
                <a:latin typeface="Garamond"/>
                <a:cs typeface="Garamond"/>
              </a:rPr>
              <a:t>to </a:t>
            </a:r>
            <a:r>
              <a:rPr sz="726" spc="26" dirty="0">
                <a:solidFill>
                  <a:srgbClr val="231F20"/>
                </a:solidFill>
                <a:latin typeface="Garamond"/>
                <a:cs typeface="Garamond"/>
              </a:rPr>
              <a:t>explain </a:t>
            </a:r>
            <a:r>
              <a:rPr sz="693" dirty="0">
                <a:solidFill>
                  <a:srgbClr val="231F20"/>
                </a:solidFill>
                <a:latin typeface="Times New Roman"/>
                <a:cs typeface="Times New Roman"/>
              </a:rPr>
              <a:t>[ik'splein] </a:t>
            </a:r>
            <a:r>
              <a:rPr sz="726" spc="-33" dirty="0">
                <a:solidFill>
                  <a:srgbClr val="231F20"/>
                </a:solidFill>
                <a:latin typeface="Garamond"/>
                <a:cs typeface="Garamond"/>
              </a:rPr>
              <a:t>— </a:t>
            </a:r>
            <a:r>
              <a:rPr sz="726" spc="26" dirty="0">
                <a:solidFill>
                  <a:srgbClr val="231F20"/>
                </a:solidFill>
                <a:latin typeface="Garamond"/>
                <a:cs typeface="Garamond"/>
              </a:rPr>
              <a:t>объ-  </a:t>
            </a:r>
            <a:r>
              <a:rPr sz="726" spc="49" dirty="0">
                <a:solidFill>
                  <a:srgbClr val="231F20"/>
                </a:solidFill>
                <a:latin typeface="Garamond"/>
                <a:cs typeface="Garamond"/>
              </a:rPr>
              <a:t>яснять</a:t>
            </a:r>
            <a:endParaRPr sz="726">
              <a:latin typeface="Garamond"/>
              <a:cs typeface="Garamond"/>
            </a:endParaRPr>
          </a:p>
          <a:p>
            <a:pPr marL="8377" marR="196020" indent="-419">
              <a:lnSpc>
                <a:spcPts val="805"/>
              </a:lnSpc>
            </a:pPr>
            <a:r>
              <a:rPr sz="726" spc="10" dirty="0">
                <a:solidFill>
                  <a:srgbClr val="231F20"/>
                </a:solidFill>
                <a:latin typeface="Garamond"/>
                <a:cs typeface="Garamond"/>
              </a:rPr>
              <a:t>to </a:t>
            </a:r>
            <a:r>
              <a:rPr sz="726" spc="16" dirty="0">
                <a:solidFill>
                  <a:srgbClr val="231F20"/>
                </a:solidFill>
                <a:latin typeface="Garamond"/>
                <a:cs typeface="Garamond"/>
              </a:rPr>
              <a:t>believe </a:t>
            </a:r>
            <a:r>
              <a:rPr sz="693" spc="-3" dirty="0">
                <a:solidFill>
                  <a:srgbClr val="231F20"/>
                </a:solidFill>
                <a:latin typeface="Times New Roman"/>
                <a:cs typeface="Times New Roman"/>
              </a:rPr>
              <a:t>[bi'l </a:t>
            </a:r>
            <a:r>
              <a:rPr sz="693" spc="-16" dirty="0">
                <a:solidFill>
                  <a:srgbClr val="231F20"/>
                </a:solidFill>
                <a:latin typeface="Times New Roman"/>
                <a:cs typeface="Times New Roman"/>
              </a:rPr>
              <a:t>v] </a:t>
            </a:r>
            <a:r>
              <a:rPr sz="726" spc="-33" dirty="0">
                <a:solidFill>
                  <a:srgbClr val="231F20"/>
                </a:solidFill>
                <a:latin typeface="Garamond"/>
                <a:cs typeface="Garamond"/>
              </a:rPr>
              <a:t>— </a:t>
            </a:r>
            <a:r>
              <a:rPr sz="726" spc="33" dirty="0">
                <a:solidFill>
                  <a:srgbClr val="231F20"/>
                </a:solidFill>
                <a:latin typeface="Garamond"/>
                <a:cs typeface="Garamond"/>
              </a:rPr>
              <a:t>верить  quickly </a:t>
            </a:r>
            <a:r>
              <a:rPr sz="693" spc="3" dirty="0">
                <a:solidFill>
                  <a:srgbClr val="231F20"/>
                </a:solidFill>
                <a:latin typeface="Times New Roman"/>
                <a:cs typeface="Times New Roman"/>
              </a:rPr>
              <a:t>['kwikli] </a:t>
            </a:r>
            <a:r>
              <a:rPr sz="726" spc="-33" dirty="0">
                <a:solidFill>
                  <a:srgbClr val="231F20"/>
                </a:solidFill>
                <a:latin typeface="Garamond"/>
                <a:cs typeface="Garamond"/>
              </a:rPr>
              <a:t>—</a:t>
            </a:r>
            <a:r>
              <a:rPr sz="726" spc="40" dirty="0">
                <a:solidFill>
                  <a:srgbClr val="231F20"/>
                </a:solidFill>
                <a:latin typeface="Garamond"/>
                <a:cs typeface="Garamond"/>
              </a:rPr>
              <a:t> </a:t>
            </a:r>
            <a:r>
              <a:rPr sz="726" spc="23" dirty="0">
                <a:solidFill>
                  <a:srgbClr val="231F20"/>
                </a:solidFill>
                <a:latin typeface="Garamond"/>
                <a:cs typeface="Garamond"/>
              </a:rPr>
              <a:t>быстро</a:t>
            </a:r>
            <a:endParaRPr sz="726">
              <a:latin typeface="Garamond"/>
              <a:cs typeface="Garamond"/>
            </a:endParaRPr>
          </a:p>
        </p:txBody>
      </p:sp>
      <p:sp>
        <p:nvSpPr>
          <p:cNvPr id="17" name="object 17"/>
          <p:cNvSpPr/>
          <p:nvPr/>
        </p:nvSpPr>
        <p:spPr>
          <a:xfrm>
            <a:off x="3026865" y="4190645"/>
            <a:ext cx="201367" cy="132977"/>
          </a:xfrm>
          <a:prstGeom prst="rect">
            <a:avLst/>
          </a:prstGeom>
          <a:blipFill>
            <a:blip r:embed="rId10" cstate="print"/>
            <a:stretch>
              <a:fillRect/>
            </a:stretch>
          </a:blipFill>
        </p:spPr>
        <p:txBody>
          <a:bodyPr wrap="square" lIns="0" tIns="0" rIns="0" bIns="0" rtlCol="0"/>
          <a:lstStyle/>
          <a:p>
            <a:endParaRPr sz="1187"/>
          </a:p>
        </p:txBody>
      </p:sp>
      <p:sp>
        <p:nvSpPr>
          <p:cNvPr id="18" name="object 18"/>
          <p:cNvSpPr txBox="1"/>
          <p:nvPr/>
        </p:nvSpPr>
        <p:spPr>
          <a:xfrm>
            <a:off x="3091800" y="4192042"/>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2</a:t>
            </a:r>
            <a:endParaRPr sz="693">
              <a:latin typeface="Calibri"/>
              <a:cs typeface="Calibri"/>
            </a:endParaRPr>
          </a:p>
        </p:txBody>
      </p:sp>
      <p:sp>
        <p:nvSpPr>
          <p:cNvPr id="19" name="object 19"/>
          <p:cNvSpPr/>
          <p:nvPr/>
        </p:nvSpPr>
        <p:spPr>
          <a:xfrm>
            <a:off x="3026865" y="4795098"/>
            <a:ext cx="201367" cy="132977"/>
          </a:xfrm>
          <a:prstGeom prst="rect">
            <a:avLst/>
          </a:prstGeom>
          <a:blipFill>
            <a:blip r:embed="rId11" cstate="print"/>
            <a:stretch>
              <a:fillRect/>
            </a:stretch>
          </a:blipFill>
        </p:spPr>
        <p:txBody>
          <a:bodyPr wrap="square" lIns="0" tIns="0" rIns="0" bIns="0" rtlCol="0"/>
          <a:lstStyle/>
          <a:p>
            <a:endParaRPr sz="1187"/>
          </a:p>
        </p:txBody>
      </p:sp>
      <p:sp>
        <p:nvSpPr>
          <p:cNvPr id="20" name="object 20"/>
          <p:cNvSpPr txBox="1"/>
          <p:nvPr/>
        </p:nvSpPr>
        <p:spPr>
          <a:xfrm>
            <a:off x="3091800" y="4796496"/>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3</a:t>
            </a:r>
            <a:endParaRPr sz="693">
              <a:latin typeface="Calibri"/>
              <a:cs typeface="Calibri"/>
            </a:endParaRPr>
          </a:p>
        </p:txBody>
      </p:sp>
      <p:sp>
        <p:nvSpPr>
          <p:cNvPr id="21" name="object 21"/>
          <p:cNvSpPr txBox="1"/>
          <p:nvPr/>
        </p:nvSpPr>
        <p:spPr>
          <a:xfrm>
            <a:off x="3252795" y="4196256"/>
            <a:ext cx="2758139" cy="2509879"/>
          </a:xfrm>
          <a:prstGeom prst="rect">
            <a:avLst/>
          </a:prstGeom>
        </p:spPr>
        <p:txBody>
          <a:bodyPr vert="horz" wrap="square" lIns="0" tIns="21361" rIns="0" bIns="0" rtlCol="0">
            <a:spAutoFit/>
          </a:bodyPr>
          <a:lstStyle/>
          <a:p>
            <a:pPr marL="11309" marR="105549">
              <a:lnSpc>
                <a:spcPts val="752"/>
              </a:lnSpc>
              <a:spcBef>
                <a:spcPts val="168"/>
              </a:spcBef>
            </a:pPr>
            <a:r>
              <a:rPr sz="693" spc="20" dirty="0">
                <a:solidFill>
                  <a:srgbClr val="231F20"/>
                </a:solidFill>
                <a:latin typeface="Calibri"/>
                <a:cs typeface="Calibri"/>
              </a:rPr>
              <a:t>Misha </a:t>
            </a:r>
            <a:r>
              <a:rPr sz="693" spc="33" dirty="0">
                <a:solidFill>
                  <a:srgbClr val="231F20"/>
                </a:solidFill>
                <a:latin typeface="Calibri"/>
                <a:cs typeface="Calibri"/>
              </a:rPr>
              <a:t>and </a:t>
            </a:r>
            <a:r>
              <a:rPr sz="693" dirty="0">
                <a:solidFill>
                  <a:srgbClr val="231F20"/>
                </a:solidFill>
                <a:latin typeface="Calibri"/>
                <a:cs typeface="Calibri"/>
              </a:rPr>
              <a:t>his </a:t>
            </a:r>
            <a:r>
              <a:rPr sz="693" spc="7" dirty="0">
                <a:solidFill>
                  <a:srgbClr val="231F20"/>
                </a:solidFill>
                <a:latin typeface="Calibri"/>
                <a:cs typeface="Calibri"/>
              </a:rPr>
              <a:t>guest </a:t>
            </a:r>
            <a:r>
              <a:rPr sz="693" spc="33" dirty="0">
                <a:solidFill>
                  <a:srgbClr val="231F20"/>
                </a:solidFill>
                <a:latin typeface="Calibri"/>
                <a:cs typeface="Calibri"/>
              </a:rPr>
              <a:t>are </a:t>
            </a:r>
            <a:r>
              <a:rPr sz="693" dirty="0">
                <a:solidFill>
                  <a:srgbClr val="231F20"/>
                </a:solidFill>
                <a:latin typeface="Calibri"/>
                <a:cs typeface="Calibri"/>
              </a:rPr>
              <a:t>in </a:t>
            </a:r>
            <a:r>
              <a:rPr sz="693" spc="26" dirty="0">
                <a:solidFill>
                  <a:srgbClr val="231F20"/>
                </a:solidFill>
                <a:latin typeface="Calibri"/>
                <a:cs typeface="Calibri"/>
              </a:rPr>
              <a:t>Misha’s </a:t>
            </a:r>
            <a:r>
              <a:rPr sz="693" spc="10" dirty="0">
                <a:solidFill>
                  <a:srgbClr val="231F20"/>
                </a:solidFill>
                <a:latin typeface="Calibri"/>
                <a:cs typeface="Calibri"/>
              </a:rPr>
              <a:t>room. </a:t>
            </a:r>
            <a:r>
              <a:rPr sz="693" spc="-3" dirty="0">
                <a:solidFill>
                  <a:srgbClr val="231F20"/>
                </a:solidFill>
                <a:latin typeface="Calibri"/>
                <a:cs typeface="Calibri"/>
              </a:rPr>
              <a:t>Listen </a:t>
            </a:r>
            <a:r>
              <a:rPr sz="693" spc="-7" dirty="0">
                <a:solidFill>
                  <a:srgbClr val="231F20"/>
                </a:solidFill>
                <a:latin typeface="Calibri"/>
                <a:cs typeface="Calibri"/>
              </a:rPr>
              <a:t>to </a:t>
            </a:r>
            <a:r>
              <a:rPr sz="693" spc="-3" dirty="0">
                <a:solidFill>
                  <a:srgbClr val="231F20"/>
                </a:solidFill>
                <a:latin typeface="Calibri"/>
                <a:cs typeface="Calibri"/>
              </a:rPr>
              <a:t>their </a:t>
            </a:r>
            <a:r>
              <a:rPr sz="693" spc="10" dirty="0">
                <a:solidFill>
                  <a:srgbClr val="231F20"/>
                </a:solidFill>
                <a:latin typeface="Calibri"/>
                <a:cs typeface="Calibri"/>
              </a:rPr>
              <a:t>conversation  </a:t>
            </a:r>
            <a:r>
              <a:rPr sz="693" spc="33" dirty="0">
                <a:solidFill>
                  <a:srgbClr val="231F20"/>
                </a:solidFill>
                <a:latin typeface="Calibri"/>
                <a:cs typeface="Calibri"/>
              </a:rPr>
              <a:t>and </a:t>
            </a:r>
            <a:r>
              <a:rPr sz="693" spc="16" dirty="0">
                <a:solidFill>
                  <a:srgbClr val="231F20"/>
                </a:solidFill>
                <a:latin typeface="Calibri"/>
                <a:cs typeface="Calibri"/>
              </a:rPr>
              <a:t>answer </a:t>
            </a:r>
            <a:r>
              <a:rPr sz="693" spc="-10" dirty="0">
                <a:solidFill>
                  <a:srgbClr val="231F20"/>
                </a:solidFill>
                <a:latin typeface="Calibri"/>
                <a:cs typeface="Calibri"/>
              </a:rPr>
              <a:t>the</a:t>
            </a:r>
            <a:r>
              <a:rPr sz="693" spc="43" dirty="0">
                <a:solidFill>
                  <a:srgbClr val="231F20"/>
                </a:solidFill>
                <a:latin typeface="Calibri"/>
                <a:cs typeface="Calibri"/>
              </a:rPr>
              <a:t> </a:t>
            </a:r>
            <a:r>
              <a:rPr sz="693" spc="3" dirty="0">
                <a:solidFill>
                  <a:srgbClr val="231F20"/>
                </a:solidFill>
                <a:latin typeface="Calibri"/>
                <a:cs typeface="Calibri"/>
              </a:rPr>
              <a:t>questions.</a:t>
            </a:r>
            <a:endParaRPr sz="693" dirty="0">
              <a:latin typeface="Calibri"/>
              <a:cs typeface="Calibri"/>
            </a:endParaRPr>
          </a:p>
          <a:p>
            <a:pPr marL="105968" indent="-94659">
              <a:lnSpc>
                <a:spcPts val="838"/>
              </a:lnSpc>
              <a:spcBef>
                <a:spcPts val="155"/>
              </a:spcBef>
              <a:buAutoNum type="arabicPeriod"/>
              <a:tabLst>
                <a:tab pos="106387" algn="l"/>
              </a:tabLst>
            </a:pPr>
            <a:r>
              <a:rPr sz="726" dirty="0">
                <a:solidFill>
                  <a:srgbClr val="231F20"/>
                </a:solidFill>
                <a:latin typeface="Garamond"/>
                <a:cs typeface="Garamond"/>
              </a:rPr>
              <a:t>Is </a:t>
            </a:r>
            <a:r>
              <a:rPr sz="726" spc="16" dirty="0">
                <a:solidFill>
                  <a:srgbClr val="231F20"/>
                </a:solidFill>
                <a:latin typeface="Garamond"/>
                <a:cs typeface="Garamond"/>
              </a:rPr>
              <a:t>Robin </a:t>
            </a:r>
            <a:r>
              <a:rPr sz="726" spc="33" dirty="0">
                <a:solidFill>
                  <a:srgbClr val="231F20"/>
                </a:solidFill>
                <a:latin typeface="Garamond"/>
                <a:cs typeface="Garamond"/>
              </a:rPr>
              <a:t>really </a:t>
            </a:r>
            <a:r>
              <a:rPr sz="726" spc="16" dirty="0">
                <a:solidFill>
                  <a:srgbClr val="231F20"/>
                </a:solidFill>
                <a:latin typeface="Garamond"/>
                <a:cs typeface="Garamond"/>
              </a:rPr>
              <a:t>Misha’s </a:t>
            </a:r>
            <a:r>
              <a:rPr sz="726" spc="23" dirty="0">
                <a:solidFill>
                  <a:srgbClr val="231F20"/>
                </a:solidFill>
                <a:latin typeface="Garamond"/>
                <a:cs typeface="Garamond"/>
              </a:rPr>
              <a:t>pen</a:t>
            </a:r>
            <a:r>
              <a:rPr sz="726" spc="49" dirty="0">
                <a:solidFill>
                  <a:srgbClr val="231F20"/>
                </a:solidFill>
                <a:latin typeface="Garamond"/>
                <a:cs typeface="Garamond"/>
              </a:rPr>
              <a:t> </a:t>
            </a:r>
            <a:r>
              <a:rPr sz="726" spc="20" dirty="0">
                <a:solidFill>
                  <a:srgbClr val="231F20"/>
                </a:solidFill>
                <a:latin typeface="Garamond"/>
                <a:cs typeface="Garamond"/>
              </a:rPr>
              <a:t>friend?</a:t>
            </a:r>
            <a:endParaRPr sz="726" dirty="0">
              <a:latin typeface="Garamond"/>
              <a:cs typeface="Garamond"/>
            </a:endParaRPr>
          </a:p>
          <a:p>
            <a:pPr marL="105968" indent="-94659">
              <a:lnSpc>
                <a:spcPts val="805"/>
              </a:lnSpc>
              <a:buAutoNum type="arabicPeriod"/>
              <a:tabLst>
                <a:tab pos="106387" algn="l"/>
              </a:tabLst>
            </a:pPr>
            <a:r>
              <a:rPr sz="726" spc="43" dirty="0">
                <a:solidFill>
                  <a:srgbClr val="231F20"/>
                </a:solidFill>
                <a:latin typeface="Garamond"/>
                <a:cs typeface="Garamond"/>
              </a:rPr>
              <a:t>Can </a:t>
            </a:r>
            <a:r>
              <a:rPr sz="726" spc="33" dirty="0">
                <a:solidFill>
                  <a:srgbClr val="231F20"/>
                </a:solidFill>
                <a:latin typeface="Garamond"/>
                <a:cs typeface="Garamond"/>
              </a:rPr>
              <a:t>Misha call </a:t>
            </a:r>
            <a:r>
              <a:rPr sz="726" spc="43" dirty="0">
                <a:solidFill>
                  <a:srgbClr val="231F20"/>
                </a:solidFill>
                <a:latin typeface="Garamond"/>
                <a:cs typeface="Garamond"/>
              </a:rPr>
              <a:t>him</a:t>
            </a:r>
            <a:r>
              <a:rPr sz="726" spc="-43" dirty="0">
                <a:solidFill>
                  <a:srgbClr val="231F20"/>
                </a:solidFill>
                <a:latin typeface="Garamond"/>
                <a:cs typeface="Garamond"/>
              </a:rPr>
              <a:t> </a:t>
            </a:r>
            <a:r>
              <a:rPr sz="726" spc="3" dirty="0">
                <a:solidFill>
                  <a:srgbClr val="231F20"/>
                </a:solidFill>
                <a:latin typeface="Garamond"/>
                <a:cs typeface="Garamond"/>
              </a:rPr>
              <a:t>Rob?</a:t>
            </a:r>
            <a:endParaRPr sz="726" dirty="0">
              <a:latin typeface="Garamond"/>
              <a:cs typeface="Garamond"/>
            </a:endParaRPr>
          </a:p>
          <a:p>
            <a:pPr marL="105968" indent="-94659">
              <a:lnSpc>
                <a:spcPts val="838"/>
              </a:lnSpc>
              <a:buAutoNum type="arabicPeriod"/>
              <a:tabLst>
                <a:tab pos="106387" algn="l"/>
              </a:tabLst>
            </a:pPr>
            <a:r>
              <a:rPr sz="726" spc="43" dirty="0">
                <a:solidFill>
                  <a:srgbClr val="231F20"/>
                </a:solidFill>
                <a:latin typeface="Garamond"/>
                <a:cs typeface="Garamond"/>
              </a:rPr>
              <a:t>What </a:t>
            </a:r>
            <a:r>
              <a:rPr sz="726" spc="33" dirty="0">
                <a:solidFill>
                  <a:srgbClr val="231F20"/>
                </a:solidFill>
                <a:latin typeface="Garamond"/>
                <a:cs typeface="Garamond"/>
              </a:rPr>
              <a:t>can </a:t>
            </a:r>
            <a:r>
              <a:rPr sz="726" spc="16" dirty="0">
                <a:solidFill>
                  <a:srgbClr val="231F20"/>
                </a:solidFill>
                <a:latin typeface="Garamond"/>
                <a:cs typeface="Garamond"/>
              </a:rPr>
              <a:t>Misha’s </a:t>
            </a:r>
            <a:r>
              <a:rPr sz="726" spc="23" dirty="0">
                <a:solidFill>
                  <a:srgbClr val="231F20"/>
                </a:solidFill>
                <a:latin typeface="Garamond"/>
                <a:cs typeface="Garamond"/>
              </a:rPr>
              <a:t>guest</a:t>
            </a:r>
            <a:r>
              <a:rPr sz="726" spc="-46" dirty="0">
                <a:solidFill>
                  <a:srgbClr val="231F20"/>
                </a:solidFill>
                <a:latin typeface="Garamond"/>
                <a:cs typeface="Garamond"/>
              </a:rPr>
              <a:t> </a:t>
            </a:r>
            <a:r>
              <a:rPr sz="726" spc="10" dirty="0">
                <a:solidFill>
                  <a:srgbClr val="231F20"/>
                </a:solidFill>
                <a:latin typeface="Garamond"/>
                <a:cs typeface="Garamond"/>
              </a:rPr>
              <a:t>do?</a:t>
            </a:r>
            <a:endParaRPr sz="726" dirty="0">
              <a:latin typeface="Garamond"/>
              <a:cs typeface="Garamond"/>
            </a:endParaRPr>
          </a:p>
          <a:p>
            <a:pPr marL="11309" marR="761043">
              <a:lnSpc>
                <a:spcPts val="752"/>
              </a:lnSpc>
              <a:spcBef>
                <a:spcPts val="617"/>
              </a:spcBef>
            </a:pPr>
            <a:r>
              <a:rPr sz="693" spc="36" dirty="0">
                <a:solidFill>
                  <a:srgbClr val="231F20"/>
                </a:solidFill>
                <a:latin typeface="Calibri"/>
                <a:cs typeface="Calibri"/>
              </a:rPr>
              <a:t>Read </a:t>
            </a:r>
            <a:r>
              <a:rPr sz="693" spc="-10" dirty="0">
                <a:solidFill>
                  <a:srgbClr val="231F20"/>
                </a:solidFill>
                <a:latin typeface="Calibri"/>
                <a:cs typeface="Calibri"/>
              </a:rPr>
              <a:t>the </a:t>
            </a:r>
            <a:r>
              <a:rPr sz="693" spc="10" dirty="0">
                <a:solidFill>
                  <a:srgbClr val="231F20"/>
                </a:solidFill>
                <a:latin typeface="Calibri"/>
                <a:cs typeface="Calibri"/>
              </a:rPr>
              <a:t>conversation. </a:t>
            </a:r>
            <a:r>
              <a:rPr sz="693" spc="26" dirty="0">
                <a:solidFill>
                  <a:srgbClr val="231F20"/>
                </a:solidFill>
                <a:latin typeface="Calibri"/>
                <a:cs typeface="Calibri"/>
              </a:rPr>
              <a:t>What </a:t>
            </a:r>
            <a:r>
              <a:rPr sz="693" spc="33" dirty="0">
                <a:solidFill>
                  <a:srgbClr val="231F20"/>
                </a:solidFill>
                <a:latin typeface="Calibri"/>
                <a:cs typeface="Calibri"/>
              </a:rPr>
              <a:t>are </a:t>
            </a:r>
            <a:r>
              <a:rPr sz="693" spc="-10" dirty="0">
                <a:solidFill>
                  <a:srgbClr val="231F20"/>
                </a:solidFill>
                <a:latin typeface="Calibri"/>
                <a:cs typeface="Calibri"/>
              </a:rPr>
              <a:t>the </a:t>
            </a:r>
            <a:r>
              <a:rPr sz="693" spc="7" dirty="0">
                <a:solidFill>
                  <a:srgbClr val="231F20"/>
                </a:solidFill>
                <a:latin typeface="Calibri"/>
                <a:cs typeface="Calibri"/>
              </a:rPr>
              <a:t>friends </a:t>
            </a:r>
            <a:r>
              <a:rPr sz="693" spc="16" dirty="0">
                <a:solidFill>
                  <a:srgbClr val="231F20"/>
                </a:solidFill>
                <a:latin typeface="Calibri"/>
                <a:cs typeface="Calibri"/>
              </a:rPr>
              <a:t>talking  about?</a:t>
            </a:r>
            <a:endParaRPr sz="693" dirty="0">
              <a:latin typeface="Calibri"/>
              <a:cs typeface="Calibri"/>
            </a:endParaRPr>
          </a:p>
          <a:p>
            <a:pPr marL="8377">
              <a:lnSpc>
                <a:spcPts val="838"/>
              </a:lnSpc>
              <a:spcBef>
                <a:spcPts val="154"/>
              </a:spcBef>
            </a:pPr>
            <a:r>
              <a:rPr sz="726" spc="33" dirty="0">
                <a:solidFill>
                  <a:srgbClr val="231F20"/>
                </a:solidFill>
                <a:latin typeface="Garamond"/>
                <a:cs typeface="Garamond"/>
              </a:rPr>
              <a:t>Misha:  </a:t>
            </a:r>
            <a:r>
              <a:rPr sz="726" spc="7" dirty="0">
                <a:solidFill>
                  <a:srgbClr val="231F20"/>
                </a:solidFill>
                <a:latin typeface="Garamond"/>
                <a:cs typeface="Garamond"/>
              </a:rPr>
              <a:t>So </a:t>
            </a:r>
            <a:r>
              <a:rPr sz="726" spc="26" dirty="0">
                <a:solidFill>
                  <a:srgbClr val="231F20"/>
                </a:solidFill>
                <a:latin typeface="Garamond"/>
                <a:cs typeface="Garamond"/>
              </a:rPr>
              <a:t>this </a:t>
            </a:r>
            <a:r>
              <a:rPr sz="726" spc="20" dirty="0">
                <a:solidFill>
                  <a:srgbClr val="231F20"/>
                </a:solidFill>
                <a:latin typeface="Garamond"/>
                <a:cs typeface="Garamond"/>
              </a:rPr>
              <a:t>is </a:t>
            </a:r>
            <a:r>
              <a:rPr sz="726" spc="26" dirty="0">
                <a:solidFill>
                  <a:srgbClr val="231F20"/>
                </a:solidFill>
                <a:latin typeface="Garamond"/>
                <a:cs typeface="Garamond"/>
              </a:rPr>
              <a:t>our </a:t>
            </a:r>
            <a:r>
              <a:rPr sz="726" spc="20" dirty="0">
                <a:solidFill>
                  <a:srgbClr val="231F20"/>
                </a:solidFill>
                <a:latin typeface="Garamond"/>
                <a:cs typeface="Garamond"/>
              </a:rPr>
              <a:t>room, </a:t>
            </a:r>
            <a:r>
              <a:rPr sz="726" dirty="0">
                <a:solidFill>
                  <a:srgbClr val="231F20"/>
                </a:solidFill>
                <a:latin typeface="Garamond"/>
                <a:cs typeface="Garamond"/>
              </a:rPr>
              <a:t>Rob. </a:t>
            </a:r>
            <a:r>
              <a:rPr sz="726" spc="16" dirty="0">
                <a:solidFill>
                  <a:srgbClr val="231F20"/>
                </a:solidFill>
                <a:latin typeface="Garamond"/>
                <a:cs typeface="Garamond"/>
              </a:rPr>
              <a:t>Please come</a:t>
            </a:r>
            <a:r>
              <a:rPr sz="726" spc="-63" dirty="0">
                <a:solidFill>
                  <a:srgbClr val="231F20"/>
                </a:solidFill>
                <a:latin typeface="Garamond"/>
                <a:cs typeface="Garamond"/>
              </a:rPr>
              <a:t> </a:t>
            </a:r>
            <a:r>
              <a:rPr sz="726" spc="26" dirty="0">
                <a:solidFill>
                  <a:srgbClr val="231F20"/>
                </a:solidFill>
                <a:latin typeface="Garamond"/>
                <a:cs typeface="Garamond"/>
              </a:rPr>
              <a:t>in.</a:t>
            </a:r>
            <a:endParaRPr sz="726" dirty="0">
              <a:latin typeface="Garamond"/>
              <a:cs typeface="Garamond"/>
            </a:endParaRPr>
          </a:p>
          <a:p>
            <a:pPr marL="307852" marR="954550">
              <a:lnSpc>
                <a:spcPts val="805"/>
              </a:lnSpc>
              <a:spcBef>
                <a:spcPts val="49"/>
              </a:spcBef>
            </a:pPr>
            <a:r>
              <a:rPr sz="726" spc="3" dirty="0">
                <a:solidFill>
                  <a:srgbClr val="231F20"/>
                </a:solidFill>
                <a:latin typeface="Garamond"/>
                <a:cs typeface="Garamond"/>
              </a:rPr>
              <a:t>Your </a:t>
            </a:r>
            <a:r>
              <a:rPr sz="726" spc="7" dirty="0">
                <a:solidFill>
                  <a:srgbClr val="231F20"/>
                </a:solidFill>
                <a:latin typeface="Garamond"/>
                <a:cs typeface="Garamond"/>
              </a:rPr>
              <a:t>sofa </a:t>
            </a:r>
            <a:r>
              <a:rPr sz="726" spc="20" dirty="0">
                <a:solidFill>
                  <a:srgbClr val="231F20"/>
                </a:solidFill>
                <a:latin typeface="Garamond"/>
                <a:cs typeface="Garamond"/>
              </a:rPr>
              <a:t>is </a:t>
            </a:r>
            <a:r>
              <a:rPr sz="726" spc="16" dirty="0">
                <a:solidFill>
                  <a:srgbClr val="231F20"/>
                </a:solidFill>
                <a:latin typeface="Garamond"/>
                <a:cs typeface="Garamond"/>
              </a:rPr>
              <a:t>at </a:t>
            </a:r>
            <a:r>
              <a:rPr sz="726" spc="20" dirty="0">
                <a:solidFill>
                  <a:srgbClr val="231F20"/>
                </a:solidFill>
                <a:latin typeface="Garamond"/>
                <a:cs typeface="Garamond"/>
              </a:rPr>
              <a:t>the window. </a:t>
            </a:r>
            <a:r>
              <a:rPr sz="726" spc="23" dirty="0">
                <a:solidFill>
                  <a:srgbClr val="231F20"/>
                </a:solidFill>
                <a:latin typeface="Garamond"/>
                <a:cs typeface="Garamond"/>
              </a:rPr>
              <a:t>This </a:t>
            </a:r>
            <a:r>
              <a:rPr sz="726" spc="20" dirty="0">
                <a:solidFill>
                  <a:srgbClr val="231F20"/>
                </a:solidFill>
                <a:latin typeface="Garamond"/>
                <a:cs typeface="Garamond"/>
              </a:rPr>
              <a:t>is </a:t>
            </a:r>
            <a:r>
              <a:rPr sz="726" spc="40" dirty="0">
                <a:solidFill>
                  <a:srgbClr val="231F20"/>
                </a:solidFill>
                <a:latin typeface="Garamond"/>
                <a:cs typeface="Garamond"/>
              </a:rPr>
              <a:t>my  </a:t>
            </a:r>
            <a:r>
              <a:rPr sz="726" spc="16" dirty="0">
                <a:solidFill>
                  <a:srgbClr val="231F20"/>
                </a:solidFill>
                <a:latin typeface="Garamond"/>
                <a:cs typeface="Garamond"/>
              </a:rPr>
              <a:t>computer. </a:t>
            </a:r>
            <a:r>
              <a:rPr sz="726" spc="26" dirty="0">
                <a:solidFill>
                  <a:srgbClr val="231F20"/>
                </a:solidFill>
                <a:latin typeface="Garamond"/>
                <a:cs typeface="Garamond"/>
              </a:rPr>
              <a:t>We </a:t>
            </a:r>
            <a:r>
              <a:rPr sz="726" spc="33" dirty="0">
                <a:solidFill>
                  <a:srgbClr val="231F20"/>
                </a:solidFill>
                <a:latin typeface="Garamond"/>
                <a:cs typeface="Garamond"/>
              </a:rPr>
              <a:t>can </a:t>
            </a:r>
            <a:r>
              <a:rPr sz="726" spc="23" dirty="0">
                <a:solidFill>
                  <a:srgbClr val="231F20"/>
                </a:solidFill>
                <a:latin typeface="Garamond"/>
                <a:cs typeface="Garamond"/>
              </a:rPr>
              <a:t>play </a:t>
            </a:r>
            <a:r>
              <a:rPr sz="726" spc="33" dirty="0">
                <a:solidFill>
                  <a:srgbClr val="231F20"/>
                </a:solidFill>
                <a:latin typeface="Garamond"/>
                <a:cs typeface="Garamond"/>
              </a:rPr>
              <a:t>a</a:t>
            </a:r>
            <a:r>
              <a:rPr sz="726" spc="-20" dirty="0">
                <a:solidFill>
                  <a:srgbClr val="231F20"/>
                </a:solidFill>
                <a:latin typeface="Garamond"/>
                <a:cs typeface="Garamond"/>
              </a:rPr>
              <a:t> </a:t>
            </a:r>
            <a:r>
              <a:rPr sz="726" spc="33" dirty="0">
                <a:solidFill>
                  <a:srgbClr val="231F20"/>
                </a:solidFill>
                <a:latin typeface="Garamond"/>
                <a:cs typeface="Garamond"/>
              </a:rPr>
              <a:t>game!</a:t>
            </a:r>
            <a:endParaRPr sz="726" dirty="0">
              <a:latin typeface="Garamond"/>
              <a:cs typeface="Garamond"/>
            </a:endParaRPr>
          </a:p>
          <a:p>
            <a:pPr marL="307852" marR="937796" indent="-291936">
              <a:lnSpc>
                <a:spcPts val="805"/>
              </a:lnSpc>
            </a:pPr>
            <a:r>
              <a:rPr sz="726" spc="16" dirty="0">
                <a:solidFill>
                  <a:srgbClr val="231F20"/>
                </a:solidFill>
                <a:latin typeface="Garamond"/>
                <a:cs typeface="Garamond"/>
              </a:rPr>
              <a:t>Robin: </a:t>
            </a:r>
            <a:r>
              <a:rPr sz="726" spc="3" dirty="0">
                <a:solidFill>
                  <a:srgbClr val="231F20"/>
                </a:solidFill>
                <a:latin typeface="Garamond"/>
                <a:cs typeface="Garamond"/>
              </a:rPr>
              <a:t>Rob? </a:t>
            </a:r>
            <a:r>
              <a:rPr sz="726" spc="43" dirty="0">
                <a:solidFill>
                  <a:srgbClr val="231F20"/>
                </a:solidFill>
                <a:latin typeface="Garamond"/>
                <a:cs typeface="Garamond"/>
              </a:rPr>
              <a:t>My </a:t>
            </a:r>
            <a:r>
              <a:rPr sz="726" spc="36" dirty="0">
                <a:solidFill>
                  <a:srgbClr val="231F20"/>
                </a:solidFill>
                <a:latin typeface="Garamond"/>
                <a:cs typeface="Garamond"/>
              </a:rPr>
              <a:t>name </a:t>
            </a:r>
            <a:r>
              <a:rPr sz="726" spc="20" dirty="0">
                <a:solidFill>
                  <a:srgbClr val="231F20"/>
                </a:solidFill>
                <a:latin typeface="Garamond"/>
                <a:cs typeface="Garamond"/>
              </a:rPr>
              <a:t>is </a:t>
            </a:r>
            <a:r>
              <a:rPr sz="726" spc="16" dirty="0">
                <a:solidFill>
                  <a:srgbClr val="231F20"/>
                </a:solidFill>
                <a:latin typeface="Garamond"/>
                <a:cs typeface="Garamond"/>
              </a:rPr>
              <a:t>Robin, not </a:t>
            </a:r>
            <a:r>
              <a:rPr sz="726" spc="3" dirty="0">
                <a:solidFill>
                  <a:srgbClr val="231F20"/>
                </a:solidFill>
                <a:latin typeface="Garamond"/>
                <a:cs typeface="Garamond"/>
              </a:rPr>
              <a:t>Rob. </a:t>
            </a:r>
            <a:r>
              <a:rPr sz="726" spc="33" dirty="0">
                <a:solidFill>
                  <a:srgbClr val="231F20"/>
                </a:solidFill>
                <a:latin typeface="Garamond"/>
                <a:cs typeface="Garamond"/>
              </a:rPr>
              <a:t>And  </a:t>
            </a:r>
            <a:r>
              <a:rPr sz="726" spc="23" dirty="0">
                <a:solidFill>
                  <a:srgbClr val="231F20"/>
                </a:solidFill>
                <a:latin typeface="Garamond"/>
                <a:cs typeface="Garamond"/>
              </a:rPr>
              <a:t>what </a:t>
            </a:r>
            <a:r>
              <a:rPr sz="726" spc="20" dirty="0">
                <a:solidFill>
                  <a:srgbClr val="231F20"/>
                </a:solidFill>
                <a:latin typeface="Garamond"/>
                <a:cs typeface="Garamond"/>
              </a:rPr>
              <a:t>is </a:t>
            </a:r>
            <a:r>
              <a:rPr sz="726" spc="33" dirty="0">
                <a:solidFill>
                  <a:srgbClr val="231F20"/>
                </a:solidFill>
                <a:latin typeface="Garamond"/>
                <a:cs typeface="Garamond"/>
              </a:rPr>
              <a:t>your</a:t>
            </a:r>
            <a:r>
              <a:rPr sz="726" spc="-30" dirty="0">
                <a:solidFill>
                  <a:srgbClr val="231F20"/>
                </a:solidFill>
                <a:latin typeface="Garamond"/>
                <a:cs typeface="Garamond"/>
              </a:rPr>
              <a:t> </a:t>
            </a:r>
            <a:r>
              <a:rPr sz="726" spc="33" dirty="0">
                <a:solidFill>
                  <a:srgbClr val="231F20"/>
                </a:solidFill>
                <a:latin typeface="Garamond"/>
                <a:cs typeface="Garamond"/>
              </a:rPr>
              <a:t>name?</a:t>
            </a:r>
            <a:endParaRPr sz="726" dirty="0">
              <a:latin typeface="Garamond"/>
              <a:cs typeface="Garamond"/>
            </a:endParaRPr>
          </a:p>
          <a:p>
            <a:pPr marL="307852" marR="875388" indent="-299893">
              <a:lnSpc>
                <a:spcPts val="805"/>
              </a:lnSpc>
            </a:pPr>
            <a:r>
              <a:rPr sz="726" spc="33" dirty="0">
                <a:solidFill>
                  <a:srgbClr val="231F20"/>
                </a:solidFill>
                <a:latin typeface="Garamond"/>
                <a:cs typeface="Garamond"/>
              </a:rPr>
              <a:t>Misha: What?! </a:t>
            </a:r>
            <a:r>
              <a:rPr sz="726" spc="3" dirty="0">
                <a:solidFill>
                  <a:srgbClr val="231F20"/>
                </a:solidFill>
                <a:latin typeface="Garamond"/>
                <a:cs typeface="Garamond"/>
              </a:rPr>
              <a:t>I’m </a:t>
            </a:r>
            <a:r>
              <a:rPr sz="726" spc="33" dirty="0">
                <a:solidFill>
                  <a:srgbClr val="231F20"/>
                </a:solidFill>
                <a:latin typeface="Garamond"/>
                <a:cs typeface="Garamond"/>
              </a:rPr>
              <a:t>Misha </a:t>
            </a:r>
            <a:r>
              <a:rPr sz="726" spc="23" dirty="0">
                <a:solidFill>
                  <a:srgbClr val="231F20"/>
                </a:solidFill>
                <a:latin typeface="Garamond"/>
                <a:cs typeface="Garamond"/>
              </a:rPr>
              <a:t>Inin, </a:t>
            </a:r>
            <a:r>
              <a:rPr sz="726" spc="33" dirty="0">
                <a:solidFill>
                  <a:srgbClr val="231F20"/>
                </a:solidFill>
                <a:latin typeface="Garamond"/>
                <a:cs typeface="Garamond"/>
              </a:rPr>
              <a:t>your </a:t>
            </a:r>
            <a:r>
              <a:rPr sz="726" spc="23" dirty="0">
                <a:solidFill>
                  <a:srgbClr val="231F20"/>
                </a:solidFill>
                <a:latin typeface="Garamond"/>
                <a:cs typeface="Garamond"/>
              </a:rPr>
              <a:t>pen </a:t>
            </a:r>
            <a:r>
              <a:rPr sz="726" spc="20" dirty="0">
                <a:solidFill>
                  <a:srgbClr val="231F20"/>
                </a:solidFill>
                <a:latin typeface="Garamond"/>
                <a:cs typeface="Garamond"/>
              </a:rPr>
              <a:t>friend,  </a:t>
            </a:r>
            <a:r>
              <a:rPr sz="726" spc="23" dirty="0">
                <a:solidFill>
                  <a:srgbClr val="231F20"/>
                </a:solidFill>
                <a:latin typeface="Garamond"/>
                <a:cs typeface="Garamond"/>
              </a:rPr>
              <a:t>remember?</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33" dirty="0">
                <a:solidFill>
                  <a:srgbClr val="231F20"/>
                </a:solidFill>
                <a:latin typeface="Garamond"/>
                <a:cs typeface="Garamond"/>
              </a:rPr>
              <a:t>And </a:t>
            </a:r>
            <a:r>
              <a:rPr sz="726" spc="23" dirty="0">
                <a:solidFill>
                  <a:srgbClr val="231F20"/>
                </a:solidFill>
                <a:latin typeface="Garamond"/>
                <a:cs typeface="Garamond"/>
              </a:rPr>
              <a:t>what </a:t>
            </a:r>
            <a:r>
              <a:rPr sz="726" spc="33" dirty="0">
                <a:solidFill>
                  <a:srgbClr val="231F20"/>
                </a:solidFill>
                <a:latin typeface="Garamond"/>
                <a:cs typeface="Garamond"/>
              </a:rPr>
              <a:t>country </a:t>
            </a:r>
            <a:r>
              <a:rPr sz="726" spc="26" dirty="0">
                <a:solidFill>
                  <a:srgbClr val="231F20"/>
                </a:solidFill>
                <a:latin typeface="Garamond"/>
                <a:cs typeface="Garamond"/>
              </a:rPr>
              <a:t>are </a:t>
            </a:r>
            <a:r>
              <a:rPr sz="726" spc="16" dirty="0">
                <a:solidFill>
                  <a:srgbClr val="231F20"/>
                </a:solidFill>
                <a:latin typeface="Garamond"/>
                <a:cs typeface="Garamond"/>
              </a:rPr>
              <a:t>we</a:t>
            </a:r>
            <a:r>
              <a:rPr sz="726" spc="73" dirty="0">
                <a:solidFill>
                  <a:srgbClr val="231F20"/>
                </a:solidFill>
                <a:latin typeface="Garamond"/>
                <a:cs typeface="Garamond"/>
              </a:rPr>
              <a:t> </a:t>
            </a:r>
            <a:r>
              <a:rPr sz="726" spc="23" dirty="0">
                <a:solidFill>
                  <a:srgbClr val="231F20"/>
                </a:solidFill>
                <a:latin typeface="Garamond"/>
                <a:cs typeface="Garamond"/>
              </a:rPr>
              <a:t>in?</a:t>
            </a:r>
            <a:endParaRPr sz="726" dirty="0">
              <a:latin typeface="Garamond"/>
              <a:cs typeface="Garamond"/>
            </a:endParaRPr>
          </a:p>
          <a:p>
            <a:pPr marL="307852" marR="885022" indent="-299893">
              <a:lnSpc>
                <a:spcPts val="805"/>
              </a:lnSpc>
              <a:spcBef>
                <a:spcPts val="46"/>
              </a:spcBef>
            </a:pPr>
            <a:r>
              <a:rPr sz="726" spc="33" dirty="0">
                <a:solidFill>
                  <a:srgbClr val="231F20"/>
                </a:solidFill>
                <a:latin typeface="Garamond"/>
                <a:cs typeface="Garamond"/>
              </a:rPr>
              <a:t>Misha: </a:t>
            </a:r>
            <a:r>
              <a:rPr sz="726" spc="23" dirty="0">
                <a:solidFill>
                  <a:srgbClr val="231F20"/>
                </a:solidFill>
                <a:latin typeface="Garamond"/>
                <a:cs typeface="Garamond"/>
              </a:rPr>
              <a:t>Are you </a:t>
            </a:r>
            <a:r>
              <a:rPr sz="726" spc="-13" dirty="0">
                <a:solidFill>
                  <a:srgbClr val="231F20"/>
                </a:solidFill>
                <a:latin typeface="Garamond"/>
                <a:cs typeface="Garamond"/>
              </a:rPr>
              <a:t>OK, </a:t>
            </a:r>
            <a:r>
              <a:rPr sz="726" spc="10" dirty="0">
                <a:solidFill>
                  <a:srgbClr val="231F20"/>
                </a:solidFill>
                <a:latin typeface="Garamond"/>
                <a:cs typeface="Garamond"/>
              </a:rPr>
              <a:t>Robin? </a:t>
            </a:r>
            <a:r>
              <a:rPr sz="726" spc="-7" dirty="0">
                <a:solidFill>
                  <a:srgbClr val="231F20"/>
                </a:solidFill>
                <a:latin typeface="Garamond"/>
                <a:cs typeface="Garamond"/>
              </a:rPr>
              <a:t>You’re </a:t>
            </a:r>
            <a:r>
              <a:rPr sz="726" spc="36" dirty="0">
                <a:solidFill>
                  <a:srgbClr val="231F20"/>
                </a:solidFill>
                <a:latin typeface="Garamond"/>
                <a:cs typeface="Garamond"/>
              </a:rPr>
              <a:t>in </a:t>
            </a:r>
            <a:r>
              <a:rPr sz="726" spc="16" dirty="0">
                <a:solidFill>
                  <a:srgbClr val="231F20"/>
                </a:solidFill>
                <a:latin typeface="Garamond"/>
                <a:cs typeface="Garamond"/>
              </a:rPr>
              <a:t>Russia, </a:t>
            </a:r>
            <a:r>
              <a:rPr sz="726" spc="-3" dirty="0">
                <a:solidFill>
                  <a:srgbClr val="231F20"/>
                </a:solidFill>
                <a:latin typeface="Garamond"/>
                <a:cs typeface="Garamond"/>
              </a:rPr>
              <a:t>of  </a:t>
            </a:r>
            <a:r>
              <a:rPr sz="726" spc="16" dirty="0">
                <a:solidFill>
                  <a:srgbClr val="231F20"/>
                </a:solidFill>
                <a:latin typeface="Garamond"/>
                <a:cs typeface="Garamond"/>
              </a:rPr>
              <a:t>course, </a:t>
            </a:r>
            <a:r>
              <a:rPr sz="726" spc="36" dirty="0">
                <a:solidFill>
                  <a:srgbClr val="231F20"/>
                </a:solidFill>
                <a:latin typeface="Garamond"/>
                <a:cs typeface="Garamond"/>
              </a:rPr>
              <a:t>in</a:t>
            </a:r>
            <a:r>
              <a:rPr sz="726" spc="16" dirty="0">
                <a:solidFill>
                  <a:srgbClr val="231F20"/>
                </a:solidFill>
                <a:latin typeface="Garamond"/>
                <a:cs typeface="Garamond"/>
              </a:rPr>
              <a:t> </a:t>
            </a:r>
            <a:r>
              <a:rPr sz="726" spc="20" dirty="0">
                <a:solidFill>
                  <a:srgbClr val="231F20"/>
                </a:solidFill>
                <a:latin typeface="Garamond"/>
                <a:cs typeface="Garamond"/>
              </a:rPr>
              <a:t>Obninsk.</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7" dirty="0">
                <a:solidFill>
                  <a:srgbClr val="231F20"/>
                </a:solidFill>
                <a:latin typeface="Garamond"/>
                <a:cs typeface="Garamond"/>
              </a:rPr>
              <a:t>Oh,</a:t>
            </a:r>
            <a:r>
              <a:rPr sz="726" spc="59" dirty="0">
                <a:solidFill>
                  <a:srgbClr val="231F20"/>
                </a:solidFill>
                <a:latin typeface="Garamond"/>
                <a:cs typeface="Garamond"/>
              </a:rPr>
              <a:t> </a:t>
            </a:r>
            <a:r>
              <a:rPr sz="726" spc="23" dirty="0">
                <a:solidFill>
                  <a:srgbClr val="231F20"/>
                </a:solidFill>
                <a:latin typeface="Garamond"/>
                <a:cs typeface="Garamond"/>
              </a:rPr>
              <a:t>no!</a:t>
            </a:r>
            <a:endParaRPr sz="726" dirty="0">
              <a:latin typeface="Garamond"/>
              <a:cs typeface="Garamond"/>
            </a:endParaRPr>
          </a:p>
          <a:p>
            <a:pPr marL="307852" marR="923974" indent="-299893">
              <a:lnSpc>
                <a:spcPts val="805"/>
              </a:lnSpc>
              <a:spcBef>
                <a:spcPts val="49"/>
              </a:spcBef>
            </a:pPr>
            <a:r>
              <a:rPr sz="726" spc="33" dirty="0">
                <a:solidFill>
                  <a:srgbClr val="231F20"/>
                </a:solidFill>
                <a:latin typeface="Garamond"/>
                <a:cs typeface="Garamond"/>
              </a:rPr>
              <a:t>Misha: </a:t>
            </a:r>
            <a:r>
              <a:rPr sz="726" spc="10" dirty="0">
                <a:solidFill>
                  <a:srgbClr val="231F20"/>
                </a:solidFill>
                <a:latin typeface="Garamond"/>
                <a:cs typeface="Garamond"/>
              </a:rPr>
              <a:t>Look. </a:t>
            </a:r>
            <a:r>
              <a:rPr sz="726" spc="16" dirty="0">
                <a:solidFill>
                  <a:srgbClr val="231F20"/>
                </a:solidFill>
                <a:latin typeface="Garamond"/>
                <a:cs typeface="Garamond"/>
              </a:rPr>
              <a:t>Just </a:t>
            </a:r>
            <a:r>
              <a:rPr sz="726" spc="26" dirty="0">
                <a:solidFill>
                  <a:srgbClr val="231F20"/>
                </a:solidFill>
                <a:latin typeface="Garamond"/>
                <a:cs typeface="Garamond"/>
              </a:rPr>
              <a:t>wait </a:t>
            </a:r>
            <a:r>
              <a:rPr sz="726" dirty="0">
                <a:solidFill>
                  <a:srgbClr val="231F20"/>
                </a:solidFill>
                <a:latin typeface="Garamond"/>
                <a:cs typeface="Garamond"/>
              </a:rPr>
              <a:t>for </a:t>
            </a:r>
            <a:r>
              <a:rPr sz="726" spc="33" dirty="0">
                <a:solidFill>
                  <a:srgbClr val="231F20"/>
                </a:solidFill>
                <a:latin typeface="Garamond"/>
                <a:cs typeface="Garamond"/>
              </a:rPr>
              <a:t>me </a:t>
            </a:r>
            <a:r>
              <a:rPr sz="726" spc="16" dirty="0">
                <a:solidFill>
                  <a:srgbClr val="231F20"/>
                </a:solidFill>
                <a:latin typeface="Garamond"/>
                <a:cs typeface="Garamond"/>
              </a:rPr>
              <a:t>here. </a:t>
            </a:r>
            <a:r>
              <a:rPr sz="726" dirty="0">
                <a:solidFill>
                  <a:srgbClr val="231F20"/>
                </a:solidFill>
                <a:latin typeface="Garamond"/>
                <a:cs typeface="Garamond"/>
              </a:rPr>
              <a:t>I </a:t>
            </a:r>
            <a:r>
              <a:rPr sz="726" spc="26" dirty="0">
                <a:solidFill>
                  <a:srgbClr val="231F20"/>
                </a:solidFill>
                <a:latin typeface="Garamond"/>
                <a:cs typeface="Garamond"/>
              </a:rPr>
              <a:t>must </a:t>
            </a:r>
            <a:r>
              <a:rPr sz="726" spc="33" dirty="0">
                <a:solidFill>
                  <a:srgbClr val="231F20"/>
                </a:solidFill>
                <a:latin typeface="Garamond"/>
                <a:cs typeface="Garamond"/>
              </a:rPr>
              <a:t>call  </a:t>
            </a:r>
            <a:r>
              <a:rPr sz="726" spc="40" dirty="0">
                <a:solidFill>
                  <a:srgbClr val="231F20"/>
                </a:solidFill>
                <a:latin typeface="Garamond"/>
                <a:cs typeface="Garamond"/>
              </a:rPr>
              <a:t>my</a:t>
            </a:r>
            <a:r>
              <a:rPr sz="726" spc="-33" dirty="0">
                <a:solidFill>
                  <a:srgbClr val="231F20"/>
                </a:solidFill>
                <a:latin typeface="Garamond"/>
                <a:cs typeface="Garamond"/>
              </a:rPr>
              <a:t> </a:t>
            </a:r>
            <a:r>
              <a:rPr sz="726" spc="20" dirty="0">
                <a:solidFill>
                  <a:srgbClr val="231F20"/>
                </a:solidFill>
                <a:latin typeface="Garamond"/>
                <a:cs typeface="Garamond"/>
              </a:rPr>
              <a:t>parents.</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No! </a:t>
            </a:r>
            <a:r>
              <a:rPr sz="726" spc="16" dirty="0">
                <a:solidFill>
                  <a:srgbClr val="231F20"/>
                </a:solidFill>
                <a:latin typeface="Garamond"/>
                <a:cs typeface="Garamond"/>
              </a:rPr>
              <a:t>Please </a:t>
            </a:r>
            <a:r>
              <a:rPr sz="726" spc="7" dirty="0">
                <a:solidFill>
                  <a:srgbClr val="231F20"/>
                </a:solidFill>
                <a:latin typeface="Garamond"/>
                <a:cs typeface="Garamond"/>
              </a:rPr>
              <a:t>don’t </a:t>
            </a:r>
            <a:r>
              <a:rPr sz="726" spc="16" dirty="0">
                <a:solidFill>
                  <a:srgbClr val="231F20"/>
                </a:solidFill>
                <a:latin typeface="Garamond"/>
                <a:cs typeface="Garamond"/>
              </a:rPr>
              <a:t>go </a:t>
            </a:r>
            <a:r>
              <a:rPr sz="726" spc="33" dirty="0">
                <a:solidFill>
                  <a:srgbClr val="231F20"/>
                </a:solidFill>
                <a:latin typeface="Garamond"/>
                <a:cs typeface="Garamond"/>
              </a:rPr>
              <a:t>away! </a:t>
            </a:r>
            <a:r>
              <a:rPr sz="726" dirty="0">
                <a:solidFill>
                  <a:srgbClr val="231F20"/>
                </a:solidFill>
                <a:latin typeface="Garamond"/>
                <a:cs typeface="Garamond"/>
              </a:rPr>
              <a:t>I </a:t>
            </a:r>
            <a:r>
              <a:rPr sz="726" spc="33" dirty="0">
                <a:solidFill>
                  <a:srgbClr val="231F20"/>
                </a:solidFill>
                <a:latin typeface="Garamond"/>
                <a:cs typeface="Garamond"/>
              </a:rPr>
              <a:t>can</a:t>
            </a:r>
            <a:r>
              <a:rPr sz="726" spc="-23" dirty="0">
                <a:solidFill>
                  <a:srgbClr val="231F20"/>
                </a:solidFill>
                <a:latin typeface="Garamond"/>
                <a:cs typeface="Garamond"/>
              </a:rPr>
              <a:t> </a:t>
            </a:r>
            <a:r>
              <a:rPr sz="726" spc="23" dirty="0">
                <a:solidFill>
                  <a:srgbClr val="231F20"/>
                </a:solidFill>
                <a:latin typeface="Garamond"/>
                <a:cs typeface="Garamond"/>
              </a:rPr>
              <a:t>explain.</a:t>
            </a:r>
            <a:endParaRPr sz="726" dirty="0">
              <a:latin typeface="Garamond"/>
              <a:cs typeface="Garamond"/>
            </a:endParaRPr>
          </a:p>
          <a:p>
            <a:pPr marL="8377">
              <a:lnSpc>
                <a:spcPts val="805"/>
              </a:lnSpc>
            </a:pPr>
            <a:r>
              <a:rPr sz="726" spc="33" dirty="0">
                <a:solidFill>
                  <a:srgbClr val="231F20"/>
                </a:solidFill>
                <a:latin typeface="Garamond"/>
                <a:cs typeface="Garamond"/>
              </a:rPr>
              <a:t>Misha:  </a:t>
            </a:r>
            <a:r>
              <a:rPr sz="726" spc="-13" dirty="0">
                <a:solidFill>
                  <a:srgbClr val="231F20"/>
                </a:solidFill>
                <a:latin typeface="Garamond"/>
                <a:cs typeface="Garamond"/>
              </a:rPr>
              <a:t>OK, </a:t>
            </a:r>
            <a:r>
              <a:rPr sz="726" spc="16" dirty="0">
                <a:solidFill>
                  <a:srgbClr val="231F20"/>
                </a:solidFill>
                <a:latin typeface="Garamond"/>
                <a:cs typeface="Garamond"/>
              </a:rPr>
              <a:t>but </a:t>
            </a:r>
            <a:r>
              <a:rPr sz="726" spc="23" dirty="0">
                <a:solidFill>
                  <a:srgbClr val="231F20"/>
                </a:solidFill>
                <a:latin typeface="Garamond"/>
                <a:cs typeface="Garamond"/>
              </a:rPr>
              <a:t>you </a:t>
            </a:r>
            <a:r>
              <a:rPr sz="726" spc="26" dirty="0">
                <a:solidFill>
                  <a:srgbClr val="231F20"/>
                </a:solidFill>
                <a:latin typeface="Garamond"/>
                <a:cs typeface="Garamond"/>
              </a:rPr>
              <a:t>must </a:t>
            </a:r>
            <a:r>
              <a:rPr sz="726" spc="16" dirty="0">
                <a:solidFill>
                  <a:srgbClr val="231F20"/>
                </a:solidFill>
                <a:latin typeface="Garamond"/>
                <a:cs typeface="Garamond"/>
              </a:rPr>
              <a:t>have </a:t>
            </a:r>
            <a:r>
              <a:rPr sz="726" spc="33" dirty="0">
                <a:solidFill>
                  <a:srgbClr val="231F20"/>
                </a:solidFill>
                <a:latin typeface="Garamond"/>
                <a:cs typeface="Garamond"/>
              </a:rPr>
              <a:t>a really </a:t>
            </a:r>
            <a:r>
              <a:rPr sz="726" spc="16" dirty="0">
                <a:solidFill>
                  <a:srgbClr val="231F20"/>
                </a:solidFill>
                <a:latin typeface="Garamond"/>
                <a:cs typeface="Garamond"/>
              </a:rPr>
              <a:t>good</a:t>
            </a:r>
            <a:r>
              <a:rPr sz="726" spc="-75" dirty="0">
                <a:solidFill>
                  <a:srgbClr val="231F20"/>
                </a:solidFill>
                <a:latin typeface="Garamond"/>
                <a:cs typeface="Garamond"/>
              </a:rPr>
              <a:t> </a:t>
            </a:r>
            <a:r>
              <a:rPr sz="726" spc="23" dirty="0">
                <a:solidFill>
                  <a:srgbClr val="231F20"/>
                </a:solidFill>
                <a:latin typeface="Garamond"/>
                <a:cs typeface="Garamond"/>
              </a:rPr>
              <a:t>explanation.</a:t>
            </a:r>
            <a:endParaRPr sz="726" dirty="0">
              <a:latin typeface="Garamond"/>
              <a:cs typeface="Garamond"/>
            </a:endParaRPr>
          </a:p>
          <a:p>
            <a:pPr marL="16335">
              <a:lnSpc>
                <a:spcPts val="838"/>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must </a:t>
            </a:r>
            <a:r>
              <a:rPr sz="726" spc="20" dirty="0">
                <a:solidFill>
                  <a:srgbClr val="231F20"/>
                </a:solidFill>
                <a:latin typeface="Garamond"/>
                <a:cs typeface="Garamond"/>
              </a:rPr>
              <a:t>tell </a:t>
            </a:r>
            <a:r>
              <a:rPr sz="726" spc="23" dirty="0">
                <a:solidFill>
                  <a:srgbClr val="231F20"/>
                </a:solidFill>
                <a:latin typeface="Garamond"/>
                <a:cs typeface="Garamond"/>
              </a:rPr>
              <a:t>you </a:t>
            </a:r>
            <a:r>
              <a:rPr sz="726" spc="33" dirty="0">
                <a:solidFill>
                  <a:srgbClr val="231F20"/>
                </a:solidFill>
                <a:latin typeface="Garamond"/>
                <a:cs typeface="Garamond"/>
              </a:rPr>
              <a:t>a </a:t>
            </a:r>
            <a:r>
              <a:rPr sz="726" spc="16" dirty="0">
                <a:solidFill>
                  <a:srgbClr val="231F20"/>
                </a:solidFill>
                <a:latin typeface="Garamond"/>
                <a:cs typeface="Garamond"/>
              </a:rPr>
              <a:t>secret, </a:t>
            </a:r>
            <a:r>
              <a:rPr sz="726" spc="33" dirty="0">
                <a:solidFill>
                  <a:srgbClr val="231F20"/>
                </a:solidFill>
                <a:latin typeface="Garamond"/>
                <a:cs typeface="Garamond"/>
              </a:rPr>
              <a:t>Misha. </a:t>
            </a:r>
            <a:r>
              <a:rPr sz="726" spc="43" dirty="0">
                <a:solidFill>
                  <a:srgbClr val="231F20"/>
                </a:solidFill>
                <a:latin typeface="Garamond"/>
                <a:cs typeface="Garamond"/>
              </a:rPr>
              <a:t>My </a:t>
            </a:r>
            <a:r>
              <a:rPr sz="726" spc="36" dirty="0">
                <a:solidFill>
                  <a:srgbClr val="231F20"/>
                </a:solidFill>
                <a:latin typeface="Garamond"/>
                <a:cs typeface="Garamond"/>
              </a:rPr>
              <a:t>name </a:t>
            </a:r>
            <a:r>
              <a:rPr sz="726" spc="20" dirty="0">
                <a:solidFill>
                  <a:srgbClr val="231F20"/>
                </a:solidFill>
                <a:latin typeface="Garamond"/>
                <a:cs typeface="Garamond"/>
              </a:rPr>
              <a:t>is </a:t>
            </a:r>
            <a:r>
              <a:rPr sz="726" spc="16" dirty="0">
                <a:solidFill>
                  <a:srgbClr val="231F20"/>
                </a:solidFill>
                <a:latin typeface="Garamond"/>
                <a:cs typeface="Garamond"/>
              </a:rPr>
              <a:t>Robin</a:t>
            </a:r>
            <a:r>
              <a:rPr sz="726" spc="-53" dirty="0">
                <a:solidFill>
                  <a:srgbClr val="231F20"/>
                </a:solidFill>
                <a:latin typeface="Garamond"/>
                <a:cs typeface="Garamond"/>
              </a:rPr>
              <a:t> </a:t>
            </a:r>
            <a:r>
              <a:rPr sz="726" spc="33" dirty="0">
                <a:solidFill>
                  <a:srgbClr val="231F20"/>
                </a:solidFill>
                <a:latin typeface="Garamond"/>
                <a:cs typeface="Garamond"/>
              </a:rPr>
              <a:t>MacWizard,</a:t>
            </a:r>
            <a:endParaRPr sz="726" dirty="0">
              <a:latin typeface="Garamond"/>
              <a:cs typeface="Garamond"/>
            </a:endParaRPr>
          </a:p>
        </p:txBody>
      </p:sp>
      <p:sp>
        <p:nvSpPr>
          <p:cNvPr id="22" name="object 22"/>
          <p:cNvSpPr/>
          <p:nvPr/>
        </p:nvSpPr>
        <p:spPr>
          <a:xfrm>
            <a:off x="5175859" y="2174718"/>
            <a:ext cx="1009014" cy="878994"/>
          </a:xfrm>
          <a:prstGeom prst="rect">
            <a:avLst/>
          </a:prstGeom>
          <a:blipFill>
            <a:blip r:embed="rId12" cstate="print"/>
            <a:stretch>
              <a:fillRect/>
            </a:stretch>
          </a:blipFill>
        </p:spPr>
        <p:txBody>
          <a:bodyPr wrap="square" lIns="0" tIns="0" rIns="0" bIns="0" rtlCol="0"/>
          <a:lstStyle/>
          <a:p>
            <a:endParaRPr sz="1187"/>
          </a:p>
        </p:txBody>
      </p:sp>
      <p:sp>
        <p:nvSpPr>
          <p:cNvPr id="23" name="object 23"/>
          <p:cNvSpPr/>
          <p:nvPr/>
        </p:nvSpPr>
        <p:spPr>
          <a:xfrm>
            <a:off x="5175858" y="2212708"/>
            <a:ext cx="875626" cy="645936"/>
          </a:xfrm>
          <a:prstGeom prst="rect">
            <a:avLst/>
          </a:prstGeom>
          <a:blipFill>
            <a:blip r:embed="rId13" cstate="print"/>
            <a:stretch>
              <a:fillRect/>
            </a:stretch>
          </a:blipFill>
        </p:spPr>
        <p:txBody>
          <a:bodyPr wrap="square" lIns="0" tIns="0" rIns="0" bIns="0" rtlCol="0"/>
          <a:lstStyle/>
          <a:p>
            <a:endParaRPr sz="1187"/>
          </a:p>
        </p:txBody>
      </p:sp>
      <p:sp>
        <p:nvSpPr>
          <p:cNvPr id="24" name="object 24"/>
          <p:cNvSpPr/>
          <p:nvPr/>
        </p:nvSpPr>
        <p:spPr>
          <a:xfrm>
            <a:off x="5175858" y="2858638"/>
            <a:ext cx="1004306" cy="195075"/>
          </a:xfrm>
          <a:prstGeom prst="rect">
            <a:avLst/>
          </a:prstGeom>
          <a:blipFill>
            <a:blip r:embed="rId14" cstate="print"/>
            <a:stretch>
              <a:fillRect/>
            </a:stretch>
          </a:blipFill>
        </p:spPr>
        <p:txBody>
          <a:bodyPr wrap="square" lIns="0" tIns="0" rIns="0" bIns="0" rtlCol="0"/>
          <a:lstStyle/>
          <a:p>
            <a:endParaRPr sz="1187"/>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3646" y="6787256"/>
            <a:ext cx="148692" cy="99894"/>
          </a:xfrm>
          <a:prstGeom prst="rect">
            <a:avLst/>
          </a:prstGeom>
        </p:spPr>
        <p:txBody>
          <a:bodyPr vert="horz" wrap="square" lIns="0" tIns="8377" rIns="0" bIns="0" rtlCol="0">
            <a:spAutoFit/>
          </a:bodyPr>
          <a:lstStyle/>
          <a:p>
            <a:pPr marL="8377">
              <a:spcBef>
                <a:spcPts val="66"/>
              </a:spcBef>
            </a:pPr>
            <a:r>
              <a:rPr sz="594" spc="16" dirty="0">
                <a:solidFill>
                  <a:srgbClr val="231F20"/>
                </a:solidFill>
                <a:latin typeface="Calibri"/>
                <a:cs typeface="Calibri"/>
              </a:rPr>
              <a:t>1</a:t>
            </a:r>
            <a:r>
              <a:rPr sz="594" spc="49" dirty="0">
                <a:solidFill>
                  <a:srgbClr val="231F20"/>
                </a:solidFill>
                <a:latin typeface="Calibri"/>
                <a:cs typeface="Calibri"/>
              </a:rPr>
              <a:t>2</a:t>
            </a:r>
            <a:r>
              <a:rPr sz="594" spc="56" dirty="0">
                <a:solidFill>
                  <a:srgbClr val="231F20"/>
                </a:solidFill>
                <a:latin typeface="Calibri"/>
                <a:cs typeface="Calibri"/>
              </a:rPr>
              <a:t>3</a:t>
            </a:r>
            <a:endParaRPr sz="594">
              <a:latin typeface="Calibri"/>
              <a:cs typeface="Calibri"/>
            </a:endParaRPr>
          </a:p>
        </p:txBody>
      </p:sp>
      <p:sp>
        <p:nvSpPr>
          <p:cNvPr id="3" name="object 3"/>
          <p:cNvSpPr/>
          <p:nvPr/>
        </p:nvSpPr>
        <p:spPr>
          <a:xfrm>
            <a:off x="2955559" y="4712316"/>
            <a:ext cx="201367" cy="132977"/>
          </a:xfrm>
          <a:prstGeom prst="rect">
            <a:avLst/>
          </a:prstGeom>
          <a:blipFill>
            <a:blip r:embed="rId2" cstate="print"/>
            <a:stretch>
              <a:fillRect/>
            </a:stretch>
          </a:blipFill>
        </p:spPr>
        <p:txBody>
          <a:bodyPr wrap="square" lIns="0" tIns="0" rIns="0" bIns="0" rtlCol="0"/>
          <a:lstStyle/>
          <a:p>
            <a:endParaRPr sz="1187"/>
          </a:p>
        </p:txBody>
      </p:sp>
      <p:sp>
        <p:nvSpPr>
          <p:cNvPr id="4" name="object 4"/>
          <p:cNvSpPr txBox="1"/>
          <p:nvPr/>
        </p:nvSpPr>
        <p:spPr>
          <a:xfrm>
            <a:off x="3020493" y="4713715"/>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4</a:t>
            </a:r>
            <a:endParaRPr sz="693">
              <a:latin typeface="Calibri"/>
              <a:cs typeface="Calibri"/>
            </a:endParaRPr>
          </a:p>
        </p:txBody>
      </p:sp>
      <p:sp>
        <p:nvSpPr>
          <p:cNvPr id="5" name="object 5"/>
          <p:cNvSpPr/>
          <p:nvPr/>
        </p:nvSpPr>
        <p:spPr>
          <a:xfrm>
            <a:off x="2955559" y="6134368"/>
            <a:ext cx="201367" cy="132977"/>
          </a:xfrm>
          <a:prstGeom prst="rect">
            <a:avLst/>
          </a:prstGeom>
          <a:blipFill>
            <a:blip r:embed="rId3" cstate="print"/>
            <a:stretch>
              <a:fillRect/>
            </a:stretch>
          </a:blipFill>
        </p:spPr>
        <p:txBody>
          <a:bodyPr wrap="square" lIns="0" tIns="0" rIns="0" bIns="0" rtlCol="0"/>
          <a:lstStyle/>
          <a:p>
            <a:endParaRPr sz="1187"/>
          </a:p>
        </p:txBody>
      </p:sp>
      <p:sp>
        <p:nvSpPr>
          <p:cNvPr id="6" name="object 6"/>
          <p:cNvSpPr txBox="1"/>
          <p:nvPr/>
        </p:nvSpPr>
        <p:spPr>
          <a:xfrm>
            <a:off x="3020493" y="6135767"/>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5</a:t>
            </a:r>
            <a:endParaRPr sz="693">
              <a:latin typeface="Calibri"/>
              <a:cs typeface="Calibri"/>
            </a:endParaRPr>
          </a:p>
        </p:txBody>
      </p:sp>
      <p:sp>
        <p:nvSpPr>
          <p:cNvPr id="7" name="object 7"/>
          <p:cNvSpPr txBox="1"/>
          <p:nvPr/>
        </p:nvSpPr>
        <p:spPr>
          <a:xfrm>
            <a:off x="3181447" y="2293618"/>
            <a:ext cx="2826412" cy="3985272"/>
          </a:xfrm>
          <a:prstGeom prst="rect">
            <a:avLst/>
          </a:prstGeom>
        </p:spPr>
        <p:txBody>
          <a:bodyPr vert="horz" wrap="square" lIns="0" tIns="18429" rIns="0" bIns="0" rtlCol="0">
            <a:spAutoFit/>
          </a:bodyPr>
          <a:lstStyle/>
          <a:p>
            <a:pPr marL="307852" marR="835598" algn="just">
              <a:lnSpc>
                <a:spcPts val="805"/>
              </a:lnSpc>
              <a:spcBef>
                <a:spcPts val="145"/>
              </a:spcBef>
            </a:pP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3" dirty="0">
                <a:solidFill>
                  <a:srgbClr val="231F20"/>
                </a:solidFill>
                <a:latin typeface="Times New Roman"/>
                <a:cs typeface="Times New Roman"/>
              </a:rPr>
              <a:t>not </a:t>
            </a:r>
            <a:r>
              <a:rPr sz="726" spc="16" dirty="0">
                <a:solidFill>
                  <a:srgbClr val="231F20"/>
                </a:solidFill>
                <a:latin typeface="Times New Roman"/>
                <a:cs typeface="Times New Roman"/>
              </a:rPr>
              <a:t>your </a:t>
            </a:r>
            <a:r>
              <a:rPr sz="726" spc="23" dirty="0">
                <a:solidFill>
                  <a:srgbClr val="231F20"/>
                </a:solidFill>
                <a:latin typeface="Times New Roman"/>
                <a:cs typeface="Times New Roman"/>
              </a:rPr>
              <a:t>pen </a:t>
            </a:r>
            <a:r>
              <a:rPr sz="726" spc="10" dirty="0">
                <a:solidFill>
                  <a:srgbClr val="231F20"/>
                </a:solidFill>
                <a:latin typeface="Times New Roman"/>
                <a:cs typeface="Times New Roman"/>
              </a:rPr>
              <a:t>friend. </a:t>
            </a:r>
            <a:r>
              <a:rPr sz="726" spc="16" dirty="0">
                <a:solidFill>
                  <a:srgbClr val="231F20"/>
                </a:solidFill>
                <a:latin typeface="Times New Roman"/>
                <a:cs typeface="Times New Roman"/>
              </a:rPr>
              <a:t>This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going  </a:t>
            </a:r>
            <a:r>
              <a:rPr sz="726" spc="16" dirty="0">
                <a:solidFill>
                  <a:srgbClr val="231F20"/>
                </a:solidFill>
                <a:latin typeface="Times New Roman"/>
                <a:cs typeface="Times New Roman"/>
              </a:rPr>
              <a:t>to sound </a:t>
            </a:r>
            <a:r>
              <a:rPr sz="726" dirty="0">
                <a:solidFill>
                  <a:srgbClr val="231F20"/>
                </a:solidFill>
                <a:latin typeface="Times New Roman"/>
                <a:cs typeface="Times New Roman"/>
              </a:rPr>
              <a:t>crazy </a:t>
            </a:r>
            <a:r>
              <a:rPr sz="726" spc="3" dirty="0">
                <a:solidFill>
                  <a:srgbClr val="231F20"/>
                </a:solidFill>
                <a:latin typeface="Times New Roman"/>
                <a:cs typeface="Times New Roman"/>
              </a:rPr>
              <a:t>(это </a:t>
            </a:r>
            <a:r>
              <a:rPr sz="726" spc="16" dirty="0">
                <a:solidFill>
                  <a:srgbClr val="231F20"/>
                </a:solidFill>
                <a:latin typeface="Times New Roman"/>
                <a:cs typeface="Times New Roman"/>
              </a:rPr>
              <a:t>прозвучит неправдо-  </a:t>
            </a:r>
            <a:r>
              <a:rPr sz="726" dirty="0">
                <a:solidFill>
                  <a:srgbClr val="231F20"/>
                </a:solidFill>
                <a:latin typeface="Times New Roman"/>
                <a:cs typeface="Times New Roman"/>
              </a:rPr>
              <a:t>подобно) </a:t>
            </a: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0" dirty="0">
                <a:solidFill>
                  <a:srgbClr val="231F20"/>
                </a:solidFill>
                <a:latin typeface="Times New Roman"/>
                <a:cs typeface="Times New Roman"/>
              </a:rPr>
              <a:t>from the</a:t>
            </a:r>
            <a:r>
              <a:rPr sz="726" spc="40" dirty="0">
                <a:solidFill>
                  <a:srgbClr val="231F20"/>
                </a:solidFill>
                <a:latin typeface="Times New Roman"/>
                <a:cs typeface="Times New Roman"/>
              </a:rPr>
              <a:t> </a:t>
            </a:r>
            <a:r>
              <a:rPr sz="726" spc="20" dirty="0">
                <a:solidFill>
                  <a:srgbClr val="231F20"/>
                </a:solidFill>
                <a:latin typeface="Times New Roman"/>
                <a:cs typeface="Times New Roman"/>
              </a:rPr>
              <a:t>Edinburgh</a:t>
            </a:r>
            <a:endParaRPr sz="726" dirty="0">
              <a:latin typeface="Times New Roman"/>
              <a:cs typeface="Times New Roman"/>
            </a:endParaRPr>
          </a:p>
          <a:p>
            <a:pPr marL="307852" marR="987639">
              <a:lnSpc>
                <a:spcPts val="805"/>
              </a:lnSpc>
            </a:pPr>
            <a:r>
              <a:rPr sz="726" spc="-3" dirty="0">
                <a:solidFill>
                  <a:srgbClr val="231F20"/>
                </a:solidFill>
                <a:latin typeface="Times New Roman"/>
                <a:cs typeface="Times New Roman"/>
              </a:rPr>
              <a:t>of </a:t>
            </a:r>
            <a:r>
              <a:rPr sz="726" spc="-13" dirty="0">
                <a:solidFill>
                  <a:srgbClr val="231F20"/>
                </a:solidFill>
                <a:latin typeface="Times New Roman"/>
                <a:cs typeface="Times New Roman"/>
              </a:rPr>
              <a:t>1599 </a:t>
            </a:r>
            <a:r>
              <a:rPr sz="726" spc="33" dirty="0">
                <a:solidFill>
                  <a:srgbClr val="231F20"/>
                </a:solidFill>
                <a:latin typeface="Times New Roman"/>
                <a:cs typeface="Times New Roman"/>
              </a:rPr>
              <a:t>and </a:t>
            </a:r>
            <a:r>
              <a:rPr sz="726" spc="7" dirty="0">
                <a:solidFill>
                  <a:srgbClr val="231F20"/>
                </a:solidFill>
                <a:latin typeface="Times New Roman"/>
                <a:cs typeface="Times New Roman"/>
              </a:rPr>
              <a:t>now </a:t>
            </a:r>
            <a:r>
              <a:rPr sz="726" spc="16" dirty="0">
                <a:solidFill>
                  <a:srgbClr val="231F20"/>
                </a:solidFill>
                <a:latin typeface="Times New Roman"/>
                <a:cs typeface="Times New Roman"/>
              </a:rPr>
              <a:t>your </a:t>
            </a:r>
            <a:r>
              <a:rPr sz="726" spc="7" dirty="0">
                <a:solidFill>
                  <a:srgbClr val="231F20"/>
                </a:solidFill>
                <a:latin typeface="Times New Roman"/>
                <a:cs typeface="Times New Roman"/>
              </a:rPr>
              <a:t>real </a:t>
            </a:r>
            <a:r>
              <a:rPr sz="726" spc="23" dirty="0">
                <a:solidFill>
                  <a:srgbClr val="231F20"/>
                </a:solidFill>
                <a:latin typeface="Times New Roman"/>
                <a:cs typeface="Times New Roman"/>
              </a:rPr>
              <a:t>pen </a:t>
            </a:r>
            <a:r>
              <a:rPr sz="726" spc="16" dirty="0">
                <a:solidFill>
                  <a:srgbClr val="231F20"/>
                </a:solidFill>
                <a:latin typeface="Times New Roman"/>
                <a:cs typeface="Times New Roman"/>
              </a:rPr>
              <a:t>friend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there. I </a:t>
            </a:r>
            <a:r>
              <a:rPr sz="726" spc="20" dirty="0">
                <a:solidFill>
                  <a:srgbClr val="231F20"/>
                </a:solidFill>
                <a:latin typeface="Times New Roman"/>
                <a:cs typeface="Times New Roman"/>
              </a:rPr>
              <a:t>made </a:t>
            </a:r>
            <a:r>
              <a:rPr sz="726" spc="3" dirty="0">
                <a:solidFill>
                  <a:srgbClr val="231F20"/>
                </a:solidFill>
                <a:latin typeface="Times New Roman"/>
                <a:cs typeface="Times New Roman"/>
              </a:rPr>
              <a:t>a </a:t>
            </a:r>
            <a:r>
              <a:rPr sz="726" spc="16" dirty="0">
                <a:solidFill>
                  <a:srgbClr val="231F20"/>
                </a:solidFill>
                <a:latin typeface="Times New Roman"/>
                <a:cs typeface="Times New Roman"/>
              </a:rPr>
              <a:t>mistake </a:t>
            </a:r>
            <a:r>
              <a:rPr sz="726" spc="33" dirty="0">
                <a:solidFill>
                  <a:srgbClr val="231F20"/>
                </a:solidFill>
                <a:latin typeface="Times New Roman"/>
                <a:cs typeface="Times New Roman"/>
              </a:rPr>
              <a:t>and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correct </a:t>
            </a:r>
            <a:r>
              <a:rPr sz="726" spc="3" dirty="0">
                <a:solidFill>
                  <a:srgbClr val="231F20"/>
                </a:solidFill>
                <a:latin typeface="Times New Roman"/>
                <a:cs typeface="Times New Roman"/>
              </a:rPr>
              <a:t>it quickly</a:t>
            </a:r>
            <a:r>
              <a:rPr sz="726" spc="33" dirty="0">
                <a:solidFill>
                  <a:srgbClr val="231F20"/>
                </a:solidFill>
                <a:latin typeface="Times New Roman"/>
                <a:cs typeface="Times New Roman"/>
              </a:rPr>
              <a:t> </a:t>
            </a:r>
            <a:r>
              <a:rPr sz="726" dirty="0">
                <a:solidFill>
                  <a:srgbClr val="231F20"/>
                </a:solidFill>
                <a:latin typeface="Times New Roman"/>
                <a:cs typeface="Times New Roman"/>
              </a:rPr>
              <a:t>somehow.</a:t>
            </a:r>
            <a:endParaRPr sz="726" dirty="0">
              <a:latin typeface="Times New Roman"/>
              <a:cs typeface="Times New Roman"/>
            </a:endParaRPr>
          </a:p>
          <a:p>
            <a:pPr marL="307852" marR="947011" indent="-299893">
              <a:lnSpc>
                <a:spcPts val="805"/>
              </a:lnSpc>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Ha-ha-ha. </a:t>
            </a:r>
            <a:r>
              <a:rPr sz="726" spc="-7" dirty="0">
                <a:solidFill>
                  <a:srgbClr val="231F20"/>
                </a:solidFill>
                <a:latin typeface="Times New Roman"/>
                <a:cs typeface="Times New Roman"/>
              </a:rPr>
              <a:t>Very </a:t>
            </a:r>
            <a:r>
              <a:rPr sz="726" spc="7" dirty="0">
                <a:solidFill>
                  <a:srgbClr val="231F20"/>
                </a:solidFill>
                <a:latin typeface="Times New Roman"/>
                <a:cs typeface="Times New Roman"/>
              </a:rPr>
              <a:t>funny, </a:t>
            </a:r>
            <a:r>
              <a:rPr sz="726" spc="-7" dirty="0">
                <a:solidFill>
                  <a:srgbClr val="231F20"/>
                </a:solidFill>
                <a:latin typeface="Times New Roman"/>
                <a:cs typeface="Times New Roman"/>
              </a:rPr>
              <a:t>Rob. </a:t>
            </a:r>
            <a:r>
              <a:rPr sz="726" spc="-36" dirty="0">
                <a:solidFill>
                  <a:srgbClr val="231F20"/>
                </a:solidFill>
                <a:latin typeface="Times New Roman"/>
                <a:cs typeface="Times New Roman"/>
              </a:rPr>
              <a:t>You’ve </a:t>
            </a:r>
            <a:r>
              <a:rPr sz="726" spc="3" dirty="0">
                <a:solidFill>
                  <a:srgbClr val="231F20"/>
                </a:solidFill>
                <a:latin typeface="Times New Roman"/>
                <a:cs typeface="Times New Roman"/>
              </a:rPr>
              <a:t>got a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good </a:t>
            </a:r>
            <a:r>
              <a:rPr sz="726" spc="3" dirty="0">
                <a:solidFill>
                  <a:srgbClr val="231F20"/>
                </a:solidFill>
                <a:latin typeface="Times New Roman"/>
                <a:cs typeface="Times New Roman"/>
              </a:rPr>
              <a:t>sense </a:t>
            </a:r>
            <a:r>
              <a:rPr sz="726" spc="-3" dirty="0">
                <a:solidFill>
                  <a:srgbClr val="231F20"/>
                </a:solidFill>
                <a:latin typeface="Times New Roman"/>
                <a:cs typeface="Times New Roman"/>
              </a:rPr>
              <a:t>of</a:t>
            </a:r>
            <a:r>
              <a:rPr sz="726" spc="36" dirty="0">
                <a:solidFill>
                  <a:srgbClr val="231F20"/>
                </a:solidFill>
                <a:latin typeface="Times New Roman"/>
                <a:cs typeface="Times New Roman"/>
              </a:rPr>
              <a:t> </a:t>
            </a:r>
            <a:r>
              <a:rPr sz="726" spc="20" dirty="0">
                <a:solidFill>
                  <a:srgbClr val="231F20"/>
                </a:solidFill>
                <a:latin typeface="Times New Roman"/>
                <a:cs typeface="Times New Roman"/>
              </a:rPr>
              <a:t>humour.</a:t>
            </a:r>
            <a:endParaRPr sz="726" dirty="0">
              <a:latin typeface="Times New Roman"/>
              <a:cs typeface="Times New Roman"/>
            </a:endParaRPr>
          </a:p>
          <a:p>
            <a:pPr marL="307852" marR="744708" indent="-291936">
              <a:lnSpc>
                <a:spcPts val="805"/>
              </a:lnSpc>
            </a:pPr>
            <a:r>
              <a:rPr sz="726" dirty="0">
                <a:solidFill>
                  <a:srgbClr val="231F20"/>
                </a:solidFill>
                <a:latin typeface="Times New Roman"/>
                <a:cs typeface="Times New Roman"/>
              </a:rPr>
              <a:t>Robin: </a:t>
            </a:r>
            <a:r>
              <a:rPr sz="726" spc="-20" dirty="0">
                <a:solidFill>
                  <a:srgbClr val="231F20"/>
                </a:solidFill>
                <a:latin typeface="Times New Roman"/>
                <a:cs typeface="Times New Roman"/>
              </a:rPr>
              <a:t>I’m </a:t>
            </a:r>
            <a:r>
              <a:rPr sz="726" dirty="0">
                <a:solidFill>
                  <a:srgbClr val="231F20"/>
                </a:solidFill>
                <a:latin typeface="Times New Roman"/>
                <a:cs typeface="Times New Roman"/>
              </a:rPr>
              <a:t>Robin! </a:t>
            </a:r>
            <a:r>
              <a:rPr sz="726" spc="7" dirty="0">
                <a:solidFill>
                  <a:srgbClr val="231F20"/>
                </a:solidFill>
                <a:latin typeface="Times New Roman"/>
                <a:cs typeface="Times New Roman"/>
              </a:rPr>
              <a:t>How </a:t>
            </a:r>
            <a:r>
              <a:rPr sz="726" spc="20" dirty="0">
                <a:solidFill>
                  <a:srgbClr val="231F20"/>
                </a:solidFill>
                <a:latin typeface="Times New Roman"/>
                <a:cs typeface="Times New Roman"/>
              </a:rPr>
              <a:t>many </a:t>
            </a:r>
            <a:r>
              <a:rPr sz="726" spc="16" dirty="0">
                <a:solidFill>
                  <a:srgbClr val="231F20"/>
                </a:solidFill>
                <a:latin typeface="Times New Roman"/>
                <a:cs typeface="Times New Roman"/>
              </a:rPr>
              <a:t>times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I </a:t>
            </a:r>
            <a:r>
              <a:rPr sz="726" dirty="0">
                <a:solidFill>
                  <a:srgbClr val="231F20"/>
                </a:solidFill>
                <a:latin typeface="Times New Roman"/>
                <a:cs typeface="Times New Roman"/>
              </a:rPr>
              <a:t>tell </a:t>
            </a:r>
            <a:r>
              <a:rPr sz="726" spc="-10" dirty="0">
                <a:solidFill>
                  <a:srgbClr val="231F20"/>
                </a:solidFill>
                <a:latin typeface="Times New Roman"/>
                <a:cs typeface="Times New Roman"/>
              </a:rPr>
              <a:t>you?  </a:t>
            </a:r>
            <a:r>
              <a:rPr sz="726" dirty="0">
                <a:solidFill>
                  <a:srgbClr val="231F20"/>
                </a:solidFill>
                <a:latin typeface="Times New Roman"/>
                <a:cs typeface="Times New Roman"/>
              </a:rPr>
              <a:t>Just </a:t>
            </a:r>
            <a:r>
              <a:rPr sz="726" spc="3" dirty="0">
                <a:solidFill>
                  <a:srgbClr val="231F20"/>
                </a:solidFill>
                <a:latin typeface="Times New Roman"/>
                <a:cs typeface="Times New Roman"/>
              </a:rPr>
              <a:t>listen. </a:t>
            </a:r>
            <a:r>
              <a:rPr sz="726" spc="-3" dirty="0">
                <a:solidFill>
                  <a:srgbClr val="231F20"/>
                </a:solidFill>
                <a:latin typeface="Times New Roman"/>
                <a:cs typeface="Times New Roman"/>
              </a:rPr>
              <a:t>My </a:t>
            </a:r>
            <a:r>
              <a:rPr sz="726" spc="3" dirty="0">
                <a:solidFill>
                  <a:srgbClr val="231F20"/>
                </a:solidFill>
                <a:latin typeface="Times New Roman"/>
                <a:cs typeface="Times New Roman"/>
              </a:rPr>
              <a:t>family </a:t>
            </a:r>
            <a:r>
              <a:rPr sz="726" spc="23" dirty="0">
                <a:solidFill>
                  <a:srgbClr val="231F20"/>
                </a:solidFill>
                <a:latin typeface="Times New Roman"/>
                <a:cs typeface="Times New Roman"/>
              </a:rPr>
              <a:t>name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MacWizard:</a:t>
            </a:r>
            <a:r>
              <a:rPr sz="726" spc="171" dirty="0">
                <a:solidFill>
                  <a:srgbClr val="231F20"/>
                </a:solidFill>
                <a:latin typeface="Times New Roman"/>
                <a:cs typeface="Times New Roman"/>
              </a:rPr>
              <a:t> </a:t>
            </a:r>
            <a:r>
              <a:rPr sz="726" spc="23" dirty="0">
                <a:solidFill>
                  <a:srgbClr val="231F20"/>
                </a:solidFill>
                <a:latin typeface="Times New Roman"/>
                <a:cs typeface="Times New Roman"/>
              </a:rPr>
              <a:t>in</a:t>
            </a:r>
            <a:endParaRPr sz="726" dirty="0">
              <a:latin typeface="Times New Roman"/>
              <a:cs typeface="Times New Roman"/>
            </a:endParaRPr>
          </a:p>
          <a:p>
            <a:pPr marL="307852" marR="237067">
              <a:lnSpc>
                <a:spcPts val="805"/>
              </a:lnSpc>
            </a:pPr>
            <a:r>
              <a:rPr sz="726" spc="7" dirty="0">
                <a:solidFill>
                  <a:srgbClr val="231F20"/>
                </a:solidFill>
                <a:latin typeface="Times New Roman"/>
                <a:cs typeface="Times New Roman"/>
              </a:rPr>
              <a:t>Scottish </a:t>
            </a:r>
            <a:r>
              <a:rPr sz="726" spc="3" dirty="0">
                <a:solidFill>
                  <a:srgbClr val="231F20"/>
                </a:solidFill>
                <a:latin typeface="Times New Roman"/>
                <a:cs typeface="Times New Roman"/>
              </a:rPr>
              <a:t>it </a:t>
            </a:r>
            <a:r>
              <a:rPr sz="726" spc="16" dirty="0">
                <a:solidFill>
                  <a:srgbClr val="231F20"/>
                </a:solidFill>
                <a:latin typeface="Times New Roman"/>
                <a:cs typeface="Times New Roman"/>
              </a:rPr>
              <a:t>means </a:t>
            </a:r>
            <a:r>
              <a:rPr sz="726" spc="-16" dirty="0">
                <a:solidFill>
                  <a:srgbClr val="231F20"/>
                </a:solidFill>
                <a:latin typeface="Times New Roman"/>
                <a:cs typeface="Times New Roman"/>
              </a:rPr>
              <a:t>“a </a:t>
            </a:r>
            <a:r>
              <a:rPr sz="726" spc="-3" dirty="0">
                <a:solidFill>
                  <a:srgbClr val="231F20"/>
                </a:solidFill>
                <a:latin typeface="Times New Roman"/>
                <a:cs typeface="Times New Roman"/>
              </a:rPr>
              <a:t>wizard’s </a:t>
            </a:r>
            <a:r>
              <a:rPr sz="726" spc="-10" dirty="0">
                <a:solidFill>
                  <a:srgbClr val="231F20"/>
                </a:solidFill>
                <a:latin typeface="Times New Roman"/>
                <a:cs typeface="Times New Roman"/>
              </a:rPr>
              <a:t>son”. </a:t>
            </a:r>
            <a:r>
              <a:rPr sz="726" spc="-3" dirty="0">
                <a:solidFill>
                  <a:srgbClr val="231F20"/>
                </a:solidFill>
                <a:latin typeface="Times New Roman"/>
                <a:cs typeface="Times New Roman"/>
              </a:rPr>
              <a:t>My </a:t>
            </a:r>
            <a:r>
              <a:rPr sz="726" dirty="0">
                <a:solidFill>
                  <a:srgbClr val="231F20"/>
                </a:solidFill>
                <a:latin typeface="Times New Roman"/>
                <a:cs typeface="Times New Roman"/>
              </a:rPr>
              <a:t>father, </a:t>
            </a:r>
            <a:r>
              <a:rPr sz="726" spc="7" dirty="0">
                <a:solidFill>
                  <a:srgbClr val="231F20"/>
                </a:solidFill>
                <a:latin typeface="Times New Roman"/>
                <a:cs typeface="Times New Roman"/>
              </a:rPr>
              <a:t>my  </a:t>
            </a:r>
            <a:r>
              <a:rPr sz="726" spc="16" dirty="0">
                <a:solidFill>
                  <a:srgbClr val="231F20"/>
                </a:solidFill>
                <a:latin typeface="Times New Roman"/>
                <a:cs typeface="Times New Roman"/>
              </a:rPr>
              <a:t>grandfather </a:t>
            </a:r>
            <a:r>
              <a:rPr sz="726" spc="33" dirty="0">
                <a:solidFill>
                  <a:srgbClr val="231F20"/>
                </a:solidFill>
                <a:latin typeface="Times New Roman"/>
                <a:cs typeface="Times New Roman"/>
              </a:rPr>
              <a:t>and </a:t>
            </a:r>
            <a:r>
              <a:rPr sz="726" spc="7" dirty="0">
                <a:solidFill>
                  <a:srgbClr val="231F20"/>
                </a:solidFill>
                <a:latin typeface="Times New Roman"/>
                <a:cs typeface="Times New Roman"/>
              </a:rPr>
              <a:t>my </a:t>
            </a:r>
            <a:r>
              <a:rPr sz="726" spc="16" dirty="0">
                <a:solidFill>
                  <a:srgbClr val="231F20"/>
                </a:solidFill>
                <a:latin typeface="Times New Roman"/>
                <a:cs typeface="Times New Roman"/>
              </a:rPr>
              <a:t>great-grandfather </a:t>
            </a:r>
            <a:r>
              <a:rPr sz="726" spc="10" dirty="0">
                <a:solidFill>
                  <a:srgbClr val="231F20"/>
                </a:solidFill>
                <a:latin typeface="Times New Roman"/>
                <a:cs typeface="Times New Roman"/>
              </a:rPr>
              <a:t>are </a:t>
            </a:r>
            <a:r>
              <a:rPr sz="726" spc="3" dirty="0">
                <a:solidFill>
                  <a:srgbClr val="231F20"/>
                </a:solidFill>
                <a:latin typeface="Times New Roman"/>
                <a:cs typeface="Times New Roman"/>
              </a:rPr>
              <a:t>all </a:t>
            </a:r>
            <a:r>
              <a:rPr sz="726" spc="7" dirty="0">
                <a:solidFill>
                  <a:srgbClr val="231F20"/>
                </a:solidFill>
                <a:latin typeface="Times New Roman"/>
                <a:cs typeface="Times New Roman"/>
              </a:rPr>
              <a:t>real</a:t>
            </a:r>
            <a:r>
              <a:rPr sz="726" spc="115" dirty="0">
                <a:solidFill>
                  <a:srgbClr val="231F20"/>
                </a:solidFill>
                <a:latin typeface="Times New Roman"/>
                <a:cs typeface="Times New Roman"/>
              </a:rPr>
              <a:t> </a:t>
            </a:r>
            <a:r>
              <a:rPr sz="726" spc="7" dirty="0">
                <a:solidFill>
                  <a:srgbClr val="231F20"/>
                </a:solidFill>
                <a:latin typeface="Times New Roman"/>
                <a:cs typeface="Times New Roman"/>
              </a:rPr>
              <a:t>wizards.</a:t>
            </a:r>
            <a:endParaRPr sz="726" dirty="0">
              <a:latin typeface="Times New Roman"/>
              <a:cs typeface="Times New Roman"/>
            </a:endParaRPr>
          </a:p>
          <a:p>
            <a:pPr marL="8377">
              <a:lnSpc>
                <a:spcPts val="755"/>
              </a:lnSpc>
            </a:pPr>
            <a:r>
              <a:rPr sz="726" spc="3" dirty="0">
                <a:solidFill>
                  <a:srgbClr val="231F20"/>
                </a:solidFill>
                <a:latin typeface="Times New Roman"/>
                <a:cs typeface="Times New Roman"/>
              </a:rPr>
              <a:t>Misha: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16" dirty="0">
                <a:solidFill>
                  <a:srgbClr val="231F20"/>
                </a:solidFill>
                <a:latin typeface="Times New Roman"/>
                <a:cs typeface="Times New Roman"/>
              </a:rPr>
              <a:t>about</a:t>
            </a:r>
            <a:r>
              <a:rPr sz="726" spc="-73" dirty="0">
                <a:solidFill>
                  <a:srgbClr val="231F20"/>
                </a:solidFill>
                <a:latin typeface="Times New Roman"/>
                <a:cs typeface="Times New Roman"/>
              </a:rPr>
              <a:t> </a:t>
            </a:r>
            <a:r>
              <a:rPr sz="726" spc="-10" dirty="0">
                <a:solidFill>
                  <a:srgbClr val="231F20"/>
                </a:solidFill>
                <a:latin typeface="Times New Roman"/>
                <a:cs typeface="Times New Roman"/>
              </a:rPr>
              <a:t>you?</a:t>
            </a:r>
            <a:endParaRPr sz="726" dirty="0">
              <a:latin typeface="Times New Roman"/>
              <a:cs typeface="Times New Roman"/>
            </a:endParaRPr>
          </a:p>
          <a:p>
            <a:pPr marL="307852" marR="77905" indent="-291936">
              <a:lnSpc>
                <a:spcPts val="805"/>
              </a:lnSpc>
              <a:spcBef>
                <a:spcPts val="49"/>
              </a:spcBef>
            </a:pPr>
            <a:r>
              <a:rPr sz="726" dirty="0">
                <a:solidFill>
                  <a:srgbClr val="231F20"/>
                </a:solidFill>
                <a:latin typeface="Times New Roman"/>
                <a:cs typeface="Times New Roman"/>
              </a:rPr>
              <a:t>Robin: </a:t>
            </a:r>
            <a:r>
              <a:rPr sz="726" spc="10" dirty="0">
                <a:solidFill>
                  <a:srgbClr val="231F20"/>
                </a:solidFill>
                <a:latin typeface="Times New Roman"/>
                <a:cs typeface="Times New Roman"/>
              </a:rPr>
              <a:t>I </a:t>
            </a:r>
            <a:r>
              <a:rPr sz="726" spc="-7" dirty="0">
                <a:solidFill>
                  <a:srgbClr val="231F20"/>
                </a:solidFill>
                <a:latin typeface="Times New Roman"/>
                <a:cs typeface="Times New Roman"/>
              </a:rPr>
              <a:t>can’t </a:t>
            </a:r>
            <a:r>
              <a:rPr sz="726" spc="20" dirty="0">
                <a:solidFill>
                  <a:srgbClr val="231F20"/>
                </a:solidFill>
                <a:latin typeface="Times New Roman"/>
                <a:cs typeface="Times New Roman"/>
              </a:rPr>
              <a:t>do many </a:t>
            </a:r>
            <a:r>
              <a:rPr sz="726" spc="16" dirty="0">
                <a:solidFill>
                  <a:srgbClr val="231F20"/>
                </a:solidFill>
                <a:latin typeface="Times New Roman"/>
                <a:cs typeface="Times New Roman"/>
              </a:rPr>
              <a:t>things.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3" dirty="0">
                <a:solidFill>
                  <a:srgbClr val="231F20"/>
                </a:solidFill>
                <a:latin typeface="Times New Roman"/>
                <a:cs typeface="Times New Roman"/>
              </a:rPr>
              <a:t>not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talented, </a:t>
            </a: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20" dirty="0">
                <a:solidFill>
                  <a:srgbClr val="231F20"/>
                </a:solidFill>
                <a:latin typeface="Times New Roman"/>
                <a:cs typeface="Times New Roman"/>
              </a:rPr>
              <a:t>can </a:t>
            </a:r>
            <a:r>
              <a:rPr sz="726" spc="3" dirty="0">
                <a:solidFill>
                  <a:srgbClr val="231F20"/>
                </a:solidFill>
                <a:latin typeface="Times New Roman"/>
                <a:cs typeface="Times New Roman"/>
              </a:rPr>
              <a:t>travel  </a:t>
            </a:r>
            <a:r>
              <a:rPr sz="726" spc="23" dirty="0">
                <a:solidFill>
                  <a:srgbClr val="231F20"/>
                </a:solidFill>
                <a:latin typeface="Times New Roman"/>
                <a:cs typeface="Times New Roman"/>
              </a:rPr>
              <a:t>in </a:t>
            </a:r>
            <a:r>
              <a:rPr sz="726" spc="10" dirty="0">
                <a:solidFill>
                  <a:srgbClr val="231F20"/>
                </a:solidFill>
                <a:latin typeface="Times New Roman"/>
                <a:cs typeface="Times New Roman"/>
              </a:rPr>
              <a:t>time. I </a:t>
            </a:r>
            <a:r>
              <a:rPr sz="726" spc="20" dirty="0">
                <a:solidFill>
                  <a:srgbClr val="231F20"/>
                </a:solidFill>
                <a:latin typeface="Times New Roman"/>
                <a:cs typeface="Times New Roman"/>
              </a:rPr>
              <a:t>can </a:t>
            </a:r>
            <a:r>
              <a:rPr sz="726" spc="3" dirty="0">
                <a:solidFill>
                  <a:srgbClr val="231F20"/>
                </a:solidFill>
                <a:latin typeface="Times New Roman"/>
                <a:cs typeface="Times New Roman"/>
              </a:rPr>
              <a:t>also </a:t>
            </a:r>
            <a:r>
              <a:rPr sz="726" dirty="0">
                <a:solidFill>
                  <a:srgbClr val="231F20"/>
                </a:solidFill>
                <a:latin typeface="Times New Roman"/>
                <a:cs typeface="Times New Roman"/>
              </a:rPr>
              <a:t>fly </a:t>
            </a:r>
            <a:r>
              <a:rPr sz="726" spc="33" dirty="0">
                <a:solidFill>
                  <a:srgbClr val="231F20"/>
                </a:solidFill>
                <a:latin typeface="Times New Roman"/>
                <a:cs typeface="Times New Roman"/>
              </a:rPr>
              <a:t>and </a:t>
            </a:r>
            <a:r>
              <a:rPr sz="726" spc="16" dirty="0">
                <a:solidFill>
                  <a:srgbClr val="231F20"/>
                </a:solidFill>
                <a:latin typeface="Times New Roman"/>
                <a:cs typeface="Times New Roman"/>
              </a:rPr>
              <a:t>talk to animals </a:t>
            </a:r>
            <a:r>
              <a:rPr sz="726" spc="33" dirty="0">
                <a:solidFill>
                  <a:srgbClr val="231F20"/>
                </a:solidFill>
                <a:latin typeface="Times New Roman"/>
                <a:cs typeface="Times New Roman"/>
              </a:rPr>
              <a:t>and</a:t>
            </a:r>
            <a:r>
              <a:rPr sz="726" spc="148" dirty="0">
                <a:solidFill>
                  <a:srgbClr val="231F20"/>
                </a:solidFill>
                <a:latin typeface="Times New Roman"/>
                <a:cs typeface="Times New Roman"/>
              </a:rPr>
              <a:t> </a:t>
            </a:r>
            <a:r>
              <a:rPr sz="726" spc="3" dirty="0">
                <a:solidFill>
                  <a:srgbClr val="231F20"/>
                </a:solidFill>
                <a:latin typeface="Times New Roman"/>
                <a:cs typeface="Times New Roman"/>
              </a:rPr>
              <a:t>trees.</a:t>
            </a:r>
            <a:endParaRPr sz="726" dirty="0">
              <a:latin typeface="Times New Roman"/>
              <a:cs typeface="Times New Roman"/>
            </a:endParaRPr>
          </a:p>
          <a:p>
            <a:pPr marL="307852" marR="93822" indent="-299893" algn="just">
              <a:lnSpc>
                <a:spcPts val="805"/>
              </a:lnSpc>
            </a:pPr>
            <a:r>
              <a:rPr sz="726" spc="3" dirty="0">
                <a:solidFill>
                  <a:srgbClr val="231F20"/>
                </a:solidFill>
                <a:latin typeface="Times New Roman"/>
                <a:cs typeface="Times New Roman"/>
              </a:rPr>
              <a:t>Misha: </a:t>
            </a:r>
            <a:r>
              <a:rPr sz="726" dirty="0">
                <a:solidFill>
                  <a:srgbClr val="231F20"/>
                </a:solidFill>
                <a:latin typeface="Times New Roman"/>
                <a:cs typeface="Times New Roman"/>
              </a:rPr>
              <a:t>Fine. But </a:t>
            </a:r>
            <a:r>
              <a:rPr sz="726" spc="-3" dirty="0">
                <a:solidFill>
                  <a:srgbClr val="231F20"/>
                </a:solidFill>
                <a:latin typeface="Times New Roman"/>
                <a:cs typeface="Times New Roman"/>
              </a:rPr>
              <a:t>that’s </a:t>
            </a:r>
            <a:r>
              <a:rPr sz="726" spc="20" dirty="0">
                <a:solidFill>
                  <a:srgbClr val="231F20"/>
                </a:solidFill>
                <a:latin typeface="Times New Roman"/>
                <a:cs typeface="Times New Roman"/>
              </a:rPr>
              <a:t>the end </a:t>
            </a:r>
            <a:r>
              <a:rPr sz="726" spc="-3" dirty="0">
                <a:solidFill>
                  <a:srgbClr val="231F20"/>
                </a:solidFill>
                <a:latin typeface="Times New Roman"/>
                <a:cs typeface="Times New Roman"/>
              </a:rPr>
              <a:t>of </a:t>
            </a:r>
            <a:r>
              <a:rPr sz="726" spc="16" dirty="0">
                <a:solidFill>
                  <a:srgbClr val="231F20"/>
                </a:solidFill>
                <a:latin typeface="Times New Roman"/>
                <a:cs typeface="Times New Roman"/>
              </a:rPr>
              <a:t>your stupid </a:t>
            </a:r>
            <a:r>
              <a:rPr sz="726" spc="-3" dirty="0">
                <a:solidFill>
                  <a:srgbClr val="231F20"/>
                </a:solidFill>
                <a:latin typeface="Times New Roman"/>
                <a:cs typeface="Times New Roman"/>
              </a:rPr>
              <a:t>joke, ROBIN. </a:t>
            </a:r>
            <a:r>
              <a:rPr sz="726" dirty="0">
                <a:solidFill>
                  <a:srgbClr val="231F20"/>
                </a:solidFill>
                <a:latin typeface="Times New Roman"/>
                <a:cs typeface="Times New Roman"/>
              </a:rPr>
              <a:t>If </a:t>
            </a:r>
            <a:r>
              <a:rPr sz="726" spc="3" dirty="0">
                <a:solidFill>
                  <a:srgbClr val="231F20"/>
                </a:solidFill>
                <a:latin typeface="Times New Roman"/>
                <a:cs typeface="Times New Roman"/>
              </a:rPr>
              <a:t>you </a:t>
            </a:r>
            <a:r>
              <a:rPr sz="726" spc="10" dirty="0">
                <a:solidFill>
                  <a:srgbClr val="231F20"/>
                </a:solidFill>
                <a:latin typeface="Times New Roman"/>
                <a:cs typeface="Times New Roman"/>
              </a:rPr>
              <a:t>are  </a:t>
            </a:r>
            <a:r>
              <a:rPr sz="726" dirty="0">
                <a:solidFill>
                  <a:srgbClr val="231F20"/>
                </a:solidFill>
                <a:latin typeface="Times New Roman"/>
                <a:cs typeface="Times New Roman"/>
              </a:rPr>
              <a:t>really </a:t>
            </a:r>
            <a:r>
              <a:rPr sz="726" spc="3" dirty="0">
                <a:solidFill>
                  <a:srgbClr val="231F20"/>
                </a:solidFill>
                <a:latin typeface="Times New Roman"/>
                <a:cs typeface="Times New Roman"/>
              </a:rPr>
              <a:t>a </a:t>
            </a:r>
            <a:r>
              <a:rPr sz="726" spc="7" dirty="0">
                <a:solidFill>
                  <a:srgbClr val="231F20"/>
                </a:solidFill>
                <a:latin typeface="Times New Roman"/>
                <a:cs typeface="Times New Roman"/>
              </a:rPr>
              <a:t>wizard, </a:t>
            </a:r>
            <a:r>
              <a:rPr sz="726" spc="16" dirty="0">
                <a:solidFill>
                  <a:srgbClr val="231F20"/>
                </a:solidFill>
                <a:latin typeface="Times New Roman"/>
                <a:cs typeface="Times New Roman"/>
              </a:rPr>
              <a:t>talk to </a:t>
            </a:r>
            <a:r>
              <a:rPr sz="726" spc="7" dirty="0">
                <a:solidFill>
                  <a:srgbClr val="231F20"/>
                </a:solidFill>
                <a:latin typeface="Times New Roman"/>
                <a:cs typeface="Times New Roman"/>
              </a:rPr>
              <a:t>my </a:t>
            </a:r>
            <a:r>
              <a:rPr sz="726" spc="3" dirty="0">
                <a:solidFill>
                  <a:srgbClr val="231F20"/>
                </a:solidFill>
                <a:latin typeface="Times New Roman"/>
                <a:cs typeface="Times New Roman"/>
              </a:rPr>
              <a:t>cat </a:t>
            </a:r>
            <a:r>
              <a:rPr sz="726" spc="33" dirty="0">
                <a:solidFill>
                  <a:srgbClr val="231F20"/>
                </a:solidFill>
                <a:latin typeface="Times New Roman"/>
                <a:cs typeface="Times New Roman"/>
              </a:rPr>
              <a:t>and </a:t>
            </a:r>
            <a:r>
              <a:rPr sz="726" dirty="0">
                <a:solidFill>
                  <a:srgbClr val="231F20"/>
                </a:solidFill>
                <a:latin typeface="Times New Roman"/>
                <a:cs typeface="Times New Roman"/>
              </a:rPr>
              <a:t>tell me: </a:t>
            </a:r>
            <a:r>
              <a:rPr sz="726" spc="33" dirty="0">
                <a:solidFill>
                  <a:srgbClr val="231F20"/>
                </a:solidFill>
                <a:latin typeface="Times New Roman"/>
                <a:cs typeface="Times New Roman"/>
              </a:rPr>
              <a:t>What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his </a:t>
            </a:r>
            <a:r>
              <a:rPr sz="726" spc="7" dirty="0">
                <a:solidFill>
                  <a:srgbClr val="231F20"/>
                </a:solidFill>
                <a:latin typeface="Times New Roman"/>
                <a:cs typeface="Times New Roman"/>
              </a:rPr>
              <a:t>name?  How </a:t>
            </a:r>
            <a:r>
              <a:rPr sz="726" spc="3" dirty="0">
                <a:solidFill>
                  <a:srgbClr val="231F20"/>
                </a:solidFill>
                <a:latin typeface="Times New Roman"/>
                <a:cs typeface="Times New Roman"/>
              </a:rPr>
              <a:t>old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he? </a:t>
            </a:r>
            <a:r>
              <a:rPr sz="726" dirty="0">
                <a:solidFill>
                  <a:srgbClr val="231F20"/>
                </a:solidFill>
                <a:latin typeface="Times New Roman"/>
                <a:cs typeface="Times New Roman"/>
              </a:rPr>
              <a:t>What’s </a:t>
            </a:r>
            <a:r>
              <a:rPr sz="726" spc="10" dirty="0">
                <a:solidFill>
                  <a:srgbClr val="231F20"/>
                </a:solidFill>
                <a:latin typeface="Times New Roman"/>
                <a:cs typeface="Times New Roman"/>
              </a:rPr>
              <a:t>his </a:t>
            </a:r>
            <a:r>
              <a:rPr sz="726" spc="3" dirty="0">
                <a:solidFill>
                  <a:srgbClr val="231F20"/>
                </a:solidFill>
                <a:latin typeface="Times New Roman"/>
                <a:cs typeface="Times New Roman"/>
              </a:rPr>
              <a:t>favourite</a:t>
            </a:r>
            <a:r>
              <a:rPr sz="726" spc="165" dirty="0">
                <a:solidFill>
                  <a:srgbClr val="231F20"/>
                </a:solidFill>
                <a:latin typeface="Times New Roman"/>
                <a:cs typeface="Times New Roman"/>
              </a:rPr>
              <a:t> </a:t>
            </a:r>
            <a:r>
              <a:rPr sz="726" spc="-3" dirty="0">
                <a:solidFill>
                  <a:srgbClr val="231F20"/>
                </a:solidFill>
                <a:latin typeface="Times New Roman"/>
                <a:cs typeface="Times New Roman"/>
              </a:rPr>
              <a:t>food?</a:t>
            </a:r>
            <a:endParaRPr sz="726" dirty="0">
              <a:latin typeface="Times New Roman"/>
              <a:cs typeface="Times New Roman"/>
            </a:endParaRPr>
          </a:p>
          <a:p>
            <a:pPr marL="16335" indent="-419">
              <a:lnSpc>
                <a:spcPts val="755"/>
              </a:lnSpc>
            </a:pPr>
            <a:r>
              <a:rPr sz="726" dirty="0">
                <a:solidFill>
                  <a:srgbClr val="231F20"/>
                </a:solidFill>
                <a:latin typeface="Times New Roman"/>
                <a:cs typeface="Times New Roman"/>
              </a:rPr>
              <a:t>Robin:  OK. </a:t>
            </a:r>
            <a:r>
              <a:rPr sz="726" spc="-3" dirty="0">
                <a:solidFill>
                  <a:srgbClr val="231F20"/>
                </a:solidFill>
                <a:latin typeface="Times New Roman"/>
                <a:cs typeface="Times New Roman"/>
              </a:rPr>
              <a:t>Give </a:t>
            </a:r>
            <a:r>
              <a:rPr sz="726" spc="16" dirty="0">
                <a:solidFill>
                  <a:srgbClr val="231F20"/>
                </a:solidFill>
                <a:latin typeface="Times New Roman"/>
                <a:cs typeface="Times New Roman"/>
              </a:rPr>
              <a:t>me </a:t>
            </a:r>
            <a:r>
              <a:rPr sz="726" spc="3" dirty="0">
                <a:solidFill>
                  <a:srgbClr val="231F20"/>
                </a:solidFill>
                <a:latin typeface="Times New Roman"/>
                <a:cs typeface="Times New Roman"/>
              </a:rPr>
              <a:t>a </a:t>
            </a:r>
            <a:r>
              <a:rPr sz="726" spc="16" dirty="0">
                <a:solidFill>
                  <a:srgbClr val="231F20"/>
                </a:solidFill>
                <a:latin typeface="Times New Roman"/>
                <a:cs typeface="Times New Roman"/>
              </a:rPr>
              <a:t>minute. </a:t>
            </a:r>
            <a:r>
              <a:rPr sz="726" i="1" spc="7" dirty="0">
                <a:solidFill>
                  <a:srgbClr val="231F20"/>
                </a:solidFill>
                <a:latin typeface="Palatino Linotype"/>
                <a:cs typeface="Palatino Linotype"/>
              </a:rPr>
              <a:t>(pause </a:t>
            </a:r>
            <a:r>
              <a:rPr sz="726" i="1" dirty="0">
                <a:solidFill>
                  <a:srgbClr val="231F20"/>
                </a:solidFill>
                <a:latin typeface="Palatino Linotype"/>
                <a:cs typeface="Palatino Linotype"/>
              </a:rPr>
              <a:t>while </a:t>
            </a:r>
            <a:r>
              <a:rPr sz="726" i="1" spc="20" dirty="0">
                <a:solidFill>
                  <a:srgbClr val="231F20"/>
                </a:solidFill>
                <a:latin typeface="Palatino Linotype"/>
                <a:cs typeface="Palatino Linotype"/>
              </a:rPr>
              <a:t>he </a:t>
            </a:r>
            <a:r>
              <a:rPr sz="726" i="1" spc="7" dirty="0">
                <a:solidFill>
                  <a:srgbClr val="231F20"/>
                </a:solidFill>
                <a:latin typeface="Palatino Linotype"/>
                <a:cs typeface="Palatino Linotype"/>
              </a:rPr>
              <a:t>talks </a:t>
            </a:r>
            <a:r>
              <a:rPr sz="726" i="1" spc="10" dirty="0">
                <a:solidFill>
                  <a:srgbClr val="231F20"/>
                </a:solidFill>
                <a:latin typeface="Palatino Linotype"/>
                <a:cs typeface="Palatino Linotype"/>
              </a:rPr>
              <a:t>to the</a:t>
            </a:r>
            <a:r>
              <a:rPr sz="726" i="1" spc="99" dirty="0">
                <a:solidFill>
                  <a:srgbClr val="231F20"/>
                </a:solidFill>
                <a:latin typeface="Palatino Linotype"/>
                <a:cs typeface="Palatino Linotype"/>
              </a:rPr>
              <a:t> </a:t>
            </a:r>
            <a:r>
              <a:rPr sz="726" i="1" dirty="0">
                <a:solidFill>
                  <a:srgbClr val="231F20"/>
                </a:solidFill>
                <a:latin typeface="Palatino Linotype"/>
                <a:cs typeface="Palatino Linotype"/>
              </a:rPr>
              <a:t>cat)</a:t>
            </a:r>
            <a:endParaRPr sz="726" dirty="0">
              <a:latin typeface="Palatino Linotype"/>
              <a:cs typeface="Palatino Linotype"/>
            </a:endParaRPr>
          </a:p>
          <a:p>
            <a:pPr marL="308270" marR="3351" indent="-291936">
              <a:lnSpc>
                <a:spcPts val="805"/>
              </a:lnSpc>
              <a:spcBef>
                <a:spcPts val="46"/>
              </a:spcBef>
            </a:pPr>
            <a:r>
              <a:rPr sz="726" dirty="0">
                <a:solidFill>
                  <a:srgbClr val="231F20"/>
                </a:solidFill>
                <a:latin typeface="Times New Roman"/>
                <a:cs typeface="Times New Roman"/>
              </a:rPr>
              <a:t>Robin: </a:t>
            </a:r>
            <a:r>
              <a:rPr sz="726" spc="-7" dirty="0">
                <a:solidFill>
                  <a:srgbClr val="231F20"/>
                </a:solidFill>
                <a:latin typeface="Times New Roman"/>
                <a:cs typeface="Times New Roman"/>
              </a:rPr>
              <a:t>Well, </a:t>
            </a:r>
            <a:r>
              <a:rPr sz="726" dirty="0">
                <a:solidFill>
                  <a:srgbClr val="231F20"/>
                </a:solidFill>
                <a:latin typeface="Times New Roman"/>
                <a:cs typeface="Times New Roman"/>
              </a:rPr>
              <a:t>its </a:t>
            </a:r>
            <a:r>
              <a:rPr sz="726" spc="23" dirty="0">
                <a:solidFill>
                  <a:srgbClr val="231F20"/>
                </a:solidFill>
                <a:latin typeface="Times New Roman"/>
                <a:cs typeface="Times New Roman"/>
              </a:rPr>
              <a:t>name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Pafnutiy. </a:t>
            </a:r>
            <a:r>
              <a:rPr sz="726" spc="7" dirty="0">
                <a:solidFill>
                  <a:srgbClr val="231F20"/>
                </a:solidFill>
                <a:latin typeface="Times New Roman"/>
                <a:cs typeface="Times New Roman"/>
              </a:rPr>
              <a:t>It </a:t>
            </a:r>
            <a:r>
              <a:rPr sz="726" spc="-3" dirty="0">
                <a:solidFill>
                  <a:srgbClr val="231F20"/>
                </a:solidFill>
                <a:latin typeface="Times New Roman"/>
                <a:cs typeface="Times New Roman"/>
              </a:rPr>
              <a:t>is </a:t>
            </a:r>
            <a:r>
              <a:rPr sz="726" spc="16" dirty="0">
                <a:solidFill>
                  <a:srgbClr val="231F20"/>
                </a:solidFill>
                <a:latin typeface="Times New Roman"/>
                <a:cs typeface="Times New Roman"/>
              </a:rPr>
              <a:t>three </a:t>
            </a:r>
            <a:r>
              <a:rPr sz="726" dirty="0">
                <a:solidFill>
                  <a:srgbClr val="231F20"/>
                </a:solidFill>
                <a:latin typeface="Times New Roman"/>
                <a:cs typeface="Times New Roman"/>
              </a:rPr>
              <a:t>years old.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his  </a:t>
            </a:r>
            <a:r>
              <a:rPr sz="726" spc="3" dirty="0">
                <a:solidFill>
                  <a:srgbClr val="231F20"/>
                </a:solidFill>
                <a:latin typeface="Times New Roman"/>
                <a:cs typeface="Times New Roman"/>
              </a:rPr>
              <a:t>favourite </a:t>
            </a:r>
            <a:r>
              <a:rPr sz="726" spc="7" dirty="0">
                <a:solidFill>
                  <a:srgbClr val="231F20"/>
                </a:solidFill>
                <a:latin typeface="Times New Roman"/>
                <a:cs typeface="Times New Roman"/>
              </a:rPr>
              <a:t>food </a:t>
            </a:r>
            <a:r>
              <a:rPr sz="726" spc="-3" dirty="0">
                <a:solidFill>
                  <a:srgbClr val="231F20"/>
                </a:solidFill>
                <a:latin typeface="Times New Roman"/>
                <a:cs typeface="Times New Roman"/>
              </a:rPr>
              <a:t>is </a:t>
            </a:r>
            <a:r>
              <a:rPr sz="726" dirty="0">
                <a:solidFill>
                  <a:srgbClr val="231F20"/>
                </a:solidFill>
                <a:latin typeface="Times New Roman"/>
                <a:cs typeface="Times New Roman"/>
              </a:rPr>
              <a:t>apples. </a:t>
            </a:r>
            <a:r>
              <a:rPr sz="726" spc="-7" dirty="0">
                <a:solidFill>
                  <a:srgbClr val="231F20"/>
                </a:solidFill>
                <a:latin typeface="Times New Roman"/>
                <a:cs typeface="Times New Roman"/>
              </a:rPr>
              <a:t>Very </a:t>
            </a:r>
            <a:r>
              <a:rPr sz="726" spc="16" dirty="0">
                <a:solidFill>
                  <a:srgbClr val="231F20"/>
                </a:solidFill>
                <a:latin typeface="Times New Roman"/>
                <a:cs typeface="Times New Roman"/>
              </a:rPr>
              <a:t>strange </a:t>
            </a:r>
            <a:r>
              <a:rPr sz="726" dirty="0">
                <a:solidFill>
                  <a:srgbClr val="231F20"/>
                </a:solidFill>
                <a:latin typeface="Times New Roman"/>
                <a:cs typeface="Times New Roman"/>
              </a:rPr>
              <a:t>for </a:t>
            </a:r>
            <a:r>
              <a:rPr sz="726" spc="3" dirty="0">
                <a:solidFill>
                  <a:srgbClr val="231F20"/>
                </a:solidFill>
                <a:latin typeface="Times New Roman"/>
                <a:cs typeface="Times New Roman"/>
              </a:rPr>
              <a:t>a </a:t>
            </a:r>
            <a:r>
              <a:rPr sz="726" dirty="0">
                <a:solidFill>
                  <a:srgbClr val="231F20"/>
                </a:solidFill>
                <a:latin typeface="Times New Roman"/>
                <a:cs typeface="Times New Roman"/>
              </a:rPr>
              <a:t>cat… </a:t>
            </a:r>
            <a:r>
              <a:rPr sz="726" spc="10" dirty="0">
                <a:solidFill>
                  <a:srgbClr val="231F20"/>
                </a:solidFill>
                <a:latin typeface="Times New Roman"/>
                <a:cs typeface="Times New Roman"/>
              </a:rPr>
              <a:t>Pafnutiy </a:t>
            </a:r>
            <a:r>
              <a:rPr sz="726" spc="-3" dirty="0">
                <a:solidFill>
                  <a:srgbClr val="231F20"/>
                </a:solidFill>
                <a:latin typeface="Times New Roman"/>
                <a:cs typeface="Times New Roman"/>
              </a:rPr>
              <a:t>is </a:t>
            </a:r>
            <a:r>
              <a:rPr sz="726" dirty="0">
                <a:solidFill>
                  <a:srgbClr val="231F20"/>
                </a:solidFill>
                <a:latin typeface="Times New Roman"/>
                <a:cs typeface="Times New Roman"/>
              </a:rPr>
              <a:t>very  </a:t>
            </a:r>
            <a:r>
              <a:rPr sz="726" spc="16" dirty="0">
                <a:solidFill>
                  <a:srgbClr val="231F20"/>
                </a:solidFill>
                <a:latin typeface="Times New Roman"/>
                <a:cs typeface="Times New Roman"/>
              </a:rPr>
              <a:t>unhappy.</a:t>
            </a:r>
            <a:r>
              <a:rPr sz="726" spc="-33" dirty="0">
                <a:solidFill>
                  <a:srgbClr val="231F20"/>
                </a:solidFill>
                <a:latin typeface="Times New Roman"/>
                <a:cs typeface="Times New Roman"/>
              </a:rPr>
              <a:t> </a:t>
            </a:r>
            <a:r>
              <a:rPr sz="726" spc="3" dirty="0">
                <a:solidFill>
                  <a:srgbClr val="231F20"/>
                </a:solidFill>
                <a:latin typeface="Times New Roman"/>
                <a:cs typeface="Times New Roman"/>
              </a:rPr>
              <a:t>It…</a:t>
            </a:r>
            <a:endParaRPr sz="726" dirty="0">
              <a:latin typeface="Times New Roman"/>
              <a:cs typeface="Times New Roman"/>
            </a:endParaRPr>
          </a:p>
          <a:p>
            <a:pPr marL="8377">
              <a:lnSpc>
                <a:spcPts val="788"/>
              </a:lnSpc>
            </a:pPr>
            <a:r>
              <a:rPr sz="726" spc="3" dirty="0">
                <a:solidFill>
                  <a:srgbClr val="231F20"/>
                </a:solidFill>
                <a:latin typeface="Times New Roman"/>
                <a:cs typeface="Times New Roman"/>
              </a:rPr>
              <a:t>Misha:  </a:t>
            </a:r>
            <a:r>
              <a:rPr sz="726" spc="20" dirty="0">
                <a:solidFill>
                  <a:srgbClr val="231F20"/>
                </a:solidFill>
                <a:latin typeface="Times New Roman"/>
                <a:cs typeface="Times New Roman"/>
              </a:rPr>
              <a:t>Oh, </a:t>
            </a:r>
            <a:r>
              <a:rPr sz="726" spc="7" dirty="0">
                <a:solidFill>
                  <a:srgbClr val="231F20"/>
                </a:solidFill>
                <a:latin typeface="Times New Roman"/>
                <a:cs typeface="Times New Roman"/>
              </a:rPr>
              <a:t>no… </a:t>
            </a:r>
            <a:r>
              <a:rPr sz="726" spc="16" dirty="0">
                <a:solidFill>
                  <a:srgbClr val="231F20"/>
                </a:solidFill>
                <a:latin typeface="Times New Roman"/>
                <a:cs typeface="Times New Roman"/>
              </a:rPr>
              <a:t>This </a:t>
            </a:r>
            <a:r>
              <a:rPr sz="726" spc="-7" dirty="0">
                <a:solidFill>
                  <a:srgbClr val="231F20"/>
                </a:solidFill>
                <a:latin typeface="Times New Roman"/>
                <a:cs typeface="Times New Roman"/>
              </a:rPr>
              <a:t>can’t </a:t>
            </a:r>
            <a:r>
              <a:rPr sz="726" spc="3" dirty="0">
                <a:solidFill>
                  <a:srgbClr val="231F20"/>
                </a:solidFill>
                <a:latin typeface="Times New Roman"/>
                <a:cs typeface="Times New Roman"/>
              </a:rPr>
              <a:t>be </a:t>
            </a:r>
            <a:r>
              <a:rPr sz="726" spc="16" dirty="0">
                <a:solidFill>
                  <a:srgbClr val="231F20"/>
                </a:solidFill>
                <a:latin typeface="Times New Roman"/>
                <a:cs typeface="Times New Roman"/>
              </a:rPr>
              <a:t>true. </a:t>
            </a:r>
            <a:r>
              <a:rPr sz="726" spc="10" dirty="0">
                <a:solidFill>
                  <a:srgbClr val="231F20"/>
                </a:solidFill>
                <a:latin typeface="Times New Roman"/>
                <a:cs typeface="Times New Roman"/>
              </a:rPr>
              <a:t>I </a:t>
            </a:r>
            <a:r>
              <a:rPr sz="726" spc="20" dirty="0">
                <a:solidFill>
                  <a:srgbClr val="231F20"/>
                </a:solidFill>
                <a:latin typeface="Times New Roman"/>
                <a:cs typeface="Times New Roman"/>
              </a:rPr>
              <a:t>must </a:t>
            </a:r>
            <a:r>
              <a:rPr sz="726" dirty="0">
                <a:solidFill>
                  <a:srgbClr val="231F20"/>
                </a:solidFill>
                <a:latin typeface="Times New Roman"/>
                <a:cs typeface="Times New Roman"/>
              </a:rPr>
              <a:t>sit </a:t>
            </a:r>
            <a:r>
              <a:rPr sz="726" spc="20" dirty="0">
                <a:solidFill>
                  <a:srgbClr val="231F20"/>
                </a:solidFill>
                <a:latin typeface="Times New Roman"/>
                <a:cs typeface="Times New Roman"/>
              </a:rPr>
              <a:t>down </a:t>
            </a:r>
            <a:r>
              <a:rPr sz="726" dirty="0">
                <a:solidFill>
                  <a:srgbClr val="231F20"/>
                </a:solidFill>
                <a:latin typeface="Times New Roman"/>
                <a:cs typeface="Times New Roman"/>
              </a:rPr>
              <a:t>for </a:t>
            </a:r>
            <a:r>
              <a:rPr sz="726" spc="3" dirty="0">
                <a:solidFill>
                  <a:srgbClr val="231F20"/>
                </a:solidFill>
                <a:latin typeface="Times New Roman"/>
                <a:cs typeface="Times New Roman"/>
              </a:rPr>
              <a:t>a</a:t>
            </a:r>
            <a:r>
              <a:rPr sz="726" spc="122" dirty="0">
                <a:solidFill>
                  <a:srgbClr val="231F20"/>
                </a:solidFill>
                <a:latin typeface="Times New Roman"/>
                <a:cs typeface="Times New Roman"/>
              </a:rPr>
              <a:t> </a:t>
            </a:r>
            <a:r>
              <a:rPr sz="726" spc="16" dirty="0">
                <a:solidFill>
                  <a:srgbClr val="231F20"/>
                </a:solidFill>
                <a:latin typeface="Times New Roman"/>
                <a:cs typeface="Times New Roman"/>
              </a:rPr>
              <a:t>minute.</a:t>
            </a:r>
            <a:endParaRPr sz="726" dirty="0">
              <a:latin typeface="Times New Roman"/>
              <a:cs typeface="Times New Roman"/>
            </a:endParaRPr>
          </a:p>
          <a:p>
            <a:pPr marL="11309" marR="314972">
              <a:lnSpc>
                <a:spcPts val="752"/>
              </a:lnSpc>
              <a:spcBef>
                <a:spcPts val="620"/>
              </a:spcBef>
            </a:pPr>
            <a:r>
              <a:rPr sz="693" spc="40" dirty="0">
                <a:solidFill>
                  <a:srgbClr val="231F20"/>
                </a:solidFill>
                <a:latin typeface="Calibri"/>
                <a:cs typeface="Calibri"/>
              </a:rPr>
              <a:t>Are </a:t>
            </a:r>
            <a:r>
              <a:rPr sz="693" dirty="0">
                <a:solidFill>
                  <a:srgbClr val="231F20"/>
                </a:solidFill>
                <a:latin typeface="Calibri"/>
                <a:cs typeface="Calibri"/>
              </a:rPr>
              <a:t>these sentences true, </a:t>
            </a:r>
            <a:r>
              <a:rPr sz="693" spc="16" dirty="0">
                <a:solidFill>
                  <a:srgbClr val="231F20"/>
                </a:solidFill>
                <a:latin typeface="Calibri"/>
                <a:cs typeface="Calibri"/>
              </a:rPr>
              <a:t>false or </a:t>
            </a:r>
            <a:r>
              <a:rPr sz="693" dirty="0">
                <a:solidFill>
                  <a:srgbClr val="231F20"/>
                </a:solidFill>
                <a:latin typeface="Calibri"/>
                <a:cs typeface="Calibri"/>
              </a:rPr>
              <a:t>is there </a:t>
            </a:r>
            <a:r>
              <a:rPr sz="693" spc="-7" dirty="0">
                <a:solidFill>
                  <a:srgbClr val="231F20"/>
                </a:solidFill>
                <a:latin typeface="Calibri"/>
                <a:cs typeface="Calibri"/>
              </a:rPr>
              <a:t>not </a:t>
            </a:r>
            <a:r>
              <a:rPr sz="693" spc="20" dirty="0">
                <a:solidFill>
                  <a:srgbClr val="231F20"/>
                </a:solidFill>
                <a:latin typeface="Calibri"/>
                <a:cs typeface="Calibri"/>
              </a:rPr>
              <a:t>enough </a:t>
            </a:r>
            <a:r>
              <a:rPr sz="693" spc="3" dirty="0">
                <a:solidFill>
                  <a:srgbClr val="231F20"/>
                </a:solidFill>
                <a:latin typeface="Calibri"/>
                <a:cs typeface="Calibri"/>
              </a:rPr>
              <a:t>information  </a:t>
            </a:r>
            <a:r>
              <a:rPr sz="693" dirty="0">
                <a:solidFill>
                  <a:srgbClr val="231F20"/>
                </a:solidFill>
                <a:latin typeface="Calibri"/>
                <a:cs typeface="Calibri"/>
              </a:rPr>
              <a:t>in </a:t>
            </a:r>
            <a:r>
              <a:rPr sz="693" spc="-10" dirty="0">
                <a:solidFill>
                  <a:srgbClr val="231F20"/>
                </a:solidFill>
                <a:latin typeface="Calibri"/>
                <a:cs typeface="Calibri"/>
              </a:rPr>
              <a:t>the</a:t>
            </a:r>
            <a:r>
              <a:rPr sz="693" spc="53" dirty="0">
                <a:solidFill>
                  <a:srgbClr val="231F20"/>
                </a:solidFill>
                <a:latin typeface="Calibri"/>
                <a:cs typeface="Calibri"/>
              </a:rPr>
              <a:t> </a:t>
            </a:r>
            <a:r>
              <a:rPr sz="693" spc="10" dirty="0">
                <a:solidFill>
                  <a:srgbClr val="231F20"/>
                </a:solidFill>
                <a:latin typeface="Calibri"/>
                <a:cs typeface="Calibri"/>
              </a:rPr>
              <a:t>conversation?</a:t>
            </a:r>
            <a:endParaRPr sz="693" dirty="0">
              <a:latin typeface="Calibri"/>
              <a:cs typeface="Calibri"/>
            </a:endParaRPr>
          </a:p>
          <a:p>
            <a:pPr marL="153716" indent="-95916">
              <a:lnSpc>
                <a:spcPts val="838"/>
              </a:lnSpc>
              <a:spcBef>
                <a:spcPts val="155"/>
              </a:spcBef>
              <a:buAutoNum type="arabicPeriod"/>
              <a:tabLst>
                <a:tab pos="154135" algn="l"/>
              </a:tabLst>
            </a:pPr>
            <a:r>
              <a:rPr sz="726" spc="7" dirty="0">
                <a:solidFill>
                  <a:srgbClr val="231F20"/>
                </a:solidFill>
                <a:latin typeface="Times New Roman"/>
                <a:cs typeface="Times New Roman"/>
              </a:rPr>
              <a:t>Robin </a:t>
            </a:r>
            <a:r>
              <a:rPr sz="726" spc="10" dirty="0">
                <a:solidFill>
                  <a:srgbClr val="231F20"/>
                </a:solidFill>
                <a:latin typeface="Times New Roman"/>
                <a:cs typeface="Times New Roman"/>
              </a:rPr>
              <a:t>MacWizard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a:t>
            </a:r>
            <a:r>
              <a:rPr sz="726" spc="53" dirty="0">
                <a:solidFill>
                  <a:srgbClr val="231F20"/>
                </a:solidFill>
                <a:latin typeface="Times New Roman"/>
                <a:cs typeface="Times New Roman"/>
              </a:rPr>
              <a:t> </a:t>
            </a:r>
            <a:r>
              <a:rPr sz="726" spc="7" dirty="0">
                <a:solidFill>
                  <a:srgbClr val="231F20"/>
                </a:solidFill>
                <a:latin typeface="Times New Roman"/>
                <a:cs typeface="Times New Roman"/>
              </a:rPr>
              <a:t>Scotland.</a:t>
            </a:r>
            <a:endParaRPr sz="726" dirty="0">
              <a:latin typeface="Times New Roman"/>
              <a:cs typeface="Times New Roman"/>
            </a:endParaRPr>
          </a:p>
          <a:p>
            <a:pPr marL="153716" indent="-100523">
              <a:lnSpc>
                <a:spcPts val="805"/>
              </a:lnSpc>
              <a:buAutoNum type="arabicPeriod"/>
              <a:tabLst>
                <a:tab pos="154135" algn="l"/>
              </a:tabLst>
            </a:pPr>
            <a:r>
              <a:rPr sz="726" dirty="0">
                <a:solidFill>
                  <a:srgbClr val="231F20"/>
                </a:solidFill>
                <a:latin typeface="Times New Roman"/>
                <a:cs typeface="Times New Roman"/>
              </a:rPr>
              <a:t>Rob </a:t>
            </a:r>
            <a:r>
              <a:rPr sz="726" spc="10" dirty="0">
                <a:solidFill>
                  <a:srgbClr val="231F20"/>
                </a:solidFill>
                <a:latin typeface="Times New Roman"/>
                <a:cs typeface="Times New Roman"/>
              </a:rPr>
              <a:t>MacWizard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a:t>
            </a:r>
            <a:r>
              <a:rPr sz="726" spc="49" dirty="0">
                <a:solidFill>
                  <a:srgbClr val="231F20"/>
                </a:solidFill>
                <a:latin typeface="Times New Roman"/>
                <a:cs typeface="Times New Roman"/>
              </a:rPr>
              <a:t> </a:t>
            </a:r>
            <a:r>
              <a:rPr sz="726" spc="10" dirty="0">
                <a:solidFill>
                  <a:srgbClr val="231F20"/>
                </a:solidFill>
                <a:latin typeface="Times New Roman"/>
                <a:cs typeface="Times New Roman"/>
              </a:rPr>
              <a:t>London.</a:t>
            </a:r>
            <a:endParaRPr sz="726" dirty="0">
              <a:latin typeface="Times New Roman"/>
              <a:cs typeface="Times New Roman"/>
            </a:endParaRPr>
          </a:p>
          <a:p>
            <a:pPr marL="153716" indent="-97172">
              <a:lnSpc>
                <a:spcPts val="805"/>
              </a:lnSpc>
              <a:buAutoNum type="arabicPeriod"/>
              <a:tabLst>
                <a:tab pos="154135" algn="l"/>
              </a:tabLst>
            </a:pPr>
            <a:r>
              <a:rPr sz="726" spc="10" dirty="0">
                <a:solidFill>
                  <a:srgbClr val="231F20"/>
                </a:solidFill>
                <a:latin typeface="Times New Roman"/>
                <a:cs typeface="Times New Roman"/>
              </a:rPr>
              <a:t>Misha </a:t>
            </a:r>
            <a:r>
              <a:rPr sz="726" spc="-7" dirty="0">
                <a:solidFill>
                  <a:srgbClr val="231F20"/>
                </a:solidFill>
                <a:latin typeface="Times New Roman"/>
                <a:cs typeface="Times New Roman"/>
              </a:rPr>
              <a:t>can’t </a:t>
            </a:r>
            <a:r>
              <a:rPr sz="726" spc="-3" dirty="0">
                <a:solidFill>
                  <a:srgbClr val="231F20"/>
                </a:solidFill>
                <a:latin typeface="Times New Roman"/>
                <a:cs typeface="Times New Roman"/>
              </a:rPr>
              <a:t>believe</a:t>
            </a:r>
            <a:r>
              <a:rPr sz="726" spc="53" dirty="0">
                <a:solidFill>
                  <a:srgbClr val="231F20"/>
                </a:solidFill>
                <a:latin typeface="Times New Roman"/>
                <a:cs typeface="Times New Roman"/>
              </a:rPr>
              <a:t> </a:t>
            </a:r>
            <a:r>
              <a:rPr sz="726" spc="3" dirty="0">
                <a:solidFill>
                  <a:srgbClr val="231F20"/>
                </a:solidFill>
                <a:latin typeface="Times New Roman"/>
                <a:cs typeface="Times New Roman"/>
              </a:rPr>
              <a:t>Robin.</a:t>
            </a:r>
            <a:endParaRPr sz="726" dirty="0">
              <a:latin typeface="Times New Roman"/>
              <a:cs typeface="Times New Roman"/>
            </a:endParaRPr>
          </a:p>
          <a:p>
            <a:pPr marL="153716" indent="-99685">
              <a:lnSpc>
                <a:spcPts val="805"/>
              </a:lnSpc>
              <a:buAutoNum type="arabicPeriod"/>
              <a:tabLst>
                <a:tab pos="154135" algn="l"/>
              </a:tabLst>
            </a:pPr>
            <a:r>
              <a:rPr sz="726" spc="-16" dirty="0">
                <a:solidFill>
                  <a:srgbClr val="231F20"/>
                </a:solidFill>
                <a:latin typeface="Times New Roman"/>
                <a:cs typeface="Times New Roman"/>
              </a:rPr>
              <a:t>Robin’s </a:t>
            </a:r>
            <a:r>
              <a:rPr sz="726" spc="3" dirty="0">
                <a:solidFill>
                  <a:srgbClr val="231F20"/>
                </a:solidFill>
                <a:latin typeface="Times New Roman"/>
                <a:cs typeface="Times New Roman"/>
              </a:rPr>
              <a:t>got a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good </a:t>
            </a:r>
            <a:r>
              <a:rPr sz="726" spc="3" dirty="0">
                <a:solidFill>
                  <a:srgbClr val="231F20"/>
                </a:solidFill>
                <a:latin typeface="Times New Roman"/>
                <a:cs typeface="Times New Roman"/>
              </a:rPr>
              <a:t>sense </a:t>
            </a:r>
            <a:r>
              <a:rPr sz="726" spc="-3" dirty="0">
                <a:solidFill>
                  <a:srgbClr val="231F20"/>
                </a:solidFill>
                <a:latin typeface="Times New Roman"/>
                <a:cs typeface="Times New Roman"/>
              </a:rPr>
              <a:t>of</a:t>
            </a:r>
            <a:r>
              <a:rPr sz="726" spc="132" dirty="0">
                <a:solidFill>
                  <a:srgbClr val="231F20"/>
                </a:solidFill>
                <a:latin typeface="Times New Roman"/>
                <a:cs typeface="Times New Roman"/>
              </a:rPr>
              <a:t> </a:t>
            </a:r>
            <a:r>
              <a:rPr sz="726" spc="20" dirty="0">
                <a:solidFill>
                  <a:srgbClr val="231F20"/>
                </a:solidFill>
                <a:latin typeface="Times New Roman"/>
                <a:cs typeface="Times New Roman"/>
              </a:rPr>
              <a:t>humour.</a:t>
            </a:r>
            <a:endParaRPr sz="726" dirty="0">
              <a:latin typeface="Times New Roman"/>
              <a:cs typeface="Times New Roman"/>
            </a:endParaRPr>
          </a:p>
          <a:p>
            <a:pPr marL="153716" indent="-97172">
              <a:lnSpc>
                <a:spcPts val="805"/>
              </a:lnSpc>
              <a:buAutoNum type="arabicPeriod"/>
              <a:tabLst>
                <a:tab pos="154135" algn="l"/>
              </a:tabLst>
            </a:pPr>
            <a:r>
              <a:rPr sz="726" spc="7" dirty="0">
                <a:solidFill>
                  <a:srgbClr val="231F20"/>
                </a:solidFill>
                <a:latin typeface="Times New Roman"/>
                <a:cs typeface="Times New Roman"/>
              </a:rPr>
              <a:t>Robin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 the </a:t>
            </a:r>
            <a:r>
              <a:rPr sz="726" spc="3" dirty="0">
                <a:solidFill>
                  <a:srgbClr val="231F20"/>
                </a:solidFill>
                <a:latin typeface="Times New Roman"/>
                <a:cs typeface="Times New Roman"/>
              </a:rPr>
              <a:t>year</a:t>
            </a:r>
            <a:r>
              <a:rPr sz="726" spc="49" dirty="0">
                <a:solidFill>
                  <a:srgbClr val="231F20"/>
                </a:solidFill>
                <a:latin typeface="Times New Roman"/>
                <a:cs typeface="Times New Roman"/>
              </a:rPr>
              <a:t> </a:t>
            </a:r>
            <a:r>
              <a:rPr sz="726" spc="-20" dirty="0">
                <a:solidFill>
                  <a:srgbClr val="231F20"/>
                </a:solidFill>
                <a:latin typeface="Times New Roman"/>
                <a:cs typeface="Times New Roman"/>
              </a:rPr>
              <a:t>1599.</a:t>
            </a:r>
            <a:endParaRPr sz="726" dirty="0">
              <a:latin typeface="Times New Roman"/>
              <a:cs typeface="Times New Roman"/>
            </a:endParaRPr>
          </a:p>
          <a:p>
            <a:pPr marL="153716" indent="-99267">
              <a:lnSpc>
                <a:spcPts val="805"/>
              </a:lnSpc>
              <a:buAutoNum type="arabicPeriod"/>
              <a:tabLst>
                <a:tab pos="154135" algn="l"/>
              </a:tabLst>
            </a:pPr>
            <a:r>
              <a:rPr sz="726" spc="-16" dirty="0">
                <a:solidFill>
                  <a:srgbClr val="231F20"/>
                </a:solidFill>
                <a:latin typeface="Times New Roman"/>
                <a:cs typeface="Times New Roman"/>
              </a:rPr>
              <a:t>Robin’s </a:t>
            </a:r>
            <a:r>
              <a:rPr sz="726" spc="10" dirty="0">
                <a:solidFill>
                  <a:srgbClr val="231F20"/>
                </a:solidFill>
                <a:latin typeface="Times New Roman"/>
                <a:cs typeface="Times New Roman"/>
              </a:rPr>
              <a:t>father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a</a:t>
            </a:r>
            <a:r>
              <a:rPr sz="726" spc="115" dirty="0">
                <a:solidFill>
                  <a:srgbClr val="231F20"/>
                </a:solidFill>
                <a:latin typeface="Times New Roman"/>
                <a:cs typeface="Times New Roman"/>
              </a:rPr>
              <a:t> </a:t>
            </a:r>
            <a:r>
              <a:rPr sz="726" spc="7" dirty="0">
                <a:solidFill>
                  <a:srgbClr val="231F20"/>
                </a:solidFill>
                <a:latin typeface="Times New Roman"/>
                <a:cs typeface="Times New Roman"/>
              </a:rPr>
              <a:t>wizard.</a:t>
            </a:r>
            <a:endParaRPr sz="726" dirty="0">
              <a:latin typeface="Times New Roman"/>
              <a:cs typeface="Times New Roman"/>
            </a:endParaRPr>
          </a:p>
          <a:p>
            <a:pPr marL="153716" indent="-90471">
              <a:lnSpc>
                <a:spcPts val="805"/>
              </a:lnSpc>
              <a:buAutoNum type="arabicPeriod"/>
              <a:tabLst>
                <a:tab pos="154135" algn="l"/>
              </a:tabLst>
            </a:pPr>
            <a:r>
              <a:rPr sz="726" spc="-16" dirty="0">
                <a:solidFill>
                  <a:srgbClr val="231F20"/>
                </a:solidFill>
                <a:latin typeface="Times New Roman"/>
                <a:cs typeface="Times New Roman"/>
              </a:rPr>
              <a:t>Robin’s </a:t>
            </a:r>
            <a:r>
              <a:rPr sz="726" spc="3" dirty="0">
                <a:solidFill>
                  <a:srgbClr val="231F20"/>
                </a:solidFill>
                <a:latin typeface="Times New Roman"/>
                <a:cs typeface="Times New Roman"/>
              </a:rPr>
              <a:t>family </a:t>
            </a:r>
            <a:r>
              <a:rPr sz="726" spc="10" dirty="0">
                <a:solidFill>
                  <a:srgbClr val="231F20"/>
                </a:solidFill>
                <a:latin typeface="Times New Roman"/>
                <a:cs typeface="Times New Roman"/>
              </a:rPr>
              <a:t>are good</a:t>
            </a:r>
            <a:r>
              <a:rPr sz="726" spc="106" dirty="0">
                <a:solidFill>
                  <a:srgbClr val="231F20"/>
                </a:solidFill>
                <a:latin typeface="Times New Roman"/>
                <a:cs typeface="Times New Roman"/>
              </a:rPr>
              <a:t> </a:t>
            </a:r>
            <a:r>
              <a:rPr sz="726" spc="7" dirty="0">
                <a:solidFill>
                  <a:srgbClr val="231F20"/>
                </a:solidFill>
                <a:latin typeface="Times New Roman"/>
                <a:cs typeface="Times New Roman"/>
              </a:rPr>
              <a:t>wizards.</a:t>
            </a:r>
            <a:endParaRPr sz="726" dirty="0">
              <a:latin typeface="Times New Roman"/>
              <a:cs typeface="Times New Roman"/>
            </a:endParaRPr>
          </a:p>
          <a:p>
            <a:pPr marL="153716" indent="-99267">
              <a:lnSpc>
                <a:spcPts val="805"/>
              </a:lnSpc>
              <a:buAutoNum type="arabicPeriod"/>
              <a:tabLst>
                <a:tab pos="154135" algn="l"/>
              </a:tabLst>
            </a:pPr>
            <a:r>
              <a:rPr sz="726" spc="7" dirty="0">
                <a:solidFill>
                  <a:srgbClr val="231F20"/>
                </a:solidFill>
                <a:latin typeface="Times New Roman"/>
                <a:cs typeface="Times New Roman"/>
              </a:rPr>
              <a:t>Robin </a:t>
            </a:r>
            <a:r>
              <a:rPr sz="726" dirty="0">
                <a:solidFill>
                  <a:srgbClr val="231F20"/>
                </a:solidFill>
                <a:latin typeface="Times New Roman"/>
                <a:cs typeface="Times New Roman"/>
              </a:rPr>
              <a:t>needn’t go </a:t>
            </a:r>
            <a:r>
              <a:rPr sz="726" spc="3" dirty="0">
                <a:solidFill>
                  <a:srgbClr val="231F20"/>
                </a:solidFill>
                <a:latin typeface="Times New Roman"/>
                <a:cs typeface="Times New Roman"/>
              </a:rPr>
              <a:t>back </a:t>
            </a:r>
            <a:r>
              <a:rPr sz="726" spc="16" dirty="0">
                <a:solidFill>
                  <a:srgbClr val="231F20"/>
                </a:solidFill>
                <a:latin typeface="Times New Roman"/>
                <a:cs typeface="Times New Roman"/>
              </a:rPr>
              <a:t>to </a:t>
            </a:r>
            <a:r>
              <a:rPr sz="726" spc="10" dirty="0">
                <a:solidFill>
                  <a:srgbClr val="231F20"/>
                </a:solidFill>
                <a:latin typeface="Times New Roman"/>
                <a:cs typeface="Times New Roman"/>
              </a:rPr>
              <a:t>his</a:t>
            </a:r>
            <a:r>
              <a:rPr sz="726" spc="109" dirty="0">
                <a:solidFill>
                  <a:srgbClr val="231F20"/>
                </a:solidFill>
                <a:latin typeface="Times New Roman"/>
                <a:cs typeface="Times New Roman"/>
              </a:rPr>
              <a:t> </a:t>
            </a:r>
            <a:r>
              <a:rPr sz="726" spc="10" dirty="0">
                <a:solidFill>
                  <a:srgbClr val="231F20"/>
                </a:solidFill>
                <a:latin typeface="Times New Roman"/>
                <a:cs typeface="Times New Roman"/>
              </a:rPr>
              <a:t>time.</a:t>
            </a:r>
            <a:endParaRPr sz="726" dirty="0">
              <a:latin typeface="Times New Roman"/>
              <a:cs typeface="Times New Roman"/>
            </a:endParaRPr>
          </a:p>
          <a:p>
            <a:pPr marL="153716" indent="-94659">
              <a:lnSpc>
                <a:spcPts val="805"/>
              </a:lnSpc>
              <a:buAutoNum type="arabicPeriod"/>
              <a:tabLst>
                <a:tab pos="154135" algn="l"/>
              </a:tabLst>
            </a:pPr>
            <a:r>
              <a:rPr sz="726" spc="10" dirty="0">
                <a:solidFill>
                  <a:srgbClr val="231F20"/>
                </a:solidFill>
                <a:latin typeface="Times New Roman"/>
                <a:cs typeface="Times New Roman"/>
              </a:rPr>
              <a:t>Misha </a:t>
            </a:r>
            <a:r>
              <a:rPr sz="726" spc="-3" dirty="0">
                <a:solidFill>
                  <a:srgbClr val="231F20"/>
                </a:solidFill>
                <a:latin typeface="Times New Roman"/>
                <a:cs typeface="Times New Roman"/>
              </a:rPr>
              <a:t>is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happy </a:t>
            </a:r>
            <a:r>
              <a:rPr sz="726" spc="16" dirty="0">
                <a:solidFill>
                  <a:srgbClr val="231F20"/>
                </a:solidFill>
                <a:latin typeface="Times New Roman"/>
                <a:cs typeface="Times New Roman"/>
              </a:rPr>
              <a:t>with </a:t>
            </a:r>
            <a:r>
              <a:rPr sz="726" spc="10" dirty="0">
                <a:solidFill>
                  <a:srgbClr val="231F20"/>
                </a:solidFill>
                <a:latin typeface="Times New Roman"/>
                <a:cs typeface="Times New Roman"/>
              </a:rPr>
              <a:t>his </a:t>
            </a:r>
            <a:r>
              <a:rPr sz="726" spc="7" dirty="0">
                <a:solidFill>
                  <a:srgbClr val="231F20"/>
                </a:solidFill>
                <a:latin typeface="Times New Roman"/>
                <a:cs typeface="Times New Roman"/>
              </a:rPr>
              <a:t>new</a:t>
            </a:r>
            <a:r>
              <a:rPr sz="726" spc="119" dirty="0">
                <a:solidFill>
                  <a:srgbClr val="231F20"/>
                </a:solidFill>
                <a:latin typeface="Times New Roman"/>
                <a:cs typeface="Times New Roman"/>
              </a:rPr>
              <a:t> </a:t>
            </a:r>
            <a:r>
              <a:rPr sz="726" spc="10" dirty="0">
                <a:solidFill>
                  <a:srgbClr val="231F20"/>
                </a:solidFill>
                <a:latin typeface="Times New Roman"/>
                <a:cs typeface="Times New Roman"/>
              </a:rPr>
              <a:t>friend.</a:t>
            </a:r>
            <a:endParaRPr sz="726" dirty="0">
              <a:latin typeface="Times New Roman"/>
              <a:cs typeface="Times New Roman"/>
            </a:endParaRPr>
          </a:p>
          <a:p>
            <a:pPr marL="153716" indent="-140313">
              <a:lnSpc>
                <a:spcPts val="805"/>
              </a:lnSpc>
              <a:buAutoNum type="arabicPeriod"/>
              <a:tabLst>
                <a:tab pos="154135" algn="l"/>
              </a:tabLst>
            </a:pPr>
            <a:r>
              <a:rPr sz="726" spc="7" dirty="0">
                <a:solidFill>
                  <a:srgbClr val="231F20"/>
                </a:solidFill>
                <a:latin typeface="Times New Roman"/>
                <a:cs typeface="Times New Roman"/>
              </a:rPr>
              <a:t>Robin </a:t>
            </a:r>
            <a:r>
              <a:rPr sz="726" spc="20" dirty="0">
                <a:solidFill>
                  <a:srgbClr val="231F20"/>
                </a:solidFill>
                <a:latin typeface="Times New Roman"/>
                <a:cs typeface="Times New Roman"/>
              </a:rPr>
              <a:t>can </a:t>
            </a:r>
            <a:r>
              <a:rPr sz="726" spc="16" dirty="0">
                <a:solidFill>
                  <a:srgbClr val="231F20"/>
                </a:solidFill>
                <a:latin typeface="Times New Roman"/>
                <a:cs typeface="Times New Roman"/>
              </a:rPr>
              <a:t>talk to</a:t>
            </a:r>
            <a:r>
              <a:rPr sz="726" spc="40" dirty="0">
                <a:solidFill>
                  <a:srgbClr val="231F20"/>
                </a:solidFill>
                <a:latin typeface="Times New Roman"/>
                <a:cs typeface="Times New Roman"/>
              </a:rPr>
              <a:t> </a:t>
            </a:r>
            <a:r>
              <a:rPr sz="726" spc="16" dirty="0">
                <a:solidFill>
                  <a:srgbClr val="231F20"/>
                </a:solidFill>
                <a:latin typeface="Times New Roman"/>
                <a:cs typeface="Times New Roman"/>
              </a:rPr>
              <a:t>animals.</a:t>
            </a:r>
            <a:endParaRPr sz="726" dirty="0">
              <a:latin typeface="Times New Roman"/>
              <a:cs typeface="Times New Roman"/>
            </a:endParaRPr>
          </a:p>
          <a:p>
            <a:pPr marL="153716" indent="-136544">
              <a:lnSpc>
                <a:spcPts val="838"/>
              </a:lnSpc>
              <a:buAutoNum type="arabicPeriod"/>
              <a:tabLst>
                <a:tab pos="154135" algn="l"/>
              </a:tabLst>
            </a:pPr>
            <a:r>
              <a:rPr sz="726" spc="7" dirty="0">
                <a:solidFill>
                  <a:srgbClr val="231F20"/>
                </a:solidFill>
                <a:latin typeface="Times New Roman"/>
                <a:cs typeface="Times New Roman"/>
              </a:rPr>
              <a:t>Robin </a:t>
            </a:r>
            <a:r>
              <a:rPr sz="726" spc="-7" dirty="0">
                <a:solidFill>
                  <a:srgbClr val="231F20"/>
                </a:solidFill>
                <a:latin typeface="Times New Roman"/>
                <a:cs typeface="Times New Roman"/>
              </a:rPr>
              <a:t>can’t </a:t>
            </a:r>
            <a:r>
              <a:rPr sz="726" spc="16" dirty="0">
                <a:solidFill>
                  <a:srgbClr val="231F20"/>
                </a:solidFill>
                <a:latin typeface="Times New Roman"/>
                <a:cs typeface="Times New Roman"/>
              </a:rPr>
              <a:t>talk to</a:t>
            </a:r>
            <a:r>
              <a:rPr sz="726" spc="56" dirty="0">
                <a:solidFill>
                  <a:srgbClr val="231F20"/>
                </a:solidFill>
                <a:latin typeface="Times New Roman"/>
                <a:cs typeface="Times New Roman"/>
              </a:rPr>
              <a:t> </a:t>
            </a:r>
            <a:r>
              <a:rPr sz="726" spc="3" dirty="0">
                <a:solidFill>
                  <a:srgbClr val="231F20"/>
                </a:solidFill>
                <a:latin typeface="Times New Roman"/>
                <a:cs typeface="Times New Roman"/>
              </a:rPr>
              <a:t>Pafnutiy.</a:t>
            </a:r>
            <a:endParaRPr sz="726" dirty="0">
              <a:latin typeface="Times New Roman"/>
              <a:cs typeface="Times New Roman"/>
            </a:endParaRPr>
          </a:p>
          <a:p>
            <a:pPr marL="11309">
              <a:spcBef>
                <a:spcPts val="524"/>
              </a:spcBef>
            </a:pPr>
            <a:r>
              <a:rPr sz="693" spc="23" dirty="0">
                <a:solidFill>
                  <a:srgbClr val="231F20"/>
                </a:solidFill>
                <a:latin typeface="Calibri"/>
                <a:cs typeface="Calibri"/>
              </a:rPr>
              <a:t>Answer </a:t>
            </a:r>
            <a:r>
              <a:rPr sz="693" spc="-10" dirty="0">
                <a:solidFill>
                  <a:srgbClr val="231F20"/>
                </a:solidFill>
                <a:latin typeface="Calibri"/>
                <a:cs typeface="Calibri"/>
              </a:rPr>
              <a:t>the</a:t>
            </a:r>
            <a:r>
              <a:rPr sz="693" spc="16" dirty="0">
                <a:solidFill>
                  <a:srgbClr val="231F20"/>
                </a:solidFill>
                <a:latin typeface="Calibri"/>
                <a:cs typeface="Calibri"/>
              </a:rPr>
              <a:t> </a:t>
            </a:r>
            <a:r>
              <a:rPr sz="693" spc="3" dirty="0">
                <a:solidFill>
                  <a:srgbClr val="231F20"/>
                </a:solidFill>
                <a:latin typeface="Calibri"/>
                <a:cs typeface="Calibri"/>
              </a:rPr>
              <a:t>questions.</a:t>
            </a:r>
            <a:endParaRPr sz="693" dirty="0">
              <a:latin typeface="Calibri"/>
              <a:cs typeface="Calibri"/>
            </a:endParaRPr>
          </a:p>
        </p:txBody>
      </p:sp>
      <p:sp>
        <p:nvSpPr>
          <p:cNvPr id="8" name="object 8"/>
          <p:cNvSpPr txBox="1"/>
          <p:nvPr/>
        </p:nvSpPr>
        <p:spPr>
          <a:xfrm>
            <a:off x="3184512" y="6268617"/>
            <a:ext cx="1158544" cy="418828"/>
          </a:xfrm>
          <a:prstGeom prst="rect">
            <a:avLst/>
          </a:prstGeom>
        </p:spPr>
        <p:txBody>
          <a:bodyPr vert="horz" wrap="square" lIns="0" tIns="8377" rIns="0" bIns="0" rtlCol="0">
            <a:spAutoFit/>
          </a:bodyPr>
          <a:lstStyle/>
          <a:p>
            <a:pPr marL="103036" indent="-94659">
              <a:lnSpc>
                <a:spcPts val="838"/>
              </a:lnSpc>
              <a:spcBef>
                <a:spcPts val="66"/>
              </a:spcBef>
              <a:buAutoNum type="arabicPeriod"/>
              <a:tabLst>
                <a:tab pos="103455" algn="l"/>
              </a:tabLst>
            </a:pPr>
            <a:r>
              <a:rPr sz="726" spc="20" dirty="0">
                <a:solidFill>
                  <a:srgbClr val="231F20"/>
                </a:solidFill>
                <a:latin typeface="Times New Roman"/>
                <a:cs typeface="Times New Roman"/>
              </a:rPr>
              <a:t>Where </a:t>
            </a:r>
            <a:r>
              <a:rPr sz="726" spc="-3" dirty="0">
                <a:solidFill>
                  <a:srgbClr val="231F20"/>
                </a:solidFill>
                <a:latin typeface="Times New Roman"/>
                <a:cs typeface="Times New Roman"/>
              </a:rPr>
              <a:t>is </a:t>
            </a:r>
            <a:r>
              <a:rPr sz="726" spc="7" dirty="0">
                <a:solidFill>
                  <a:srgbClr val="231F20"/>
                </a:solidFill>
                <a:latin typeface="Times New Roman"/>
                <a:cs typeface="Times New Roman"/>
              </a:rPr>
              <a:t>Robin</a:t>
            </a:r>
            <a:r>
              <a:rPr sz="726" dirty="0">
                <a:solidFill>
                  <a:srgbClr val="231F20"/>
                </a:solidFill>
                <a:latin typeface="Times New Roman"/>
                <a:cs typeface="Times New Roman"/>
              </a:rPr>
              <a:t> </a:t>
            </a:r>
            <a:r>
              <a:rPr sz="726" spc="3" dirty="0">
                <a:solidFill>
                  <a:srgbClr val="231F20"/>
                </a:solidFill>
                <a:latin typeface="Times New Roman"/>
                <a:cs typeface="Times New Roman"/>
              </a:rPr>
              <a:t>from?</a:t>
            </a:r>
            <a:endParaRPr sz="726">
              <a:latin typeface="Times New Roman"/>
              <a:cs typeface="Times New Roman"/>
            </a:endParaRPr>
          </a:p>
          <a:p>
            <a:pPr marL="103036" indent="-94659">
              <a:lnSpc>
                <a:spcPts val="805"/>
              </a:lnSpc>
              <a:buAutoNum type="arabicPeriod"/>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can </a:t>
            </a:r>
            <a:r>
              <a:rPr sz="726" spc="7" dirty="0">
                <a:solidFill>
                  <a:srgbClr val="231F20"/>
                </a:solidFill>
                <a:latin typeface="Times New Roman"/>
                <a:cs typeface="Times New Roman"/>
              </a:rPr>
              <a:t>Robin</a:t>
            </a:r>
            <a:r>
              <a:rPr sz="726" spc="-26" dirty="0">
                <a:solidFill>
                  <a:srgbClr val="231F20"/>
                </a:solidFill>
                <a:latin typeface="Times New Roman"/>
                <a:cs typeface="Times New Roman"/>
              </a:rPr>
              <a:t> </a:t>
            </a:r>
            <a:r>
              <a:rPr sz="726" spc="-3" dirty="0">
                <a:solidFill>
                  <a:srgbClr val="231F20"/>
                </a:solidFill>
                <a:latin typeface="Times New Roman"/>
                <a:cs typeface="Times New Roman"/>
              </a:rPr>
              <a:t>do?</a:t>
            </a:r>
            <a:endParaRPr sz="726">
              <a:latin typeface="Times New Roman"/>
              <a:cs typeface="Times New Roman"/>
            </a:endParaRPr>
          </a:p>
          <a:p>
            <a:pPr marL="103036" indent="-94659">
              <a:lnSpc>
                <a:spcPts val="805"/>
              </a:lnSpc>
              <a:buAutoNum type="arabicPeriod"/>
              <a:tabLst>
                <a:tab pos="103455" algn="l"/>
              </a:tabLst>
            </a:pPr>
            <a:r>
              <a:rPr sz="726" spc="33" dirty="0">
                <a:solidFill>
                  <a:srgbClr val="231F20"/>
                </a:solidFill>
                <a:latin typeface="Times New Roman"/>
                <a:cs typeface="Times New Roman"/>
              </a:rPr>
              <a:t>Who </a:t>
            </a:r>
            <a:r>
              <a:rPr sz="726" spc="-3" dirty="0">
                <a:solidFill>
                  <a:srgbClr val="231F20"/>
                </a:solidFill>
                <a:latin typeface="Times New Roman"/>
                <a:cs typeface="Times New Roman"/>
              </a:rPr>
              <a:t>is </a:t>
            </a:r>
            <a:r>
              <a:rPr sz="726" spc="-16" dirty="0">
                <a:solidFill>
                  <a:srgbClr val="231F20"/>
                </a:solidFill>
                <a:latin typeface="Times New Roman"/>
                <a:cs typeface="Times New Roman"/>
              </a:rPr>
              <a:t>Robin’s</a:t>
            </a:r>
            <a:r>
              <a:rPr sz="726" spc="26" dirty="0">
                <a:solidFill>
                  <a:srgbClr val="231F20"/>
                </a:solidFill>
                <a:latin typeface="Times New Roman"/>
                <a:cs typeface="Times New Roman"/>
              </a:rPr>
              <a:t> </a:t>
            </a:r>
            <a:r>
              <a:rPr sz="726" dirty="0">
                <a:solidFill>
                  <a:srgbClr val="231F20"/>
                </a:solidFill>
                <a:latin typeface="Times New Roman"/>
                <a:cs typeface="Times New Roman"/>
              </a:rPr>
              <a:t>father?</a:t>
            </a:r>
            <a:endParaRPr sz="726">
              <a:latin typeface="Times New Roman"/>
              <a:cs typeface="Times New Roman"/>
            </a:endParaRPr>
          </a:p>
          <a:p>
            <a:pPr marL="103036" indent="-94659">
              <a:lnSpc>
                <a:spcPts val="838"/>
              </a:lnSpc>
              <a:buAutoNum type="arabicPeriod"/>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must </a:t>
            </a:r>
            <a:r>
              <a:rPr sz="726" spc="7" dirty="0">
                <a:solidFill>
                  <a:srgbClr val="231F20"/>
                </a:solidFill>
                <a:latin typeface="Times New Roman"/>
                <a:cs typeface="Times New Roman"/>
              </a:rPr>
              <a:t>Robin </a:t>
            </a:r>
            <a:r>
              <a:rPr sz="726" spc="20" dirty="0">
                <a:solidFill>
                  <a:srgbClr val="231F20"/>
                </a:solidFill>
                <a:latin typeface="Times New Roman"/>
                <a:cs typeface="Times New Roman"/>
              </a:rPr>
              <a:t>do</a:t>
            </a:r>
            <a:r>
              <a:rPr sz="726" spc="-10" dirty="0">
                <a:solidFill>
                  <a:srgbClr val="231F20"/>
                </a:solidFill>
                <a:latin typeface="Times New Roman"/>
                <a:cs typeface="Times New Roman"/>
              </a:rPr>
              <a:t> </a:t>
            </a:r>
            <a:r>
              <a:rPr sz="726" spc="-3" dirty="0">
                <a:solidFill>
                  <a:srgbClr val="231F20"/>
                </a:solidFill>
                <a:latin typeface="Times New Roman"/>
                <a:cs typeface="Times New Roman"/>
              </a:rPr>
              <a:t>now?</a:t>
            </a:r>
            <a:endParaRPr sz="726">
              <a:latin typeface="Times New Roman"/>
              <a:cs typeface="Times New Roman"/>
            </a:endParaRPr>
          </a:p>
        </p:txBody>
      </p:sp>
      <p:sp>
        <p:nvSpPr>
          <p:cNvPr id="9" name="object 9"/>
          <p:cNvSpPr txBox="1"/>
          <p:nvPr/>
        </p:nvSpPr>
        <p:spPr>
          <a:xfrm>
            <a:off x="4621149" y="6271013"/>
            <a:ext cx="1263676" cy="617921"/>
          </a:xfrm>
          <a:prstGeom prst="rect">
            <a:avLst/>
          </a:prstGeom>
        </p:spPr>
        <p:txBody>
          <a:bodyPr vert="horz" wrap="square" lIns="0" tIns="8377" rIns="0" bIns="0" rtlCol="0">
            <a:spAutoFit/>
          </a:bodyPr>
          <a:lstStyle/>
          <a:p>
            <a:pPr marL="103036" indent="-94659">
              <a:lnSpc>
                <a:spcPts val="838"/>
              </a:lnSpc>
              <a:spcBef>
                <a:spcPts val="66"/>
              </a:spcBef>
              <a:buAutoNum type="arabicPeriod" startAt="5"/>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Misha</a:t>
            </a:r>
            <a:r>
              <a:rPr sz="726" spc="-13" dirty="0">
                <a:solidFill>
                  <a:srgbClr val="231F20"/>
                </a:solidFill>
                <a:latin typeface="Times New Roman"/>
                <a:cs typeface="Times New Roman"/>
              </a:rPr>
              <a:t> </a:t>
            </a:r>
            <a:r>
              <a:rPr sz="726" spc="-3" dirty="0">
                <a:solidFill>
                  <a:srgbClr val="231F20"/>
                </a:solidFill>
                <a:latin typeface="Times New Roman"/>
                <a:cs typeface="Times New Roman"/>
              </a:rPr>
              <a:t>do?</a:t>
            </a:r>
            <a:endParaRPr sz="726">
              <a:latin typeface="Times New Roman"/>
              <a:cs typeface="Times New Roman"/>
            </a:endParaRPr>
          </a:p>
          <a:p>
            <a:pPr marL="102617" indent="-94240">
              <a:lnSpc>
                <a:spcPts val="805"/>
              </a:lnSpc>
              <a:buAutoNum type="arabicPeriod" startAt="5"/>
              <a:tabLst>
                <a:tab pos="103036" algn="l"/>
              </a:tabLst>
            </a:pPr>
            <a:r>
              <a:rPr sz="726" spc="16" dirty="0">
                <a:solidFill>
                  <a:srgbClr val="231F20"/>
                </a:solidFill>
                <a:latin typeface="Times New Roman"/>
                <a:cs typeface="Times New Roman"/>
              </a:rPr>
              <a:t>Must </a:t>
            </a:r>
            <a:r>
              <a:rPr sz="726" spc="10" dirty="0">
                <a:solidFill>
                  <a:srgbClr val="231F20"/>
                </a:solidFill>
                <a:latin typeface="Times New Roman"/>
                <a:cs typeface="Times New Roman"/>
              </a:rPr>
              <a:t>Misha </a:t>
            </a:r>
            <a:r>
              <a:rPr sz="726" spc="3" dirty="0">
                <a:solidFill>
                  <a:srgbClr val="231F20"/>
                </a:solidFill>
                <a:latin typeface="Times New Roman"/>
                <a:cs typeface="Times New Roman"/>
              </a:rPr>
              <a:t>help</a:t>
            </a:r>
            <a:r>
              <a:rPr sz="726" spc="23" dirty="0">
                <a:solidFill>
                  <a:srgbClr val="231F20"/>
                </a:solidFill>
                <a:latin typeface="Times New Roman"/>
                <a:cs typeface="Times New Roman"/>
              </a:rPr>
              <a:t> </a:t>
            </a:r>
            <a:r>
              <a:rPr sz="726" spc="-3" dirty="0">
                <a:solidFill>
                  <a:srgbClr val="231F20"/>
                </a:solidFill>
                <a:latin typeface="Times New Roman"/>
                <a:cs typeface="Times New Roman"/>
              </a:rPr>
              <a:t>Robin?</a:t>
            </a:r>
            <a:endParaRPr sz="726">
              <a:latin typeface="Times New Roman"/>
              <a:cs typeface="Times New Roman"/>
            </a:endParaRPr>
          </a:p>
          <a:p>
            <a:pPr marL="103036" indent="-94659">
              <a:lnSpc>
                <a:spcPts val="805"/>
              </a:lnSpc>
              <a:buAutoNum type="arabicPeriod" startAt="5"/>
              <a:tabLst>
                <a:tab pos="103455" algn="l"/>
              </a:tabLst>
            </a:pPr>
            <a:r>
              <a:rPr sz="726" spc="33" dirty="0">
                <a:solidFill>
                  <a:srgbClr val="231F20"/>
                </a:solidFill>
                <a:latin typeface="Times New Roman"/>
                <a:cs typeface="Times New Roman"/>
              </a:rPr>
              <a:t>Who </a:t>
            </a:r>
            <a:r>
              <a:rPr sz="726" spc="-3" dirty="0">
                <a:solidFill>
                  <a:srgbClr val="231F20"/>
                </a:solidFill>
                <a:latin typeface="Times New Roman"/>
                <a:cs typeface="Times New Roman"/>
              </a:rPr>
              <a:t>is</a:t>
            </a:r>
            <a:r>
              <a:rPr sz="726" spc="-10" dirty="0">
                <a:solidFill>
                  <a:srgbClr val="231F20"/>
                </a:solidFill>
                <a:latin typeface="Times New Roman"/>
                <a:cs typeface="Times New Roman"/>
              </a:rPr>
              <a:t> </a:t>
            </a:r>
            <a:r>
              <a:rPr sz="726" dirty="0">
                <a:solidFill>
                  <a:srgbClr val="231F20"/>
                </a:solidFill>
                <a:latin typeface="Times New Roman"/>
                <a:cs typeface="Times New Roman"/>
              </a:rPr>
              <a:t>Pafnutiy?</a:t>
            </a:r>
            <a:endParaRPr sz="726">
              <a:latin typeface="Times New Roman"/>
              <a:cs typeface="Times New Roman"/>
            </a:endParaRPr>
          </a:p>
          <a:p>
            <a:pPr marL="103036" indent="-94659">
              <a:lnSpc>
                <a:spcPts val="838"/>
              </a:lnSpc>
              <a:buAutoNum type="arabicPeriod" startAt="5"/>
              <a:tabLst>
                <a:tab pos="103455" algn="l"/>
              </a:tabLst>
            </a:pPr>
            <a:r>
              <a:rPr sz="726" dirty="0">
                <a:solidFill>
                  <a:srgbClr val="231F20"/>
                </a:solidFill>
                <a:latin typeface="Times New Roman"/>
                <a:cs typeface="Times New Roman"/>
              </a:rPr>
              <a:t>What’s its </a:t>
            </a:r>
            <a:r>
              <a:rPr sz="726" spc="3" dirty="0">
                <a:solidFill>
                  <a:srgbClr val="231F20"/>
                </a:solidFill>
                <a:latin typeface="Times New Roman"/>
                <a:cs typeface="Times New Roman"/>
              </a:rPr>
              <a:t>favourite</a:t>
            </a:r>
            <a:r>
              <a:rPr sz="726" spc="56" dirty="0">
                <a:solidFill>
                  <a:srgbClr val="231F20"/>
                </a:solidFill>
                <a:latin typeface="Times New Roman"/>
                <a:cs typeface="Times New Roman"/>
              </a:rPr>
              <a:t> </a:t>
            </a:r>
            <a:r>
              <a:rPr sz="726" spc="-3" dirty="0">
                <a:solidFill>
                  <a:srgbClr val="231F20"/>
                </a:solidFill>
                <a:latin typeface="Times New Roman"/>
                <a:cs typeface="Times New Roman"/>
              </a:rPr>
              <a:t>food?</a:t>
            </a:r>
            <a:endParaRPr sz="726">
              <a:latin typeface="Times New Roman"/>
              <a:cs typeface="Times New Roman"/>
            </a:endParaRPr>
          </a:p>
          <a:p>
            <a:pPr marL="713295">
              <a:spcBef>
                <a:spcPts val="772"/>
              </a:spcBef>
            </a:pPr>
            <a:r>
              <a:rPr sz="627" spc="-13" dirty="0">
                <a:solidFill>
                  <a:srgbClr val="231F20"/>
                </a:solidFill>
                <a:latin typeface="Calibri"/>
                <a:cs typeface="Calibri"/>
              </a:rPr>
              <a:t>Unit </a:t>
            </a:r>
            <a:r>
              <a:rPr sz="627" spc="33" dirty="0">
                <a:solidFill>
                  <a:srgbClr val="231F20"/>
                </a:solidFill>
                <a:latin typeface="Calibri"/>
                <a:cs typeface="Calibri"/>
              </a:rPr>
              <a:t>5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1</a:t>
            </a:r>
            <a:endParaRPr sz="627">
              <a:latin typeface="Calibri"/>
              <a:cs typeface="Calibri"/>
            </a:endParaRPr>
          </a:p>
        </p:txBody>
      </p:sp>
      <p:sp>
        <p:nvSpPr>
          <p:cNvPr id="10" name="object 10"/>
          <p:cNvSpPr/>
          <p:nvPr/>
        </p:nvSpPr>
        <p:spPr>
          <a:xfrm>
            <a:off x="5217233" y="2155326"/>
            <a:ext cx="1076390" cy="1163553"/>
          </a:xfrm>
          <a:prstGeom prst="rect">
            <a:avLst/>
          </a:prstGeom>
          <a:blipFill>
            <a:blip r:embed="rId4" cstate="print"/>
            <a:stretch>
              <a:fillRect/>
            </a:stretch>
          </a:blipFill>
        </p:spPr>
        <p:txBody>
          <a:bodyPr wrap="square" lIns="0" tIns="0" rIns="0" bIns="0" rtlCol="0"/>
          <a:lstStyle/>
          <a:p>
            <a:endParaRPr sz="1187"/>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6304" y="5425964"/>
            <a:ext cx="3154540" cy="1294101"/>
          </a:xfrm>
          <a:prstGeom prst="rect">
            <a:avLst/>
          </a:prstGeom>
          <a:blipFill>
            <a:blip r:embed="rId2" cstate="print"/>
            <a:stretch>
              <a:fillRect/>
            </a:stretch>
          </a:blipFill>
        </p:spPr>
        <p:txBody>
          <a:bodyPr wrap="square" lIns="0" tIns="0" rIns="0" bIns="0" rtlCol="0"/>
          <a:lstStyle/>
          <a:p>
            <a:endParaRPr sz="1187"/>
          </a:p>
        </p:txBody>
      </p:sp>
      <p:sp>
        <p:nvSpPr>
          <p:cNvPr id="3" name="object 3"/>
          <p:cNvSpPr txBox="1"/>
          <p:nvPr/>
        </p:nvSpPr>
        <p:spPr>
          <a:xfrm>
            <a:off x="3181487" y="2293618"/>
            <a:ext cx="2937826" cy="3096824"/>
          </a:xfrm>
          <a:prstGeom prst="rect">
            <a:avLst/>
          </a:prstGeom>
        </p:spPr>
        <p:txBody>
          <a:bodyPr vert="horz" wrap="square" lIns="0" tIns="18429" rIns="0" bIns="0" rtlCol="0">
            <a:spAutoFit/>
          </a:bodyPr>
          <a:lstStyle/>
          <a:p>
            <a:pPr marL="307852" marR="958320" indent="-291936">
              <a:lnSpc>
                <a:spcPts val="805"/>
              </a:lnSpc>
              <a:spcBef>
                <a:spcPts val="145"/>
              </a:spcBef>
            </a:pPr>
            <a:r>
              <a:rPr sz="726" spc="16" dirty="0">
                <a:solidFill>
                  <a:srgbClr val="231F20"/>
                </a:solidFill>
                <a:latin typeface="Garamond"/>
                <a:cs typeface="Garamond"/>
              </a:rPr>
              <a:t>Robin: </a:t>
            </a:r>
            <a:r>
              <a:rPr sz="726" spc="-7" dirty="0">
                <a:solidFill>
                  <a:srgbClr val="231F20"/>
                </a:solidFill>
                <a:latin typeface="Garamond"/>
                <a:cs typeface="Garamond"/>
              </a:rPr>
              <a:t>Yes, </a:t>
            </a:r>
            <a:r>
              <a:rPr sz="726" spc="16" dirty="0">
                <a:solidFill>
                  <a:srgbClr val="231F20"/>
                </a:solidFill>
                <a:latin typeface="Garamond"/>
                <a:cs typeface="Garamond"/>
              </a:rPr>
              <a:t>she lives </a:t>
            </a:r>
            <a:r>
              <a:rPr sz="726" spc="36" dirty="0">
                <a:solidFill>
                  <a:srgbClr val="231F20"/>
                </a:solidFill>
                <a:latin typeface="Garamond"/>
                <a:cs typeface="Garamond"/>
              </a:rPr>
              <a:t>in </a:t>
            </a:r>
            <a:r>
              <a:rPr sz="726" spc="10" dirty="0">
                <a:solidFill>
                  <a:srgbClr val="231F20"/>
                </a:solidFill>
                <a:latin typeface="Garamond"/>
                <a:cs typeface="Garamond"/>
              </a:rPr>
              <a:t>Loch </a:t>
            </a:r>
            <a:r>
              <a:rPr sz="726" spc="3" dirty="0">
                <a:solidFill>
                  <a:srgbClr val="231F20"/>
                </a:solidFill>
                <a:latin typeface="Garamond"/>
                <a:cs typeface="Garamond"/>
              </a:rPr>
              <a:t>Ness </a:t>
            </a:r>
            <a:r>
              <a:rPr sz="726" spc="36" dirty="0">
                <a:solidFill>
                  <a:srgbClr val="231F20"/>
                </a:solidFill>
                <a:latin typeface="Garamond"/>
                <a:cs typeface="Garamond"/>
              </a:rPr>
              <a:t>in </a:t>
            </a:r>
            <a:r>
              <a:rPr sz="726" spc="20" dirty="0">
                <a:solidFill>
                  <a:srgbClr val="231F20"/>
                </a:solidFill>
                <a:latin typeface="Garamond"/>
                <a:cs typeface="Garamond"/>
              </a:rPr>
              <a:t>Scotland. </a:t>
            </a:r>
            <a:r>
              <a:rPr sz="726" spc="-7" dirty="0">
                <a:solidFill>
                  <a:srgbClr val="231F20"/>
                </a:solidFill>
                <a:latin typeface="Garamond"/>
                <a:cs typeface="Garamond"/>
              </a:rPr>
              <a:t>It’s  </a:t>
            </a:r>
            <a:r>
              <a:rPr sz="726" spc="16" dirty="0">
                <a:solidFill>
                  <a:srgbClr val="231F20"/>
                </a:solidFill>
                <a:latin typeface="Garamond"/>
                <a:cs typeface="Garamond"/>
              </a:rPr>
              <a:t>not </a:t>
            </a:r>
            <a:r>
              <a:rPr sz="726" spc="26" dirty="0">
                <a:solidFill>
                  <a:srgbClr val="231F20"/>
                </a:solidFill>
                <a:latin typeface="Garamond"/>
                <a:cs typeface="Garamond"/>
              </a:rPr>
              <a:t>very </a:t>
            </a:r>
            <a:r>
              <a:rPr sz="726" spc="20" dirty="0">
                <a:solidFill>
                  <a:srgbClr val="231F20"/>
                </a:solidFill>
                <a:latin typeface="Garamond"/>
                <a:cs typeface="Garamond"/>
              </a:rPr>
              <a:t>far from </a:t>
            </a:r>
            <a:r>
              <a:rPr sz="726" spc="40" dirty="0">
                <a:solidFill>
                  <a:srgbClr val="231F20"/>
                </a:solidFill>
                <a:latin typeface="Garamond"/>
                <a:cs typeface="Garamond"/>
              </a:rPr>
              <a:t>my </a:t>
            </a:r>
            <a:r>
              <a:rPr sz="726" spc="23" dirty="0">
                <a:solidFill>
                  <a:srgbClr val="231F20"/>
                </a:solidFill>
                <a:latin typeface="Garamond"/>
                <a:cs typeface="Garamond"/>
              </a:rPr>
              <a:t>granny’s</a:t>
            </a:r>
            <a:r>
              <a:rPr sz="726" spc="20" dirty="0">
                <a:solidFill>
                  <a:srgbClr val="231F20"/>
                </a:solidFill>
                <a:latin typeface="Garamond"/>
                <a:cs typeface="Garamond"/>
              </a:rPr>
              <a:t> </a:t>
            </a:r>
            <a:r>
              <a:rPr sz="726" spc="16" dirty="0">
                <a:solidFill>
                  <a:srgbClr val="231F20"/>
                </a:solidFill>
                <a:latin typeface="Garamond"/>
                <a:cs typeface="Garamond"/>
              </a:rPr>
              <a:t>castle.</a:t>
            </a:r>
            <a:endParaRPr sz="726">
              <a:latin typeface="Garamond"/>
              <a:cs typeface="Garamond"/>
            </a:endParaRPr>
          </a:p>
          <a:p>
            <a:pPr marL="8377">
              <a:lnSpc>
                <a:spcPts val="755"/>
              </a:lnSpc>
            </a:pPr>
            <a:r>
              <a:rPr sz="726" spc="33" dirty="0">
                <a:solidFill>
                  <a:srgbClr val="231F20"/>
                </a:solidFill>
                <a:latin typeface="Garamond"/>
                <a:cs typeface="Garamond"/>
              </a:rPr>
              <a:t>Misha:  </a:t>
            </a:r>
            <a:r>
              <a:rPr sz="726" spc="10" dirty="0">
                <a:solidFill>
                  <a:srgbClr val="231F20"/>
                </a:solidFill>
                <a:latin typeface="Garamond"/>
                <a:cs typeface="Garamond"/>
              </a:rPr>
              <a:t>Oh, </a:t>
            </a:r>
            <a:r>
              <a:rPr sz="726" spc="23" dirty="0">
                <a:solidFill>
                  <a:srgbClr val="231F20"/>
                </a:solidFill>
                <a:latin typeface="Garamond"/>
                <a:cs typeface="Garamond"/>
              </a:rPr>
              <a:t>no! </a:t>
            </a:r>
            <a:r>
              <a:rPr sz="726" dirty="0">
                <a:solidFill>
                  <a:srgbClr val="231F20"/>
                </a:solidFill>
                <a:latin typeface="Garamond"/>
                <a:cs typeface="Garamond"/>
              </a:rPr>
              <a:t>Is </a:t>
            </a:r>
            <a:r>
              <a:rPr sz="726" spc="33" dirty="0">
                <a:solidFill>
                  <a:srgbClr val="231F20"/>
                </a:solidFill>
                <a:latin typeface="Garamond"/>
                <a:cs typeface="Garamond"/>
              </a:rPr>
              <a:t>your </a:t>
            </a:r>
            <a:r>
              <a:rPr sz="726" spc="16" dirty="0">
                <a:solidFill>
                  <a:srgbClr val="231F20"/>
                </a:solidFill>
                <a:latin typeface="Garamond"/>
                <a:cs typeface="Garamond"/>
              </a:rPr>
              <a:t>pet </a:t>
            </a:r>
            <a:r>
              <a:rPr sz="726" spc="33" dirty="0">
                <a:solidFill>
                  <a:srgbClr val="231F20"/>
                </a:solidFill>
                <a:latin typeface="Garamond"/>
                <a:cs typeface="Garamond"/>
              </a:rPr>
              <a:t>a </a:t>
            </a:r>
            <a:r>
              <a:rPr sz="726" spc="10" dirty="0">
                <a:solidFill>
                  <a:srgbClr val="231F20"/>
                </a:solidFill>
                <a:latin typeface="Garamond"/>
                <a:cs typeface="Garamond"/>
              </a:rPr>
              <a:t>Loch </a:t>
            </a:r>
            <a:r>
              <a:rPr sz="726" spc="3" dirty="0">
                <a:solidFill>
                  <a:srgbClr val="231F20"/>
                </a:solidFill>
                <a:latin typeface="Garamond"/>
                <a:cs typeface="Garamond"/>
              </a:rPr>
              <a:t>Ness</a:t>
            </a:r>
            <a:r>
              <a:rPr sz="726" spc="-99" dirty="0">
                <a:solidFill>
                  <a:srgbClr val="231F20"/>
                </a:solidFill>
                <a:latin typeface="Garamond"/>
                <a:cs typeface="Garamond"/>
              </a:rPr>
              <a:t> </a:t>
            </a:r>
            <a:r>
              <a:rPr sz="726" spc="20" dirty="0">
                <a:solidFill>
                  <a:srgbClr val="231F20"/>
                </a:solidFill>
                <a:latin typeface="Garamond"/>
                <a:cs typeface="Garamond"/>
              </a:rPr>
              <a:t>monster?</a:t>
            </a:r>
            <a:endParaRPr sz="726">
              <a:latin typeface="Garamond"/>
              <a:cs typeface="Garamond"/>
            </a:endParaRPr>
          </a:p>
          <a:p>
            <a:pPr marL="307852" marR="758530" indent="-291936">
              <a:lnSpc>
                <a:spcPts val="805"/>
              </a:lnSpc>
              <a:spcBef>
                <a:spcPts val="49"/>
              </a:spcBef>
            </a:pPr>
            <a:r>
              <a:rPr sz="726" spc="16" dirty="0">
                <a:solidFill>
                  <a:srgbClr val="231F20"/>
                </a:solidFill>
                <a:latin typeface="Garamond"/>
                <a:cs typeface="Garamond"/>
              </a:rPr>
              <a:t>Robin: </a:t>
            </a:r>
            <a:r>
              <a:rPr sz="726" spc="10" dirty="0">
                <a:solidFill>
                  <a:srgbClr val="231F20"/>
                </a:solidFill>
                <a:latin typeface="Garamond"/>
                <a:cs typeface="Garamond"/>
              </a:rPr>
              <a:t>Nessie isn’t </a:t>
            </a:r>
            <a:r>
              <a:rPr sz="726" spc="33" dirty="0">
                <a:solidFill>
                  <a:srgbClr val="231F20"/>
                </a:solidFill>
                <a:latin typeface="Garamond"/>
                <a:cs typeface="Garamond"/>
              </a:rPr>
              <a:t>a </a:t>
            </a:r>
            <a:r>
              <a:rPr sz="726" spc="16" dirty="0">
                <a:solidFill>
                  <a:srgbClr val="231F20"/>
                </a:solidFill>
                <a:latin typeface="Garamond"/>
                <a:cs typeface="Garamond"/>
              </a:rPr>
              <a:t>monster. She </a:t>
            </a:r>
            <a:r>
              <a:rPr sz="726" spc="26" dirty="0">
                <a:solidFill>
                  <a:srgbClr val="231F20"/>
                </a:solidFill>
                <a:latin typeface="Garamond"/>
                <a:cs typeface="Garamond"/>
              </a:rPr>
              <a:t>likes </a:t>
            </a:r>
            <a:r>
              <a:rPr sz="726" spc="16" dirty="0">
                <a:solidFill>
                  <a:srgbClr val="231F20"/>
                </a:solidFill>
                <a:latin typeface="Garamond"/>
                <a:cs typeface="Garamond"/>
              </a:rPr>
              <a:t>people </a:t>
            </a:r>
            <a:r>
              <a:rPr sz="726" spc="36" dirty="0">
                <a:solidFill>
                  <a:srgbClr val="231F20"/>
                </a:solidFill>
                <a:latin typeface="Garamond"/>
                <a:cs typeface="Garamond"/>
              </a:rPr>
              <a:t>and  </a:t>
            </a:r>
            <a:r>
              <a:rPr sz="726" spc="16" dirty="0">
                <a:solidFill>
                  <a:srgbClr val="231F20"/>
                </a:solidFill>
                <a:latin typeface="Garamond"/>
                <a:cs typeface="Garamond"/>
              </a:rPr>
              <a:t>she </a:t>
            </a:r>
            <a:r>
              <a:rPr sz="726" spc="23" dirty="0">
                <a:solidFill>
                  <a:srgbClr val="231F20"/>
                </a:solidFill>
                <a:latin typeface="Garamond"/>
                <a:cs typeface="Garamond"/>
              </a:rPr>
              <a:t>wants </a:t>
            </a:r>
            <a:r>
              <a:rPr sz="726" spc="7" dirty="0">
                <a:solidFill>
                  <a:srgbClr val="231F20"/>
                </a:solidFill>
                <a:latin typeface="Garamond"/>
                <a:cs typeface="Garamond"/>
              </a:rPr>
              <a:t>to </a:t>
            </a:r>
            <a:r>
              <a:rPr sz="726" spc="16" dirty="0">
                <a:solidFill>
                  <a:srgbClr val="231F20"/>
                </a:solidFill>
                <a:latin typeface="Garamond"/>
                <a:cs typeface="Garamond"/>
              </a:rPr>
              <a:t>have friends. </a:t>
            </a:r>
            <a:r>
              <a:rPr sz="726" spc="43" dirty="0">
                <a:solidFill>
                  <a:srgbClr val="231F20"/>
                </a:solidFill>
                <a:latin typeface="Garamond"/>
                <a:cs typeface="Garamond"/>
              </a:rPr>
              <a:t>When </a:t>
            </a:r>
            <a:r>
              <a:rPr sz="726" dirty="0">
                <a:solidFill>
                  <a:srgbClr val="231F20"/>
                </a:solidFill>
                <a:latin typeface="Garamond"/>
                <a:cs typeface="Garamond"/>
              </a:rPr>
              <a:t>I </a:t>
            </a:r>
            <a:r>
              <a:rPr sz="726" spc="23" dirty="0">
                <a:solidFill>
                  <a:srgbClr val="231F20"/>
                </a:solidFill>
                <a:latin typeface="Garamond"/>
                <a:cs typeface="Garamond"/>
              </a:rPr>
              <a:t>arrive </a:t>
            </a:r>
            <a:r>
              <a:rPr sz="726" spc="16" dirty="0">
                <a:solidFill>
                  <a:srgbClr val="231F20"/>
                </a:solidFill>
                <a:latin typeface="Garamond"/>
                <a:cs typeface="Garamond"/>
              </a:rPr>
              <a:t>at </a:t>
            </a:r>
            <a:r>
              <a:rPr sz="726" spc="20" dirty="0">
                <a:solidFill>
                  <a:srgbClr val="231F20"/>
                </a:solidFill>
                <a:latin typeface="Garamond"/>
                <a:cs typeface="Garamond"/>
              </a:rPr>
              <a:t>the  </a:t>
            </a:r>
            <a:r>
              <a:rPr sz="726" spc="23" dirty="0">
                <a:solidFill>
                  <a:srgbClr val="231F20"/>
                </a:solidFill>
                <a:latin typeface="Garamond"/>
                <a:cs typeface="Garamond"/>
              </a:rPr>
              <a:t>lake, </a:t>
            </a:r>
            <a:r>
              <a:rPr sz="726" dirty="0">
                <a:solidFill>
                  <a:srgbClr val="231F20"/>
                </a:solidFill>
                <a:latin typeface="Garamond"/>
                <a:cs typeface="Garamond"/>
              </a:rPr>
              <a:t>I </a:t>
            </a:r>
            <a:r>
              <a:rPr sz="726" spc="33" dirty="0">
                <a:solidFill>
                  <a:srgbClr val="231F20"/>
                </a:solidFill>
                <a:latin typeface="Garamond"/>
                <a:cs typeface="Garamond"/>
              </a:rPr>
              <a:t>call </a:t>
            </a:r>
            <a:r>
              <a:rPr sz="726" spc="20" dirty="0">
                <a:solidFill>
                  <a:srgbClr val="231F20"/>
                </a:solidFill>
                <a:latin typeface="Garamond"/>
                <a:cs typeface="Garamond"/>
              </a:rPr>
              <a:t>her </a:t>
            </a:r>
            <a:r>
              <a:rPr sz="726" spc="36" dirty="0">
                <a:solidFill>
                  <a:srgbClr val="231F20"/>
                </a:solidFill>
                <a:latin typeface="Garamond"/>
                <a:cs typeface="Garamond"/>
              </a:rPr>
              <a:t>and </a:t>
            </a:r>
            <a:r>
              <a:rPr sz="726" spc="16" dirty="0">
                <a:solidFill>
                  <a:srgbClr val="231F20"/>
                </a:solidFill>
                <a:latin typeface="Garamond"/>
                <a:cs typeface="Garamond"/>
              </a:rPr>
              <a:t>she </a:t>
            </a:r>
            <a:r>
              <a:rPr sz="726" spc="26" dirty="0">
                <a:solidFill>
                  <a:srgbClr val="231F20"/>
                </a:solidFill>
                <a:latin typeface="Garamond"/>
                <a:cs typeface="Garamond"/>
              </a:rPr>
              <a:t>always </a:t>
            </a:r>
            <a:r>
              <a:rPr sz="726" spc="16" dirty="0">
                <a:solidFill>
                  <a:srgbClr val="231F20"/>
                </a:solidFill>
                <a:latin typeface="Garamond"/>
                <a:cs typeface="Garamond"/>
              </a:rPr>
              <a:t>comes. She </a:t>
            </a:r>
            <a:r>
              <a:rPr sz="726" spc="82" dirty="0">
                <a:solidFill>
                  <a:srgbClr val="231F20"/>
                </a:solidFill>
                <a:latin typeface="Garamond"/>
                <a:cs typeface="Garamond"/>
              </a:rPr>
              <a:t> </a:t>
            </a:r>
            <a:r>
              <a:rPr sz="726" spc="20" dirty="0">
                <a:solidFill>
                  <a:srgbClr val="231F20"/>
                </a:solidFill>
                <a:latin typeface="Garamond"/>
                <a:cs typeface="Garamond"/>
              </a:rPr>
              <a:t>plays</a:t>
            </a:r>
            <a:endParaRPr sz="726">
              <a:latin typeface="Garamond"/>
              <a:cs typeface="Garamond"/>
            </a:endParaRPr>
          </a:p>
          <a:p>
            <a:pPr marL="307852" marR="3351" algn="just">
              <a:lnSpc>
                <a:spcPts val="805"/>
              </a:lnSpc>
            </a:pPr>
            <a:r>
              <a:rPr sz="726" spc="33" dirty="0">
                <a:solidFill>
                  <a:srgbClr val="231F20"/>
                </a:solidFill>
                <a:latin typeface="Garamond"/>
                <a:cs typeface="Garamond"/>
              </a:rPr>
              <a:t>with me </a:t>
            </a:r>
            <a:r>
              <a:rPr sz="726" spc="36" dirty="0">
                <a:solidFill>
                  <a:srgbClr val="231F20"/>
                </a:solidFill>
                <a:latin typeface="Garamond"/>
                <a:cs typeface="Garamond"/>
              </a:rPr>
              <a:t>and </a:t>
            </a:r>
            <a:r>
              <a:rPr sz="726" spc="20" dirty="0">
                <a:solidFill>
                  <a:srgbClr val="231F20"/>
                </a:solidFill>
                <a:latin typeface="Garamond"/>
                <a:cs typeface="Garamond"/>
              </a:rPr>
              <a:t>tells </a:t>
            </a:r>
            <a:r>
              <a:rPr sz="726" spc="33" dirty="0">
                <a:solidFill>
                  <a:srgbClr val="231F20"/>
                </a:solidFill>
                <a:latin typeface="Garamond"/>
                <a:cs typeface="Garamond"/>
              </a:rPr>
              <a:t>me </a:t>
            </a:r>
            <a:r>
              <a:rPr sz="726" spc="36" dirty="0">
                <a:solidFill>
                  <a:srgbClr val="231F20"/>
                </a:solidFill>
                <a:latin typeface="Garamond"/>
                <a:cs typeface="Garamond"/>
              </a:rPr>
              <a:t>all </a:t>
            </a:r>
            <a:r>
              <a:rPr sz="726" spc="16" dirty="0">
                <a:solidFill>
                  <a:srgbClr val="231F20"/>
                </a:solidFill>
                <a:latin typeface="Garamond"/>
                <a:cs typeface="Garamond"/>
              </a:rPr>
              <a:t>about </a:t>
            </a:r>
            <a:r>
              <a:rPr sz="726" spc="20" dirty="0">
                <a:solidFill>
                  <a:srgbClr val="231F20"/>
                </a:solidFill>
                <a:latin typeface="Garamond"/>
                <a:cs typeface="Garamond"/>
              </a:rPr>
              <a:t>her </a:t>
            </a:r>
            <a:r>
              <a:rPr sz="726" spc="10" dirty="0">
                <a:solidFill>
                  <a:srgbClr val="231F20"/>
                </a:solidFill>
                <a:latin typeface="Garamond"/>
                <a:cs typeface="Garamond"/>
              </a:rPr>
              <a:t>life. </a:t>
            </a:r>
            <a:r>
              <a:rPr sz="726" spc="20" dirty="0">
                <a:solidFill>
                  <a:srgbClr val="231F20"/>
                </a:solidFill>
                <a:latin typeface="Garamond"/>
                <a:cs typeface="Garamond"/>
              </a:rPr>
              <a:t>Sometimes her </a:t>
            </a:r>
            <a:r>
              <a:rPr sz="726" spc="16" dirty="0">
                <a:solidFill>
                  <a:srgbClr val="231F20"/>
                </a:solidFill>
                <a:latin typeface="Garamond"/>
                <a:cs typeface="Garamond"/>
              </a:rPr>
              <a:t>life </a:t>
            </a:r>
            <a:r>
              <a:rPr sz="726" spc="20" dirty="0">
                <a:solidFill>
                  <a:srgbClr val="231F20"/>
                </a:solidFill>
                <a:latin typeface="Garamond"/>
                <a:cs typeface="Garamond"/>
              </a:rPr>
              <a:t>is </a:t>
            </a:r>
            <a:r>
              <a:rPr sz="726" spc="33" dirty="0">
                <a:solidFill>
                  <a:srgbClr val="231F20"/>
                </a:solidFill>
                <a:latin typeface="Garamond"/>
                <a:cs typeface="Garamond"/>
              </a:rPr>
              <a:t>really  </a:t>
            </a:r>
            <a:r>
              <a:rPr sz="726" spc="23" dirty="0">
                <a:solidFill>
                  <a:srgbClr val="231F20"/>
                </a:solidFill>
                <a:latin typeface="Garamond"/>
                <a:cs typeface="Garamond"/>
              </a:rPr>
              <a:t>boring. </a:t>
            </a:r>
            <a:r>
              <a:rPr sz="726" spc="7" dirty="0">
                <a:solidFill>
                  <a:srgbClr val="231F20"/>
                </a:solidFill>
                <a:latin typeface="Garamond"/>
                <a:cs typeface="Garamond"/>
              </a:rPr>
              <a:t>People don’t </a:t>
            </a:r>
            <a:r>
              <a:rPr sz="726" spc="16" dirty="0">
                <a:solidFill>
                  <a:srgbClr val="231F20"/>
                </a:solidFill>
                <a:latin typeface="Garamond"/>
                <a:cs typeface="Garamond"/>
              </a:rPr>
              <a:t>come </a:t>
            </a:r>
            <a:r>
              <a:rPr sz="726" spc="10" dirty="0">
                <a:solidFill>
                  <a:srgbClr val="231F20"/>
                </a:solidFill>
                <a:latin typeface="Garamond"/>
                <a:cs typeface="Garamond"/>
              </a:rPr>
              <a:t>to </a:t>
            </a:r>
            <a:r>
              <a:rPr sz="726" spc="20" dirty="0">
                <a:solidFill>
                  <a:srgbClr val="231F20"/>
                </a:solidFill>
                <a:latin typeface="Garamond"/>
                <a:cs typeface="Garamond"/>
              </a:rPr>
              <a:t>the </a:t>
            </a:r>
            <a:r>
              <a:rPr sz="726" spc="26" dirty="0">
                <a:solidFill>
                  <a:srgbClr val="231F20"/>
                </a:solidFill>
                <a:latin typeface="Garamond"/>
                <a:cs typeface="Garamond"/>
              </a:rPr>
              <a:t>lake very </a:t>
            </a:r>
            <a:r>
              <a:rPr sz="726" spc="16" dirty="0">
                <a:solidFill>
                  <a:srgbClr val="231F20"/>
                </a:solidFill>
                <a:latin typeface="Garamond"/>
                <a:cs typeface="Garamond"/>
              </a:rPr>
              <a:t>often, </a:t>
            </a:r>
            <a:r>
              <a:rPr sz="726" spc="26" dirty="0">
                <a:solidFill>
                  <a:srgbClr val="231F20"/>
                </a:solidFill>
                <a:latin typeface="Garamond"/>
                <a:cs typeface="Garamond"/>
              </a:rPr>
              <a:t>they are </a:t>
            </a:r>
            <a:r>
              <a:rPr sz="726" spc="33" dirty="0">
                <a:solidFill>
                  <a:srgbClr val="231F20"/>
                </a:solidFill>
                <a:latin typeface="Garamond"/>
                <a:cs typeface="Garamond"/>
              </a:rPr>
              <a:t>afraid </a:t>
            </a:r>
            <a:r>
              <a:rPr sz="726" spc="-3" dirty="0">
                <a:solidFill>
                  <a:srgbClr val="231F20"/>
                </a:solidFill>
                <a:latin typeface="Garamond"/>
                <a:cs typeface="Garamond"/>
              </a:rPr>
              <a:t>of  </a:t>
            </a:r>
            <a:r>
              <a:rPr sz="726" spc="10" dirty="0">
                <a:solidFill>
                  <a:srgbClr val="231F20"/>
                </a:solidFill>
                <a:latin typeface="Garamond"/>
                <a:cs typeface="Garamond"/>
              </a:rPr>
              <a:t>her.</a:t>
            </a:r>
            <a:r>
              <a:rPr sz="726" dirty="0">
                <a:solidFill>
                  <a:srgbClr val="231F20"/>
                </a:solidFill>
                <a:latin typeface="Garamond"/>
                <a:cs typeface="Garamond"/>
              </a:rPr>
              <a:t> </a:t>
            </a:r>
            <a:r>
              <a:rPr sz="726" spc="16" dirty="0">
                <a:solidFill>
                  <a:srgbClr val="231F20"/>
                </a:solidFill>
                <a:latin typeface="Garamond"/>
                <a:cs typeface="Garamond"/>
              </a:rPr>
              <a:t>She</a:t>
            </a:r>
            <a:r>
              <a:rPr sz="726" dirty="0">
                <a:solidFill>
                  <a:srgbClr val="231F20"/>
                </a:solidFill>
                <a:latin typeface="Garamond"/>
                <a:cs typeface="Garamond"/>
              </a:rPr>
              <a:t> </a:t>
            </a:r>
            <a:r>
              <a:rPr sz="726" spc="10" dirty="0">
                <a:solidFill>
                  <a:srgbClr val="231F20"/>
                </a:solidFill>
                <a:latin typeface="Garamond"/>
                <a:cs typeface="Garamond"/>
              </a:rPr>
              <a:t>doesn’t</a:t>
            </a:r>
            <a:r>
              <a:rPr sz="726" dirty="0">
                <a:solidFill>
                  <a:srgbClr val="231F20"/>
                </a:solidFill>
                <a:latin typeface="Garamond"/>
                <a:cs typeface="Garamond"/>
              </a:rPr>
              <a:t> </a:t>
            </a:r>
            <a:r>
              <a:rPr sz="726" spc="26" dirty="0">
                <a:solidFill>
                  <a:srgbClr val="231F20"/>
                </a:solidFill>
                <a:latin typeface="Garamond"/>
                <a:cs typeface="Garamond"/>
              </a:rPr>
              <a:t>want</a:t>
            </a:r>
            <a:r>
              <a:rPr sz="726" dirty="0">
                <a:solidFill>
                  <a:srgbClr val="231F20"/>
                </a:solidFill>
                <a:latin typeface="Garamond"/>
                <a:cs typeface="Garamond"/>
              </a:rPr>
              <a:t> </a:t>
            </a:r>
            <a:r>
              <a:rPr sz="726" spc="10" dirty="0">
                <a:solidFill>
                  <a:srgbClr val="231F20"/>
                </a:solidFill>
                <a:latin typeface="Garamond"/>
                <a:cs typeface="Garamond"/>
              </a:rPr>
              <a:t>to</a:t>
            </a:r>
            <a:r>
              <a:rPr sz="726" dirty="0">
                <a:solidFill>
                  <a:srgbClr val="231F20"/>
                </a:solidFill>
                <a:latin typeface="Garamond"/>
                <a:cs typeface="Garamond"/>
              </a:rPr>
              <a:t> </a:t>
            </a:r>
            <a:r>
              <a:rPr sz="726" spc="16" dirty="0">
                <a:solidFill>
                  <a:srgbClr val="231F20"/>
                </a:solidFill>
                <a:latin typeface="Garamond"/>
                <a:cs typeface="Garamond"/>
              </a:rPr>
              <a:t>upset</a:t>
            </a:r>
            <a:r>
              <a:rPr sz="726" dirty="0">
                <a:solidFill>
                  <a:srgbClr val="231F20"/>
                </a:solidFill>
                <a:latin typeface="Garamond"/>
                <a:cs typeface="Garamond"/>
              </a:rPr>
              <a:t> </a:t>
            </a:r>
            <a:r>
              <a:rPr sz="726" spc="10" dirty="0">
                <a:solidFill>
                  <a:srgbClr val="231F20"/>
                </a:solidFill>
                <a:latin typeface="Garamond"/>
                <a:cs typeface="Garamond"/>
              </a:rPr>
              <a:t>people</a:t>
            </a:r>
            <a:r>
              <a:rPr sz="726" dirty="0">
                <a:solidFill>
                  <a:srgbClr val="231F20"/>
                </a:solidFill>
                <a:latin typeface="Garamond"/>
                <a:cs typeface="Garamond"/>
              </a:rPr>
              <a:t> </a:t>
            </a:r>
            <a:r>
              <a:rPr sz="726" spc="10" dirty="0">
                <a:solidFill>
                  <a:srgbClr val="231F20"/>
                </a:solidFill>
                <a:latin typeface="Garamond"/>
                <a:cs typeface="Garamond"/>
              </a:rPr>
              <a:t>so</a:t>
            </a:r>
            <a:r>
              <a:rPr sz="726" dirty="0">
                <a:solidFill>
                  <a:srgbClr val="231F20"/>
                </a:solidFill>
                <a:latin typeface="Garamond"/>
                <a:cs typeface="Garamond"/>
              </a:rPr>
              <a:t> </a:t>
            </a:r>
            <a:r>
              <a:rPr sz="726" spc="16" dirty="0">
                <a:solidFill>
                  <a:srgbClr val="231F20"/>
                </a:solidFill>
                <a:latin typeface="Garamond"/>
                <a:cs typeface="Garamond"/>
              </a:rPr>
              <a:t>she</a:t>
            </a:r>
            <a:r>
              <a:rPr sz="726" dirty="0">
                <a:solidFill>
                  <a:srgbClr val="231F20"/>
                </a:solidFill>
                <a:latin typeface="Garamond"/>
                <a:cs typeface="Garamond"/>
              </a:rPr>
              <a:t> </a:t>
            </a:r>
            <a:r>
              <a:rPr sz="726" spc="20" dirty="0">
                <a:solidFill>
                  <a:srgbClr val="231F20"/>
                </a:solidFill>
                <a:latin typeface="Garamond"/>
                <a:cs typeface="Garamond"/>
              </a:rPr>
              <a:t>spends</a:t>
            </a:r>
            <a:r>
              <a:rPr sz="726" dirty="0">
                <a:solidFill>
                  <a:srgbClr val="231F20"/>
                </a:solidFill>
                <a:latin typeface="Garamond"/>
                <a:cs typeface="Garamond"/>
              </a:rPr>
              <a:t> </a:t>
            </a:r>
            <a:r>
              <a:rPr sz="726" spc="20" dirty="0">
                <a:solidFill>
                  <a:srgbClr val="231F20"/>
                </a:solidFill>
                <a:latin typeface="Garamond"/>
                <a:cs typeface="Garamond"/>
              </a:rPr>
              <a:t>her</a:t>
            </a:r>
            <a:r>
              <a:rPr sz="726" dirty="0">
                <a:solidFill>
                  <a:srgbClr val="231F20"/>
                </a:solidFill>
                <a:latin typeface="Garamond"/>
                <a:cs typeface="Garamond"/>
              </a:rPr>
              <a:t> </a:t>
            </a:r>
            <a:r>
              <a:rPr sz="726" spc="33" dirty="0">
                <a:solidFill>
                  <a:srgbClr val="231F20"/>
                </a:solidFill>
                <a:latin typeface="Garamond"/>
                <a:cs typeface="Garamond"/>
              </a:rPr>
              <a:t>time</a:t>
            </a:r>
            <a:r>
              <a:rPr sz="726" dirty="0">
                <a:solidFill>
                  <a:srgbClr val="231F20"/>
                </a:solidFill>
                <a:latin typeface="Garamond"/>
                <a:cs typeface="Garamond"/>
              </a:rPr>
              <a:t> </a:t>
            </a:r>
            <a:r>
              <a:rPr sz="726" spc="20" dirty="0">
                <a:solidFill>
                  <a:srgbClr val="231F20"/>
                </a:solidFill>
                <a:latin typeface="Garamond"/>
                <a:cs typeface="Garamond"/>
              </a:rPr>
              <a:t>deep</a:t>
            </a:r>
            <a:r>
              <a:rPr sz="726" dirty="0">
                <a:solidFill>
                  <a:srgbClr val="231F20"/>
                </a:solidFill>
                <a:latin typeface="Garamond"/>
                <a:cs typeface="Garamond"/>
              </a:rPr>
              <a:t> </a:t>
            </a:r>
            <a:r>
              <a:rPr sz="726" spc="36" dirty="0">
                <a:solidFill>
                  <a:srgbClr val="231F20"/>
                </a:solidFill>
                <a:latin typeface="Garamond"/>
                <a:cs typeface="Garamond"/>
              </a:rPr>
              <a:t>in  </a:t>
            </a:r>
            <a:r>
              <a:rPr sz="726" spc="20" dirty="0">
                <a:solidFill>
                  <a:srgbClr val="231F20"/>
                </a:solidFill>
                <a:latin typeface="Garamond"/>
                <a:cs typeface="Garamond"/>
              </a:rPr>
              <a:t>the </a:t>
            </a:r>
            <a:r>
              <a:rPr sz="726" spc="23" dirty="0">
                <a:solidFill>
                  <a:srgbClr val="231F20"/>
                </a:solidFill>
                <a:latin typeface="Garamond"/>
                <a:cs typeface="Garamond"/>
              </a:rPr>
              <a:t>lake. </a:t>
            </a:r>
            <a:r>
              <a:rPr sz="726" spc="16" dirty="0">
                <a:solidFill>
                  <a:srgbClr val="231F20"/>
                </a:solidFill>
                <a:latin typeface="Garamond"/>
                <a:cs typeface="Garamond"/>
              </a:rPr>
              <a:t>The </a:t>
            </a:r>
            <a:r>
              <a:rPr sz="726" spc="23" dirty="0">
                <a:solidFill>
                  <a:srgbClr val="231F20"/>
                </a:solidFill>
                <a:latin typeface="Garamond"/>
                <a:cs typeface="Garamond"/>
              </a:rPr>
              <a:t>water </a:t>
            </a:r>
            <a:r>
              <a:rPr sz="726" spc="20" dirty="0">
                <a:solidFill>
                  <a:srgbClr val="231F20"/>
                </a:solidFill>
                <a:latin typeface="Garamond"/>
                <a:cs typeface="Garamond"/>
              </a:rPr>
              <a:t>is </a:t>
            </a:r>
            <a:r>
              <a:rPr sz="726" spc="26" dirty="0">
                <a:solidFill>
                  <a:srgbClr val="231F20"/>
                </a:solidFill>
                <a:latin typeface="Garamond"/>
                <a:cs typeface="Garamond"/>
              </a:rPr>
              <a:t>very </a:t>
            </a:r>
            <a:r>
              <a:rPr sz="726" spc="16" dirty="0">
                <a:solidFill>
                  <a:srgbClr val="231F20"/>
                </a:solidFill>
                <a:latin typeface="Garamond"/>
                <a:cs typeface="Garamond"/>
              </a:rPr>
              <a:t>cold </a:t>
            </a:r>
            <a:r>
              <a:rPr sz="726" spc="20" dirty="0">
                <a:solidFill>
                  <a:srgbClr val="231F20"/>
                </a:solidFill>
                <a:latin typeface="Garamond"/>
                <a:cs typeface="Garamond"/>
              </a:rPr>
              <a:t>there </a:t>
            </a:r>
            <a:r>
              <a:rPr sz="726" spc="36" dirty="0">
                <a:solidFill>
                  <a:srgbClr val="231F20"/>
                </a:solidFill>
                <a:latin typeface="Garamond"/>
                <a:cs typeface="Garamond"/>
              </a:rPr>
              <a:t>and </a:t>
            </a:r>
            <a:r>
              <a:rPr sz="726" spc="7" dirty="0">
                <a:solidFill>
                  <a:srgbClr val="231F20"/>
                </a:solidFill>
                <a:latin typeface="Garamond"/>
                <a:cs typeface="Garamond"/>
              </a:rPr>
              <a:t>Nessie </a:t>
            </a:r>
            <a:r>
              <a:rPr sz="726" spc="26" dirty="0">
                <a:solidFill>
                  <a:srgbClr val="231F20"/>
                </a:solidFill>
                <a:latin typeface="Garamond"/>
                <a:cs typeface="Garamond"/>
              </a:rPr>
              <a:t>likes </a:t>
            </a:r>
            <a:r>
              <a:rPr sz="726" spc="20" dirty="0">
                <a:solidFill>
                  <a:srgbClr val="231F20"/>
                </a:solidFill>
                <a:latin typeface="Garamond"/>
                <a:cs typeface="Garamond"/>
              </a:rPr>
              <a:t>the </a:t>
            </a:r>
            <a:r>
              <a:rPr sz="726" spc="26" dirty="0">
                <a:solidFill>
                  <a:srgbClr val="231F20"/>
                </a:solidFill>
                <a:latin typeface="Garamond"/>
                <a:cs typeface="Garamond"/>
              </a:rPr>
              <a:t>sun, </a:t>
            </a:r>
            <a:r>
              <a:rPr sz="726" spc="16" dirty="0">
                <a:solidFill>
                  <a:srgbClr val="231F20"/>
                </a:solidFill>
                <a:latin typeface="Garamond"/>
                <a:cs typeface="Garamond"/>
              </a:rPr>
              <a:t>but  she</a:t>
            </a:r>
            <a:r>
              <a:rPr sz="726" spc="-13" dirty="0">
                <a:solidFill>
                  <a:srgbClr val="231F20"/>
                </a:solidFill>
                <a:latin typeface="Garamond"/>
                <a:cs typeface="Garamond"/>
              </a:rPr>
              <a:t> </a:t>
            </a:r>
            <a:r>
              <a:rPr sz="726" spc="23" dirty="0">
                <a:solidFill>
                  <a:srgbClr val="231F20"/>
                </a:solidFill>
                <a:latin typeface="Garamond"/>
                <a:cs typeface="Garamond"/>
              </a:rPr>
              <a:t>understands…</a:t>
            </a:r>
            <a:r>
              <a:rPr sz="726" spc="-10" dirty="0">
                <a:solidFill>
                  <a:srgbClr val="231F20"/>
                </a:solidFill>
                <a:latin typeface="Garamond"/>
                <a:cs typeface="Garamond"/>
              </a:rPr>
              <a:t> </a:t>
            </a:r>
            <a:r>
              <a:rPr sz="726" spc="33" dirty="0">
                <a:solidFill>
                  <a:srgbClr val="231F20"/>
                </a:solidFill>
                <a:latin typeface="Garamond"/>
                <a:cs typeface="Garamond"/>
              </a:rPr>
              <a:t>Wait</a:t>
            </a:r>
            <a:r>
              <a:rPr sz="726" spc="-10" dirty="0">
                <a:solidFill>
                  <a:srgbClr val="231F20"/>
                </a:solidFill>
                <a:latin typeface="Garamond"/>
                <a:cs typeface="Garamond"/>
              </a:rPr>
              <a:t> </a:t>
            </a:r>
            <a:r>
              <a:rPr sz="726" spc="33" dirty="0">
                <a:solidFill>
                  <a:srgbClr val="231F20"/>
                </a:solidFill>
                <a:latin typeface="Garamond"/>
                <a:cs typeface="Garamond"/>
              </a:rPr>
              <a:t>a</a:t>
            </a:r>
            <a:r>
              <a:rPr sz="726" spc="-13" dirty="0">
                <a:solidFill>
                  <a:srgbClr val="231F20"/>
                </a:solidFill>
                <a:latin typeface="Garamond"/>
                <a:cs typeface="Garamond"/>
              </a:rPr>
              <a:t> </a:t>
            </a:r>
            <a:r>
              <a:rPr sz="726" spc="33" dirty="0">
                <a:solidFill>
                  <a:srgbClr val="231F20"/>
                </a:solidFill>
                <a:latin typeface="Garamond"/>
                <a:cs typeface="Garamond"/>
              </a:rPr>
              <a:t>minute!</a:t>
            </a:r>
            <a:r>
              <a:rPr sz="726" spc="-13" dirty="0">
                <a:solidFill>
                  <a:srgbClr val="231F20"/>
                </a:solidFill>
                <a:latin typeface="Garamond"/>
                <a:cs typeface="Garamond"/>
              </a:rPr>
              <a:t> </a:t>
            </a:r>
            <a:r>
              <a:rPr sz="726" spc="10" dirty="0">
                <a:solidFill>
                  <a:srgbClr val="231F20"/>
                </a:solidFill>
                <a:latin typeface="Garamond"/>
                <a:cs typeface="Garamond"/>
              </a:rPr>
              <a:t>How</a:t>
            </a:r>
            <a:r>
              <a:rPr sz="726" spc="-13" dirty="0">
                <a:solidFill>
                  <a:srgbClr val="231F20"/>
                </a:solidFill>
                <a:latin typeface="Garamond"/>
                <a:cs typeface="Garamond"/>
              </a:rPr>
              <a:t> </a:t>
            </a:r>
            <a:r>
              <a:rPr sz="726" spc="33" dirty="0">
                <a:solidFill>
                  <a:srgbClr val="231F20"/>
                </a:solidFill>
                <a:latin typeface="Garamond"/>
                <a:cs typeface="Garamond"/>
              </a:rPr>
              <a:t>can</a:t>
            </a:r>
            <a:r>
              <a:rPr sz="726" spc="-13" dirty="0">
                <a:solidFill>
                  <a:srgbClr val="231F20"/>
                </a:solidFill>
                <a:latin typeface="Garamond"/>
                <a:cs typeface="Garamond"/>
              </a:rPr>
              <a:t> </a:t>
            </a:r>
            <a:r>
              <a:rPr sz="726" spc="23" dirty="0">
                <a:solidFill>
                  <a:srgbClr val="231F20"/>
                </a:solidFill>
                <a:latin typeface="Garamond"/>
                <a:cs typeface="Garamond"/>
              </a:rPr>
              <a:t>you</a:t>
            </a:r>
            <a:r>
              <a:rPr sz="726" spc="-13" dirty="0">
                <a:solidFill>
                  <a:srgbClr val="231F20"/>
                </a:solidFill>
                <a:latin typeface="Garamond"/>
                <a:cs typeface="Garamond"/>
              </a:rPr>
              <a:t> </a:t>
            </a:r>
            <a:r>
              <a:rPr sz="726" spc="23" dirty="0">
                <a:solidFill>
                  <a:srgbClr val="231F20"/>
                </a:solidFill>
                <a:latin typeface="Garamond"/>
                <a:cs typeface="Garamond"/>
              </a:rPr>
              <a:t>know</a:t>
            </a:r>
            <a:r>
              <a:rPr sz="726" spc="-10" dirty="0">
                <a:solidFill>
                  <a:srgbClr val="231F20"/>
                </a:solidFill>
                <a:latin typeface="Garamond"/>
                <a:cs typeface="Garamond"/>
              </a:rPr>
              <a:t> </a:t>
            </a:r>
            <a:r>
              <a:rPr sz="726" spc="16" dirty="0">
                <a:solidFill>
                  <a:srgbClr val="231F20"/>
                </a:solidFill>
                <a:latin typeface="Garamond"/>
                <a:cs typeface="Garamond"/>
              </a:rPr>
              <a:t>about</a:t>
            </a:r>
            <a:r>
              <a:rPr sz="726" spc="-13" dirty="0">
                <a:solidFill>
                  <a:srgbClr val="231F20"/>
                </a:solidFill>
                <a:latin typeface="Garamond"/>
                <a:cs typeface="Garamond"/>
              </a:rPr>
              <a:t> </a:t>
            </a:r>
            <a:r>
              <a:rPr sz="726" spc="7" dirty="0">
                <a:solidFill>
                  <a:srgbClr val="231F20"/>
                </a:solidFill>
                <a:latin typeface="Garamond"/>
                <a:cs typeface="Garamond"/>
              </a:rPr>
              <a:t>Nessie?  </a:t>
            </a:r>
            <a:r>
              <a:rPr sz="726" dirty="0">
                <a:solidFill>
                  <a:srgbClr val="231F20"/>
                </a:solidFill>
                <a:latin typeface="Garamond"/>
                <a:cs typeface="Garamond"/>
              </a:rPr>
              <a:t>Is </a:t>
            </a:r>
            <a:r>
              <a:rPr sz="726" spc="16" dirty="0">
                <a:solidFill>
                  <a:srgbClr val="231F20"/>
                </a:solidFill>
                <a:latin typeface="Garamond"/>
                <a:cs typeface="Garamond"/>
              </a:rPr>
              <a:t>she </a:t>
            </a:r>
            <a:r>
              <a:rPr sz="726" spc="26" dirty="0">
                <a:solidFill>
                  <a:srgbClr val="231F20"/>
                </a:solidFill>
                <a:latin typeface="Garamond"/>
                <a:cs typeface="Garamond"/>
              </a:rPr>
              <a:t>still </a:t>
            </a:r>
            <a:r>
              <a:rPr sz="726" spc="23" dirty="0">
                <a:solidFill>
                  <a:srgbClr val="231F20"/>
                </a:solidFill>
                <a:latin typeface="Garamond"/>
                <a:cs typeface="Garamond"/>
              </a:rPr>
              <a:t>alive </a:t>
            </a:r>
            <a:r>
              <a:rPr sz="726" spc="36" dirty="0">
                <a:solidFill>
                  <a:srgbClr val="231F20"/>
                </a:solidFill>
                <a:latin typeface="Garamond"/>
                <a:cs typeface="Garamond"/>
              </a:rPr>
              <a:t>in </a:t>
            </a:r>
            <a:r>
              <a:rPr sz="726" spc="10" dirty="0">
                <a:solidFill>
                  <a:srgbClr val="231F20"/>
                </a:solidFill>
                <a:latin typeface="Garamond"/>
                <a:cs typeface="Garamond"/>
              </a:rPr>
              <a:t>Loch</a:t>
            </a:r>
            <a:r>
              <a:rPr sz="726" spc="20" dirty="0">
                <a:solidFill>
                  <a:srgbClr val="231F20"/>
                </a:solidFill>
                <a:latin typeface="Garamond"/>
                <a:cs typeface="Garamond"/>
              </a:rPr>
              <a:t> </a:t>
            </a:r>
            <a:r>
              <a:rPr sz="726" spc="3" dirty="0">
                <a:solidFill>
                  <a:srgbClr val="231F20"/>
                </a:solidFill>
                <a:latin typeface="Garamond"/>
                <a:cs typeface="Garamond"/>
              </a:rPr>
              <a:t>Ness?</a:t>
            </a:r>
            <a:endParaRPr sz="726">
              <a:latin typeface="Garamond"/>
              <a:cs typeface="Garamond"/>
            </a:endParaRPr>
          </a:p>
          <a:p>
            <a:pPr marL="307852" marR="109319" indent="-299893">
              <a:lnSpc>
                <a:spcPts val="805"/>
              </a:lnSpc>
            </a:pPr>
            <a:r>
              <a:rPr sz="726" spc="33" dirty="0">
                <a:solidFill>
                  <a:srgbClr val="231F20"/>
                </a:solidFill>
                <a:latin typeface="Garamond"/>
                <a:cs typeface="Garamond"/>
              </a:rPr>
              <a:t>Misha: </a:t>
            </a:r>
            <a:r>
              <a:rPr sz="726" spc="16" dirty="0">
                <a:solidFill>
                  <a:srgbClr val="231F20"/>
                </a:solidFill>
                <a:latin typeface="Garamond"/>
                <a:cs typeface="Garamond"/>
              </a:rPr>
              <a:t>Nobody </a:t>
            </a:r>
            <a:r>
              <a:rPr sz="726" spc="20" dirty="0">
                <a:solidFill>
                  <a:srgbClr val="231F20"/>
                </a:solidFill>
                <a:latin typeface="Garamond"/>
                <a:cs typeface="Garamond"/>
              </a:rPr>
              <a:t>knows </a:t>
            </a:r>
            <a:r>
              <a:rPr sz="726" dirty="0">
                <a:solidFill>
                  <a:srgbClr val="231F20"/>
                </a:solidFill>
                <a:latin typeface="Garamond"/>
                <a:cs typeface="Garamond"/>
              </a:rPr>
              <a:t>for </a:t>
            </a:r>
            <a:r>
              <a:rPr sz="726" spc="20" dirty="0">
                <a:solidFill>
                  <a:srgbClr val="231F20"/>
                </a:solidFill>
                <a:latin typeface="Garamond"/>
                <a:cs typeface="Garamond"/>
              </a:rPr>
              <a:t>sure, </a:t>
            </a:r>
            <a:r>
              <a:rPr sz="726" spc="16" dirty="0">
                <a:solidFill>
                  <a:srgbClr val="231F20"/>
                </a:solidFill>
                <a:latin typeface="Garamond"/>
                <a:cs typeface="Garamond"/>
              </a:rPr>
              <a:t>but </a:t>
            </a:r>
            <a:r>
              <a:rPr sz="726" spc="10" dirty="0">
                <a:solidFill>
                  <a:srgbClr val="231F20"/>
                </a:solidFill>
                <a:latin typeface="Garamond"/>
                <a:cs typeface="Garamond"/>
              </a:rPr>
              <a:t>people </a:t>
            </a:r>
            <a:r>
              <a:rPr sz="726" spc="33" dirty="0">
                <a:solidFill>
                  <a:srgbClr val="231F20"/>
                </a:solidFill>
                <a:latin typeface="Garamond"/>
                <a:cs typeface="Garamond"/>
              </a:rPr>
              <a:t>talk </a:t>
            </a:r>
            <a:r>
              <a:rPr sz="726" spc="16" dirty="0">
                <a:solidFill>
                  <a:srgbClr val="231F20"/>
                </a:solidFill>
                <a:latin typeface="Garamond"/>
                <a:cs typeface="Garamond"/>
              </a:rPr>
              <a:t>about </a:t>
            </a:r>
            <a:r>
              <a:rPr sz="726" spc="33" dirty="0">
                <a:solidFill>
                  <a:srgbClr val="231F20"/>
                </a:solidFill>
                <a:latin typeface="Garamond"/>
                <a:cs typeface="Garamond"/>
              </a:rPr>
              <a:t>a </a:t>
            </a:r>
            <a:r>
              <a:rPr sz="726" spc="20" dirty="0">
                <a:solidFill>
                  <a:srgbClr val="231F20"/>
                </a:solidFill>
                <a:latin typeface="Garamond"/>
                <a:cs typeface="Garamond"/>
              </a:rPr>
              <a:t>huge monster </a:t>
            </a:r>
            <a:r>
              <a:rPr sz="726" spc="36" dirty="0">
                <a:solidFill>
                  <a:srgbClr val="231F20"/>
                </a:solidFill>
                <a:latin typeface="Garamond"/>
                <a:cs typeface="Garamond"/>
              </a:rPr>
              <a:t>in  </a:t>
            </a:r>
            <a:r>
              <a:rPr sz="726" spc="10" dirty="0">
                <a:solidFill>
                  <a:srgbClr val="231F20"/>
                </a:solidFill>
                <a:latin typeface="Garamond"/>
                <a:cs typeface="Garamond"/>
              </a:rPr>
              <a:t>Loch</a:t>
            </a:r>
            <a:r>
              <a:rPr sz="726" spc="-7" dirty="0">
                <a:solidFill>
                  <a:srgbClr val="231F20"/>
                </a:solidFill>
                <a:latin typeface="Garamond"/>
                <a:cs typeface="Garamond"/>
              </a:rPr>
              <a:t> </a:t>
            </a:r>
            <a:r>
              <a:rPr sz="726" spc="3" dirty="0">
                <a:solidFill>
                  <a:srgbClr val="231F20"/>
                </a:solidFill>
                <a:latin typeface="Garamond"/>
                <a:cs typeface="Garamond"/>
              </a:rPr>
              <a:t>Ness.</a:t>
            </a:r>
            <a:endParaRPr sz="726">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Poor</a:t>
            </a:r>
            <a:r>
              <a:rPr sz="726" spc="-125" dirty="0">
                <a:solidFill>
                  <a:srgbClr val="231F20"/>
                </a:solidFill>
                <a:latin typeface="Garamond"/>
                <a:cs typeface="Garamond"/>
              </a:rPr>
              <a:t> </a:t>
            </a:r>
            <a:r>
              <a:rPr sz="726" spc="7" dirty="0">
                <a:solidFill>
                  <a:srgbClr val="231F20"/>
                </a:solidFill>
                <a:latin typeface="Garamond"/>
                <a:cs typeface="Garamond"/>
              </a:rPr>
              <a:t>Nessie.</a:t>
            </a:r>
            <a:endParaRPr sz="726">
              <a:latin typeface="Garamond"/>
              <a:cs typeface="Garamond"/>
            </a:endParaRPr>
          </a:p>
          <a:p>
            <a:pPr marL="307852" marR="163350" indent="-299893" algn="just">
              <a:lnSpc>
                <a:spcPts val="805"/>
              </a:lnSpc>
              <a:spcBef>
                <a:spcPts val="49"/>
              </a:spcBef>
            </a:pPr>
            <a:r>
              <a:rPr sz="726" spc="33" dirty="0">
                <a:solidFill>
                  <a:srgbClr val="231F20"/>
                </a:solidFill>
                <a:latin typeface="Garamond"/>
                <a:cs typeface="Garamond"/>
              </a:rPr>
              <a:t>Misha: </a:t>
            </a:r>
            <a:r>
              <a:rPr sz="726" spc="16" dirty="0">
                <a:solidFill>
                  <a:srgbClr val="231F20"/>
                </a:solidFill>
                <a:latin typeface="Garamond"/>
                <a:cs typeface="Garamond"/>
              </a:rPr>
              <a:t>Nowadays </a:t>
            </a:r>
            <a:r>
              <a:rPr sz="726" dirty="0">
                <a:solidFill>
                  <a:srgbClr val="231F20"/>
                </a:solidFill>
                <a:latin typeface="Garamond"/>
                <a:cs typeface="Garamond"/>
              </a:rPr>
              <a:t>she’s </a:t>
            </a:r>
            <a:r>
              <a:rPr sz="726" spc="33" dirty="0">
                <a:solidFill>
                  <a:srgbClr val="231F20"/>
                </a:solidFill>
                <a:latin typeface="Garamond"/>
                <a:cs typeface="Garamond"/>
              </a:rPr>
              <a:t>really </a:t>
            </a:r>
            <a:r>
              <a:rPr sz="726" spc="20" dirty="0">
                <a:solidFill>
                  <a:srgbClr val="231F20"/>
                </a:solidFill>
                <a:latin typeface="Garamond"/>
                <a:cs typeface="Garamond"/>
              </a:rPr>
              <a:t>popular. </a:t>
            </a:r>
            <a:r>
              <a:rPr sz="726" spc="7" dirty="0">
                <a:solidFill>
                  <a:srgbClr val="231F20"/>
                </a:solidFill>
                <a:latin typeface="Garamond"/>
                <a:cs typeface="Garamond"/>
              </a:rPr>
              <a:t>People </a:t>
            </a:r>
            <a:r>
              <a:rPr sz="726" spc="20" dirty="0">
                <a:solidFill>
                  <a:srgbClr val="231F20"/>
                </a:solidFill>
                <a:latin typeface="Garamond"/>
                <a:cs typeface="Garamond"/>
              </a:rPr>
              <a:t>from </a:t>
            </a:r>
            <a:r>
              <a:rPr sz="726" spc="36" dirty="0">
                <a:solidFill>
                  <a:srgbClr val="231F20"/>
                </a:solidFill>
                <a:latin typeface="Garamond"/>
                <a:cs typeface="Garamond"/>
              </a:rPr>
              <a:t>all </a:t>
            </a:r>
            <a:r>
              <a:rPr sz="726" spc="10" dirty="0">
                <a:solidFill>
                  <a:srgbClr val="231F20"/>
                </a:solidFill>
                <a:latin typeface="Garamond"/>
                <a:cs typeface="Garamond"/>
              </a:rPr>
              <a:t>over </a:t>
            </a:r>
            <a:r>
              <a:rPr sz="726" spc="20" dirty="0">
                <a:solidFill>
                  <a:srgbClr val="231F20"/>
                </a:solidFill>
                <a:latin typeface="Garamond"/>
                <a:cs typeface="Garamond"/>
              </a:rPr>
              <a:t>the </a:t>
            </a:r>
            <a:r>
              <a:rPr sz="726" spc="16" dirty="0">
                <a:solidFill>
                  <a:srgbClr val="231F20"/>
                </a:solidFill>
                <a:latin typeface="Garamond"/>
                <a:cs typeface="Garamond"/>
              </a:rPr>
              <a:t>world  come </a:t>
            </a:r>
            <a:r>
              <a:rPr sz="726" spc="10" dirty="0">
                <a:solidFill>
                  <a:srgbClr val="231F20"/>
                </a:solidFill>
                <a:latin typeface="Garamond"/>
                <a:cs typeface="Garamond"/>
              </a:rPr>
              <a:t>to Loch </a:t>
            </a:r>
            <a:r>
              <a:rPr sz="726" spc="3" dirty="0">
                <a:solidFill>
                  <a:srgbClr val="231F20"/>
                </a:solidFill>
                <a:latin typeface="Garamond"/>
                <a:cs typeface="Garamond"/>
              </a:rPr>
              <a:t>Ness. </a:t>
            </a:r>
            <a:r>
              <a:rPr sz="726" spc="23" dirty="0">
                <a:solidFill>
                  <a:srgbClr val="231F20"/>
                </a:solidFill>
                <a:latin typeface="Garamond"/>
                <a:cs typeface="Garamond"/>
              </a:rPr>
              <a:t>They </a:t>
            </a:r>
            <a:r>
              <a:rPr sz="726" spc="16" dirty="0">
                <a:solidFill>
                  <a:srgbClr val="231F20"/>
                </a:solidFill>
                <a:latin typeface="Garamond"/>
                <a:cs typeface="Garamond"/>
              </a:rPr>
              <a:t>hope </a:t>
            </a:r>
            <a:r>
              <a:rPr sz="726" spc="10" dirty="0">
                <a:solidFill>
                  <a:srgbClr val="231F20"/>
                </a:solidFill>
                <a:latin typeface="Garamond"/>
                <a:cs typeface="Garamond"/>
              </a:rPr>
              <a:t>to see </a:t>
            </a:r>
            <a:r>
              <a:rPr sz="726" spc="7" dirty="0">
                <a:solidFill>
                  <a:srgbClr val="231F20"/>
                </a:solidFill>
                <a:latin typeface="Garamond"/>
                <a:cs typeface="Garamond"/>
              </a:rPr>
              <a:t>Nessie. </a:t>
            </a:r>
            <a:r>
              <a:rPr sz="726" spc="16" dirty="0">
                <a:solidFill>
                  <a:srgbClr val="231F20"/>
                </a:solidFill>
                <a:latin typeface="Garamond"/>
                <a:cs typeface="Garamond"/>
              </a:rPr>
              <a:t>There </a:t>
            </a:r>
            <a:r>
              <a:rPr sz="726" spc="26" dirty="0">
                <a:solidFill>
                  <a:srgbClr val="231F20"/>
                </a:solidFill>
                <a:latin typeface="Garamond"/>
                <a:cs typeface="Garamond"/>
              </a:rPr>
              <a:t>are </a:t>
            </a:r>
            <a:r>
              <a:rPr sz="726" spc="7" dirty="0">
                <a:solidFill>
                  <a:srgbClr val="231F20"/>
                </a:solidFill>
                <a:latin typeface="Garamond"/>
                <a:cs typeface="Garamond"/>
              </a:rPr>
              <a:t>Nessie  </a:t>
            </a:r>
            <a:r>
              <a:rPr sz="726" spc="23" dirty="0">
                <a:solidFill>
                  <a:srgbClr val="231F20"/>
                </a:solidFill>
                <a:latin typeface="Garamond"/>
                <a:cs typeface="Garamond"/>
              </a:rPr>
              <a:t>monuments, </a:t>
            </a:r>
            <a:r>
              <a:rPr sz="726" spc="7" dirty="0">
                <a:solidFill>
                  <a:srgbClr val="231F20"/>
                </a:solidFill>
                <a:latin typeface="Garamond"/>
                <a:cs typeface="Garamond"/>
              </a:rPr>
              <a:t>Nessie </a:t>
            </a:r>
            <a:r>
              <a:rPr sz="726" spc="16" dirty="0">
                <a:solidFill>
                  <a:srgbClr val="231F20"/>
                </a:solidFill>
                <a:latin typeface="Garamond"/>
                <a:cs typeface="Garamond"/>
              </a:rPr>
              <a:t>tours, </a:t>
            </a:r>
            <a:r>
              <a:rPr sz="726" spc="7" dirty="0">
                <a:solidFill>
                  <a:srgbClr val="231F20"/>
                </a:solidFill>
                <a:latin typeface="Garamond"/>
                <a:cs typeface="Garamond"/>
              </a:rPr>
              <a:t>Nessie </a:t>
            </a:r>
            <a:r>
              <a:rPr sz="726" spc="16" dirty="0">
                <a:solidFill>
                  <a:srgbClr val="231F20"/>
                </a:solidFill>
                <a:latin typeface="Garamond"/>
                <a:cs typeface="Garamond"/>
              </a:rPr>
              <a:t>souvenirs, </a:t>
            </a:r>
            <a:r>
              <a:rPr sz="726" spc="7" dirty="0">
                <a:solidFill>
                  <a:srgbClr val="231F20"/>
                </a:solidFill>
                <a:latin typeface="Garamond"/>
                <a:cs typeface="Garamond"/>
              </a:rPr>
              <a:t>Nessie</a:t>
            </a:r>
            <a:r>
              <a:rPr sz="726" spc="148" dirty="0">
                <a:solidFill>
                  <a:srgbClr val="231F20"/>
                </a:solidFill>
                <a:latin typeface="Garamond"/>
                <a:cs typeface="Garamond"/>
              </a:rPr>
              <a:t> </a:t>
            </a:r>
            <a:r>
              <a:rPr sz="726" spc="26" dirty="0">
                <a:solidFill>
                  <a:srgbClr val="231F20"/>
                </a:solidFill>
                <a:latin typeface="Garamond"/>
                <a:cs typeface="Garamond"/>
              </a:rPr>
              <a:t>museums…</a:t>
            </a:r>
            <a:endParaRPr sz="726">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That’s </a:t>
            </a:r>
            <a:r>
              <a:rPr sz="726" spc="16" dirty="0">
                <a:solidFill>
                  <a:srgbClr val="231F20"/>
                </a:solidFill>
                <a:latin typeface="Garamond"/>
                <a:cs typeface="Garamond"/>
              </a:rPr>
              <a:t>good. </a:t>
            </a:r>
            <a:r>
              <a:rPr sz="726" spc="7" dirty="0">
                <a:solidFill>
                  <a:srgbClr val="231F20"/>
                </a:solidFill>
                <a:latin typeface="Garamond"/>
                <a:cs typeface="Garamond"/>
              </a:rPr>
              <a:t>So </a:t>
            </a:r>
            <a:r>
              <a:rPr sz="726" spc="26" dirty="0">
                <a:solidFill>
                  <a:srgbClr val="231F20"/>
                </a:solidFill>
                <a:latin typeface="Garamond"/>
                <a:cs typeface="Garamond"/>
              </a:rPr>
              <a:t>they </a:t>
            </a:r>
            <a:r>
              <a:rPr sz="726" spc="16" dirty="0">
                <a:solidFill>
                  <a:srgbClr val="231F20"/>
                </a:solidFill>
                <a:latin typeface="Garamond"/>
                <a:cs typeface="Garamond"/>
              </a:rPr>
              <a:t>aren’t </a:t>
            </a:r>
            <a:r>
              <a:rPr sz="726" spc="33" dirty="0">
                <a:solidFill>
                  <a:srgbClr val="231F20"/>
                </a:solidFill>
                <a:latin typeface="Garamond"/>
                <a:cs typeface="Garamond"/>
              </a:rPr>
              <a:t>afraid </a:t>
            </a:r>
            <a:r>
              <a:rPr sz="726" spc="-3" dirty="0">
                <a:solidFill>
                  <a:srgbClr val="231F20"/>
                </a:solidFill>
                <a:latin typeface="Garamond"/>
                <a:cs typeface="Garamond"/>
              </a:rPr>
              <a:t>of </a:t>
            </a:r>
            <a:r>
              <a:rPr sz="726" spc="20" dirty="0">
                <a:solidFill>
                  <a:srgbClr val="231F20"/>
                </a:solidFill>
                <a:latin typeface="Garamond"/>
                <a:cs typeface="Garamond"/>
              </a:rPr>
              <a:t>her</a:t>
            </a:r>
            <a:r>
              <a:rPr sz="726" spc="-16" dirty="0">
                <a:solidFill>
                  <a:srgbClr val="231F20"/>
                </a:solidFill>
                <a:latin typeface="Garamond"/>
                <a:cs typeface="Garamond"/>
              </a:rPr>
              <a:t> </a:t>
            </a:r>
            <a:r>
              <a:rPr sz="726" spc="16" dirty="0">
                <a:solidFill>
                  <a:srgbClr val="231F20"/>
                </a:solidFill>
                <a:latin typeface="Garamond"/>
                <a:cs typeface="Garamond"/>
              </a:rPr>
              <a:t>then?</a:t>
            </a:r>
            <a:endParaRPr sz="726">
              <a:latin typeface="Garamond"/>
              <a:cs typeface="Garamond"/>
            </a:endParaRPr>
          </a:p>
          <a:p>
            <a:pPr marL="307852" marR="70784" indent="-299893">
              <a:lnSpc>
                <a:spcPts val="805"/>
              </a:lnSpc>
              <a:spcBef>
                <a:spcPts val="49"/>
              </a:spcBef>
            </a:pPr>
            <a:r>
              <a:rPr sz="726" spc="33" dirty="0">
                <a:solidFill>
                  <a:srgbClr val="231F20"/>
                </a:solidFill>
                <a:latin typeface="Garamond"/>
                <a:cs typeface="Garamond"/>
              </a:rPr>
              <a:t>Misha: </a:t>
            </a:r>
            <a:r>
              <a:rPr sz="726" spc="3" dirty="0">
                <a:solidFill>
                  <a:srgbClr val="231F20"/>
                </a:solidFill>
                <a:latin typeface="Garamond"/>
                <a:cs typeface="Garamond"/>
              </a:rPr>
              <a:t>I’m </a:t>
            </a:r>
            <a:r>
              <a:rPr sz="726" spc="16" dirty="0">
                <a:solidFill>
                  <a:srgbClr val="231F20"/>
                </a:solidFill>
                <a:latin typeface="Garamond"/>
                <a:cs typeface="Garamond"/>
              </a:rPr>
              <a:t>not </a:t>
            </a:r>
            <a:r>
              <a:rPr sz="726" spc="10" dirty="0">
                <a:solidFill>
                  <a:srgbClr val="231F20"/>
                </a:solidFill>
                <a:latin typeface="Garamond"/>
                <a:cs typeface="Garamond"/>
              </a:rPr>
              <a:t>too </a:t>
            </a:r>
            <a:r>
              <a:rPr sz="726" spc="23" dirty="0">
                <a:solidFill>
                  <a:srgbClr val="231F20"/>
                </a:solidFill>
                <a:latin typeface="Garamond"/>
                <a:cs typeface="Garamond"/>
              </a:rPr>
              <a:t>sure </a:t>
            </a:r>
            <a:r>
              <a:rPr sz="726" spc="16" dirty="0">
                <a:solidFill>
                  <a:srgbClr val="231F20"/>
                </a:solidFill>
                <a:latin typeface="Garamond"/>
                <a:cs typeface="Garamond"/>
              </a:rPr>
              <a:t>about </a:t>
            </a:r>
            <a:r>
              <a:rPr sz="726" spc="20" dirty="0">
                <a:solidFill>
                  <a:srgbClr val="231F20"/>
                </a:solidFill>
                <a:latin typeface="Garamond"/>
                <a:cs typeface="Garamond"/>
              </a:rPr>
              <a:t>that. </a:t>
            </a:r>
            <a:r>
              <a:rPr sz="726" dirty="0">
                <a:solidFill>
                  <a:srgbClr val="231F20"/>
                </a:solidFill>
                <a:latin typeface="Garamond"/>
                <a:cs typeface="Garamond"/>
              </a:rPr>
              <a:t>I </a:t>
            </a:r>
            <a:r>
              <a:rPr sz="726" spc="36" dirty="0">
                <a:solidFill>
                  <a:srgbClr val="231F20"/>
                </a:solidFill>
                <a:latin typeface="Garamond"/>
                <a:cs typeface="Garamond"/>
              </a:rPr>
              <a:t>think </a:t>
            </a:r>
            <a:r>
              <a:rPr sz="726" spc="16" dirty="0">
                <a:solidFill>
                  <a:srgbClr val="231F20"/>
                </a:solidFill>
                <a:latin typeface="Garamond"/>
                <a:cs typeface="Garamond"/>
              </a:rPr>
              <a:t>some </a:t>
            </a:r>
            <a:r>
              <a:rPr sz="726" spc="10" dirty="0">
                <a:solidFill>
                  <a:srgbClr val="231F20"/>
                </a:solidFill>
                <a:latin typeface="Garamond"/>
                <a:cs typeface="Garamond"/>
              </a:rPr>
              <a:t>people </a:t>
            </a:r>
            <a:r>
              <a:rPr sz="726" spc="20" dirty="0">
                <a:solidFill>
                  <a:srgbClr val="231F20"/>
                </a:solidFill>
                <a:latin typeface="Garamond"/>
                <a:cs typeface="Garamond"/>
              </a:rPr>
              <a:t>just </a:t>
            </a:r>
            <a:r>
              <a:rPr sz="726" spc="7" dirty="0">
                <a:solidFill>
                  <a:srgbClr val="231F20"/>
                </a:solidFill>
                <a:latin typeface="Garamond"/>
                <a:cs typeface="Garamond"/>
              </a:rPr>
              <a:t>don’t </a:t>
            </a:r>
            <a:r>
              <a:rPr sz="726" spc="16" dirty="0">
                <a:solidFill>
                  <a:srgbClr val="231F20"/>
                </a:solidFill>
                <a:latin typeface="Garamond"/>
                <a:cs typeface="Garamond"/>
              </a:rPr>
              <a:t>believe  </a:t>
            </a:r>
            <a:r>
              <a:rPr sz="726" spc="36" dirty="0">
                <a:solidFill>
                  <a:srgbClr val="231F20"/>
                </a:solidFill>
                <a:latin typeface="Garamond"/>
                <a:cs typeface="Garamond"/>
              </a:rPr>
              <a:t>in </a:t>
            </a:r>
            <a:r>
              <a:rPr sz="726" spc="10" dirty="0">
                <a:solidFill>
                  <a:srgbClr val="231F20"/>
                </a:solidFill>
                <a:latin typeface="Garamond"/>
                <a:cs typeface="Garamond"/>
              </a:rPr>
              <a:t>her. But </a:t>
            </a:r>
            <a:r>
              <a:rPr sz="726" spc="23" dirty="0">
                <a:solidFill>
                  <a:srgbClr val="231F20"/>
                </a:solidFill>
                <a:latin typeface="Garamond"/>
                <a:cs typeface="Garamond"/>
              </a:rPr>
              <a:t>what </a:t>
            </a:r>
            <a:r>
              <a:rPr sz="726" spc="20" dirty="0">
                <a:solidFill>
                  <a:srgbClr val="231F20"/>
                </a:solidFill>
                <a:latin typeface="Garamond"/>
                <a:cs typeface="Garamond"/>
              </a:rPr>
              <a:t>is </a:t>
            </a:r>
            <a:r>
              <a:rPr sz="726" spc="10" dirty="0">
                <a:solidFill>
                  <a:srgbClr val="231F20"/>
                </a:solidFill>
                <a:latin typeface="Garamond"/>
                <a:cs typeface="Garamond"/>
              </a:rPr>
              <a:t>she? </a:t>
            </a:r>
            <a:r>
              <a:rPr sz="726" spc="26" dirty="0">
                <a:solidFill>
                  <a:srgbClr val="231F20"/>
                </a:solidFill>
                <a:latin typeface="Garamond"/>
                <a:cs typeface="Garamond"/>
              </a:rPr>
              <a:t>A</a:t>
            </a:r>
            <a:r>
              <a:rPr sz="726" spc="16" dirty="0">
                <a:solidFill>
                  <a:srgbClr val="231F20"/>
                </a:solidFill>
                <a:latin typeface="Garamond"/>
                <a:cs typeface="Garamond"/>
              </a:rPr>
              <a:t> </a:t>
            </a:r>
            <a:r>
              <a:rPr sz="726" spc="26" dirty="0">
                <a:solidFill>
                  <a:srgbClr val="231F20"/>
                </a:solidFill>
                <a:latin typeface="Garamond"/>
                <a:cs typeface="Garamond"/>
              </a:rPr>
              <a:t>dinosaur?</a:t>
            </a:r>
            <a:endParaRPr sz="726">
              <a:latin typeface="Garamond"/>
              <a:cs typeface="Garamond"/>
            </a:endParaRPr>
          </a:p>
          <a:p>
            <a:pPr marL="307852" marR="15078" indent="-291936">
              <a:lnSpc>
                <a:spcPts val="805"/>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7" dirty="0">
                <a:solidFill>
                  <a:srgbClr val="231F20"/>
                </a:solidFill>
                <a:latin typeface="Garamond"/>
                <a:cs typeface="Garamond"/>
              </a:rPr>
              <a:t>don’t </a:t>
            </a:r>
            <a:r>
              <a:rPr sz="726" spc="23" dirty="0">
                <a:solidFill>
                  <a:srgbClr val="231F20"/>
                </a:solidFill>
                <a:latin typeface="Garamond"/>
                <a:cs typeface="Garamond"/>
              </a:rPr>
              <a:t>know what </a:t>
            </a:r>
            <a:r>
              <a:rPr sz="726" spc="33" dirty="0">
                <a:solidFill>
                  <a:srgbClr val="231F20"/>
                </a:solidFill>
                <a:latin typeface="Garamond"/>
                <a:cs typeface="Garamond"/>
              </a:rPr>
              <a:t>a </a:t>
            </a:r>
            <a:r>
              <a:rPr sz="726" spc="26" dirty="0">
                <a:solidFill>
                  <a:srgbClr val="231F20"/>
                </a:solidFill>
                <a:latin typeface="Garamond"/>
                <a:cs typeface="Garamond"/>
              </a:rPr>
              <a:t>dinosaur </a:t>
            </a:r>
            <a:r>
              <a:rPr sz="726" spc="16" dirty="0">
                <a:solidFill>
                  <a:srgbClr val="231F20"/>
                </a:solidFill>
                <a:latin typeface="Garamond"/>
                <a:cs typeface="Garamond"/>
              </a:rPr>
              <a:t>is, </a:t>
            </a:r>
            <a:r>
              <a:rPr sz="726" spc="33" dirty="0">
                <a:solidFill>
                  <a:srgbClr val="231F20"/>
                </a:solidFill>
                <a:latin typeface="Garamond"/>
                <a:cs typeface="Garamond"/>
              </a:rPr>
              <a:t>Misha. </a:t>
            </a:r>
            <a:r>
              <a:rPr sz="726" spc="10" dirty="0">
                <a:solidFill>
                  <a:srgbClr val="231F20"/>
                </a:solidFill>
                <a:latin typeface="Garamond"/>
                <a:cs typeface="Garamond"/>
              </a:rPr>
              <a:t>But </a:t>
            </a:r>
            <a:r>
              <a:rPr sz="726" spc="7" dirty="0">
                <a:solidFill>
                  <a:srgbClr val="231F20"/>
                </a:solidFill>
                <a:latin typeface="Garamond"/>
                <a:cs typeface="Garamond"/>
              </a:rPr>
              <a:t>Nessie </a:t>
            </a:r>
            <a:r>
              <a:rPr sz="726" spc="20" dirty="0">
                <a:solidFill>
                  <a:srgbClr val="231F20"/>
                </a:solidFill>
                <a:latin typeface="Garamond"/>
                <a:cs typeface="Garamond"/>
              </a:rPr>
              <a:t>is </a:t>
            </a:r>
            <a:r>
              <a:rPr sz="726" spc="33" dirty="0">
                <a:solidFill>
                  <a:srgbClr val="231F20"/>
                </a:solidFill>
                <a:latin typeface="Garamond"/>
                <a:cs typeface="Garamond"/>
              </a:rPr>
              <a:t>a </a:t>
            </a:r>
            <a:r>
              <a:rPr sz="726" spc="23" dirty="0">
                <a:solidFill>
                  <a:srgbClr val="231F20"/>
                </a:solidFill>
                <a:latin typeface="Garamond"/>
                <a:cs typeface="Garamond"/>
              </a:rPr>
              <a:t>dragon, </a:t>
            </a:r>
            <a:r>
              <a:rPr sz="726" spc="20" dirty="0">
                <a:solidFill>
                  <a:srgbClr val="231F20"/>
                </a:solidFill>
                <a:latin typeface="Garamond"/>
                <a:cs typeface="Garamond"/>
              </a:rPr>
              <a:t>the  last </a:t>
            </a:r>
            <a:r>
              <a:rPr sz="726" spc="33" dirty="0">
                <a:solidFill>
                  <a:srgbClr val="231F20"/>
                </a:solidFill>
                <a:latin typeface="Garamond"/>
                <a:cs typeface="Garamond"/>
              </a:rPr>
              <a:t>magical </a:t>
            </a:r>
            <a:r>
              <a:rPr sz="726" spc="23" dirty="0">
                <a:solidFill>
                  <a:srgbClr val="231F20"/>
                </a:solidFill>
                <a:latin typeface="Garamond"/>
                <a:cs typeface="Garamond"/>
              </a:rPr>
              <a:t>creature </a:t>
            </a:r>
            <a:r>
              <a:rPr sz="726" spc="36" dirty="0">
                <a:solidFill>
                  <a:srgbClr val="231F20"/>
                </a:solidFill>
                <a:latin typeface="Garamond"/>
                <a:cs typeface="Garamond"/>
              </a:rPr>
              <a:t>in </a:t>
            </a:r>
            <a:r>
              <a:rPr sz="726" spc="20" dirty="0">
                <a:solidFill>
                  <a:srgbClr val="231F20"/>
                </a:solidFill>
                <a:latin typeface="Garamond"/>
                <a:cs typeface="Garamond"/>
              </a:rPr>
              <a:t>the </a:t>
            </a:r>
            <a:r>
              <a:rPr sz="726" spc="16" dirty="0">
                <a:solidFill>
                  <a:srgbClr val="231F20"/>
                </a:solidFill>
                <a:latin typeface="Garamond"/>
                <a:cs typeface="Garamond"/>
              </a:rPr>
              <a:t>world. She </a:t>
            </a:r>
            <a:r>
              <a:rPr sz="726" spc="33" dirty="0">
                <a:solidFill>
                  <a:srgbClr val="231F20"/>
                </a:solidFill>
                <a:latin typeface="Garamond"/>
                <a:cs typeface="Garamond"/>
              </a:rPr>
              <a:t>can </a:t>
            </a:r>
            <a:r>
              <a:rPr sz="726" spc="16" dirty="0">
                <a:solidFill>
                  <a:srgbClr val="231F20"/>
                </a:solidFill>
                <a:latin typeface="Garamond"/>
                <a:cs typeface="Garamond"/>
              </a:rPr>
              <a:t>live </a:t>
            </a:r>
            <a:r>
              <a:rPr sz="726" spc="26" dirty="0">
                <a:solidFill>
                  <a:srgbClr val="231F20"/>
                </a:solidFill>
                <a:latin typeface="Garamond"/>
                <a:cs typeface="Garamond"/>
              </a:rPr>
              <a:t>only </a:t>
            </a:r>
            <a:r>
              <a:rPr sz="726" spc="36" dirty="0">
                <a:solidFill>
                  <a:srgbClr val="231F20"/>
                </a:solidFill>
                <a:latin typeface="Garamond"/>
                <a:cs typeface="Garamond"/>
              </a:rPr>
              <a:t>in </a:t>
            </a:r>
            <a:r>
              <a:rPr sz="726" spc="10" dirty="0">
                <a:solidFill>
                  <a:srgbClr val="231F20"/>
                </a:solidFill>
                <a:latin typeface="Garamond"/>
                <a:cs typeface="Garamond"/>
              </a:rPr>
              <a:t>Loch </a:t>
            </a:r>
            <a:r>
              <a:rPr sz="726" spc="3" dirty="0">
                <a:solidFill>
                  <a:srgbClr val="231F20"/>
                </a:solidFill>
                <a:latin typeface="Garamond"/>
                <a:cs typeface="Garamond"/>
              </a:rPr>
              <a:t>Ness.  </a:t>
            </a:r>
            <a:r>
              <a:rPr sz="726" spc="16" dirty="0">
                <a:solidFill>
                  <a:srgbClr val="231F20"/>
                </a:solidFill>
                <a:latin typeface="Garamond"/>
                <a:cs typeface="Garamond"/>
              </a:rPr>
              <a:t>Her </a:t>
            </a:r>
            <a:r>
              <a:rPr sz="726" spc="7" dirty="0">
                <a:solidFill>
                  <a:srgbClr val="231F20"/>
                </a:solidFill>
                <a:latin typeface="Garamond"/>
                <a:cs typeface="Garamond"/>
              </a:rPr>
              <a:t>food </a:t>
            </a:r>
            <a:r>
              <a:rPr sz="726" spc="20" dirty="0">
                <a:solidFill>
                  <a:srgbClr val="231F20"/>
                </a:solidFill>
                <a:latin typeface="Garamond"/>
                <a:cs typeface="Garamond"/>
              </a:rPr>
              <a:t>is just the </a:t>
            </a:r>
            <a:r>
              <a:rPr sz="726" spc="23" dirty="0">
                <a:solidFill>
                  <a:srgbClr val="231F20"/>
                </a:solidFill>
                <a:latin typeface="Garamond"/>
                <a:cs typeface="Garamond"/>
              </a:rPr>
              <a:t>pure </a:t>
            </a:r>
            <a:r>
              <a:rPr sz="726" spc="16" dirty="0">
                <a:solidFill>
                  <a:srgbClr val="231F20"/>
                </a:solidFill>
                <a:latin typeface="Garamond"/>
                <a:cs typeface="Garamond"/>
              </a:rPr>
              <a:t>cold </a:t>
            </a:r>
            <a:r>
              <a:rPr sz="726" spc="23" dirty="0">
                <a:solidFill>
                  <a:srgbClr val="231F20"/>
                </a:solidFill>
                <a:latin typeface="Garamond"/>
                <a:cs typeface="Garamond"/>
              </a:rPr>
              <a:t>water </a:t>
            </a:r>
            <a:r>
              <a:rPr sz="726" spc="-3" dirty="0">
                <a:solidFill>
                  <a:srgbClr val="231F20"/>
                </a:solidFill>
                <a:latin typeface="Garamond"/>
                <a:cs typeface="Garamond"/>
              </a:rPr>
              <a:t>of </a:t>
            </a:r>
            <a:r>
              <a:rPr sz="726" spc="20" dirty="0">
                <a:solidFill>
                  <a:srgbClr val="231F20"/>
                </a:solidFill>
                <a:latin typeface="Garamond"/>
                <a:cs typeface="Garamond"/>
              </a:rPr>
              <a:t>the</a:t>
            </a:r>
            <a:r>
              <a:rPr sz="726" spc="73" dirty="0">
                <a:solidFill>
                  <a:srgbClr val="231F20"/>
                </a:solidFill>
                <a:latin typeface="Garamond"/>
                <a:cs typeface="Garamond"/>
              </a:rPr>
              <a:t> </a:t>
            </a:r>
            <a:r>
              <a:rPr sz="726" spc="23" dirty="0">
                <a:solidFill>
                  <a:srgbClr val="231F20"/>
                </a:solidFill>
                <a:latin typeface="Garamond"/>
                <a:cs typeface="Garamond"/>
              </a:rPr>
              <a:t>lake.</a:t>
            </a:r>
            <a:endParaRPr sz="726">
              <a:latin typeface="Garamond"/>
              <a:cs typeface="Garamond"/>
            </a:endParaRPr>
          </a:p>
          <a:p>
            <a:pPr marL="16335" marR="416752" indent="-8377">
              <a:lnSpc>
                <a:spcPts val="805"/>
              </a:lnSpc>
            </a:pPr>
            <a:r>
              <a:rPr sz="726" spc="33" dirty="0">
                <a:solidFill>
                  <a:srgbClr val="231F20"/>
                </a:solidFill>
                <a:latin typeface="Garamond"/>
                <a:cs typeface="Garamond"/>
              </a:rPr>
              <a:t>Misha: </a:t>
            </a:r>
            <a:r>
              <a:rPr sz="726" spc="26" dirty="0">
                <a:solidFill>
                  <a:srgbClr val="231F20"/>
                </a:solidFill>
                <a:latin typeface="Garamond"/>
                <a:cs typeface="Garamond"/>
              </a:rPr>
              <a:t>A </a:t>
            </a:r>
            <a:r>
              <a:rPr sz="726" spc="20" dirty="0">
                <a:solidFill>
                  <a:srgbClr val="231F20"/>
                </a:solidFill>
                <a:latin typeface="Garamond"/>
                <a:cs typeface="Garamond"/>
              </a:rPr>
              <a:t>dragon? </a:t>
            </a:r>
            <a:r>
              <a:rPr sz="726" spc="16" dirty="0">
                <a:solidFill>
                  <a:srgbClr val="231F20"/>
                </a:solidFill>
                <a:latin typeface="Garamond"/>
                <a:cs typeface="Garamond"/>
              </a:rPr>
              <a:t>There </a:t>
            </a:r>
            <a:r>
              <a:rPr sz="726" spc="26" dirty="0">
                <a:solidFill>
                  <a:srgbClr val="231F20"/>
                </a:solidFill>
                <a:latin typeface="Garamond"/>
                <a:cs typeface="Garamond"/>
              </a:rPr>
              <a:t>are </a:t>
            </a:r>
            <a:r>
              <a:rPr sz="726" spc="20" dirty="0">
                <a:solidFill>
                  <a:srgbClr val="231F20"/>
                </a:solidFill>
                <a:latin typeface="Garamond"/>
                <a:cs typeface="Garamond"/>
              </a:rPr>
              <a:t>no </a:t>
            </a:r>
            <a:r>
              <a:rPr sz="726" spc="23" dirty="0">
                <a:solidFill>
                  <a:srgbClr val="231F20"/>
                </a:solidFill>
                <a:latin typeface="Garamond"/>
                <a:cs typeface="Garamond"/>
              </a:rPr>
              <a:t>dragons. They </a:t>
            </a:r>
            <a:r>
              <a:rPr sz="726" spc="16" dirty="0">
                <a:solidFill>
                  <a:srgbClr val="231F20"/>
                </a:solidFill>
                <a:latin typeface="Garamond"/>
                <a:cs typeface="Garamond"/>
              </a:rPr>
              <a:t>live </a:t>
            </a:r>
            <a:r>
              <a:rPr sz="726" spc="36" dirty="0">
                <a:solidFill>
                  <a:srgbClr val="231F20"/>
                </a:solidFill>
                <a:latin typeface="Garamond"/>
                <a:cs typeface="Garamond"/>
              </a:rPr>
              <a:t>in </a:t>
            </a:r>
            <a:r>
              <a:rPr sz="726" spc="33" dirty="0">
                <a:solidFill>
                  <a:srgbClr val="231F20"/>
                </a:solidFill>
                <a:latin typeface="Garamond"/>
                <a:cs typeface="Garamond"/>
              </a:rPr>
              <a:t>fairy </a:t>
            </a:r>
            <a:r>
              <a:rPr sz="726" spc="16" dirty="0">
                <a:solidFill>
                  <a:srgbClr val="231F20"/>
                </a:solidFill>
                <a:latin typeface="Garamond"/>
                <a:cs typeface="Garamond"/>
              </a:rPr>
              <a:t>tales.  Robin:  </a:t>
            </a:r>
            <a:r>
              <a:rPr sz="726" spc="3" dirty="0">
                <a:solidFill>
                  <a:srgbClr val="231F20"/>
                </a:solidFill>
                <a:latin typeface="Garamond"/>
                <a:cs typeface="Garamond"/>
              </a:rPr>
              <a:t>Your </a:t>
            </a:r>
            <a:r>
              <a:rPr sz="726" spc="33" dirty="0">
                <a:solidFill>
                  <a:srgbClr val="231F20"/>
                </a:solidFill>
                <a:latin typeface="Garamond"/>
                <a:cs typeface="Garamond"/>
              </a:rPr>
              <a:t>fairy </a:t>
            </a:r>
            <a:r>
              <a:rPr sz="726" spc="20" dirty="0">
                <a:solidFill>
                  <a:srgbClr val="231F20"/>
                </a:solidFill>
                <a:latin typeface="Garamond"/>
                <a:cs typeface="Garamond"/>
              </a:rPr>
              <a:t>tales </a:t>
            </a:r>
            <a:r>
              <a:rPr sz="726" spc="26" dirty="0">
                <a:solidFill>
                  <a:srgbClr val="231F20"/>
                </a:solidFill>
                <a:latin typeface="Garamond"/>
                <a:cs typeface="Garamond"/>
              </a:rPr>
              <a:t>are </a:t>
            </a:r>
            <a:r>
              <a:rPr sz="726" spc="40" dirty="0">
                <a:solidFill>
                  <a:srgbClr val="231F20"/>
                </a:solidFill>
                <a:latin typeface="Garamond"/>
                <a:cs typeface="Garamond"/>
              </a:rPr>
              <a:t>my </a:t>
            </a:r>
            <a:r>
              <a:rPr sz="726" spc="20" dirty="0">
                <a:solidFill>
                  <a:srgbClr val="231F20"/>
                </a:solidFill>
                <a:latin typeface="Garamond"/>
                <a:cs typeface="Garamond"/>
              </a:rPr>
              <a:t>reality,</a:t>
            </a:r>
            <a:r>
              <a:rPr sz="726" spc="-66" dirty="0">
                <a:solidFill>
                  <a:srgbClr val="231F20"/>
                </a:solidFill>
                <a:latin typeface="Garamond"/>
                <a:cs typeface="Garamond"/>
              </a:rPr>
              <a:t> </a:t>
            </a:r>
            <a:r>
              <a:rPr sz="726" spc="33" dirty="0">
                <a:solidFill>
                  <a:srgbClr val="231F20"/>
                </a:solidFill>
                <a:latin typeface="Garamond"/>
                <a:cs typeface="Garamond"/>
              </a:rPr>
              <a:t>Misha.</a:t>
            </a:r>
            <a:endParaRPr sz="726">
              <a:latin typeface="Garamond"/>
              <a:cs typeface="Garamond"/>
            </a:endParaRPr>
          </a:p>
          <a:p>
            <a:pPr marL="8377">
              <a:lnSpc>
                <a:spcPts val="755"/>
              </a:lnSpc>
            </a:pPr>
            <a:r>
              <a:rPr sz="726" spc="33" dirty="0">
                <a:solidFill>
                  <a:srgbClr val="231F20"/>
                </a:solidFill>
                <a:latin typeface="Garamond"/>
                <a:cs typeface="Garamond"/>
              </a:rPr>
              <a:t>Misha: </a:t>
            </a:r>
            <a:r>
              <a:rPr sz="726" spc="43" dirty="0">
                <a:solidFill>
                  <a:srgbClr val="231F20"/>
                </a:solidFill>
                <a:latin typeface="Garamond"/>
                <a:cs typeface="Garamond"/>
              </a:rPr>
              <a:t>Can </a:t>
            </a:r>
            <a:r>
              <a:rPr sz="726" spc="23" dirty="0">
                <a:solidFill>
                  <a:srgbClr val="231F20"/>
                </a:solidFill>
                <a:latin typeface="Garamond"/>
                <a:cs typeface="Garamond"/>
              </a:rPr>
              <a:t>you </a:t>
            </a:r>
            <a:r>
              <a:rPr sz="726" spc="20" dirty="0">
                <a:solidFill>
                  <a:srgbClr val="231F20"/>
                </a:solidFill>
                <a:latin typeface="Garamond"/>
                <a:cs typeface="Garamond"/>
              </a:rPr>
              <a:t>tell </a:t>
            </a:r>
            <a:r>
              <a:rPr sz="726" spc="33" dirty="0">
                <a:solidFill>
                  <a:srgbClr val="231F20"/>
                </a:solidFill>
                <a:latin typeface="Garamond"/>
                <a:cs typeface="Garamond"/>
              </a:rPr>
              <a:t>me </a:t>
            </a:r>
            <a:r>
              <a:rPr sz="726" spc="16" dirty="0">
                <a:solidFill>
                  <a:srgbClr val="231F20"/>
                </a:solidFill>
                <a:latin typeface="Garamond"/>
                <a:cs typeface="Garamond"/>
              </a:rPr>
              <a:t>about </a:t>
            </a:r>
            <a:r>
              <a:rPr sz="726" spc="33" dirty="0">
                <a:solidFill>
                  <a:srgbClr val="231F20"/>
                </a:solidFill>
                <a:latin typeface="Garamond"/>
                <a:cs typeface="Garamond"/>
              </a:rPr>
              <a:t>your </a:t>
            </a:r>
            <a:r>
              <a:rPr sz="726" spc="16" dirty="0">
                <a:solidFill>
                  <a:srgbClr val="231F20"/>
                </a:solidFill>
                <a:latin typeface="Garamond"/>
                <a:cs typeface="Garamond"/>
              </a:rPr>
              <a:t>world,</a:t>
            </a:r>
            <a:r>
              <a:rPr sz="726" spc="66" dirty="0">
                <a:solidFill>
                  <a:srgbClr val="231F20"/>
                </a:solidFill>
                <a:latin typeface="Garamond"/>
                <a:cs typeface="Garamond"/>
              </a:rPr>
              <a:t> </a:t>
            </a:r>
            <a:r>
              <a:rPr sz="726" spc="10" dirty="0">
                <a:solidFill>
                  <a:srgbClr val="231F20"/>
                </a:solidFill>
                <a:latin typeface="Garamond"/>
                <a:cs typeface="Garamond"/>
              </a:rPr>
              <a:t>Robin?</a:t>
            </a:r>
            <a:endParaRPr sz="726">
              <a:latin typeface="Garamond"/>
              <a:cs typeface="Garamond"/>
            </a:endParaRPr>
          </a:p>
          <a:p>
            <a:pPr marL="8377" marR="195182" indent="7958">
              <a:lnSpc>
                <a:spcPts val="805"/>
              </a:lnSpc>
              <a:spcBef>
                <a:spcPts val="49"/>
              </a:spcBef>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want </a:t>
            </a:r>
            <a:r>
              <a:rPr sz="726" spc="7" dirty="0">
                <a:solidFill>
                  <a:srgbClr val="231F20"/>
                </a:solidFill>
                <a:latin typeface="Garamond"/>
                <a:cs typeface="Garamond"/>
              </a:rPr>
              <a:t>to, </a:t>
            </a:r>
            <a:r>
              <a:rPr sz="726" spc="16" dirty="0">
                <a:solidFill>
                  <a:srgbClr val="231F20"/>
                </a:solidFill>
                <a:latin typeface="Garamond"/>
                <a:cs typeface="Garamond"/>
              </a:rPr>
              <a:t>but </a:t>
            </a:r>
            <a:r>
              <a:rPr sz="726" dirty="0">
                <a:solidFill>
                  <a:srgbClr val="231F20"/>
                </a:solidFill>
                <a:latin typeface="Garamond"/>
                <a:cs typeface="Garamond"/>
              </a:rPr>
              <a:t>I </a:t>
            </a:r>
            <a:r>
              <a:rPr sz="726" spc="16" dirty="0">
                <a:solidFill>
                  <a:srgbClr val="231F20"/>
                </a:solidFill>
                <a:latin typeface="Garamond"/>
                <a:cs typeface="Garamond"/>
              </a:rPr>
              <a:t>can’t do it </a:t>
            </a:r>
            <a:r>
              <a:rPr sz="726" spc="7" dirty="0">
                <a:solidFill>
                  <a:srgbClr val="231F20"/>
                </a:solidFill>
                <a:latin typeface="Garamond"/>
                <a:cs typeface="Garamond"/>
              </a:rPr>
              <a:t>now. </a:t>
            </a:r>
            <a:r>
              <a:rPr sz="726" spc="16" dirty="0">
                <a:solidFill>
                  <a:srgbClr val="231F20"/>
                </a:solidFill>
                <a:latin typeface="Garamond"/>
                <a:cs typeface="Garamond"/>
              </a:rPr>
              <a:t>Please </a:t>
            </a:r>
            <a:r>
              <a:rPr sz="726" spc="7" dirty="0">
                <a:solidFill>
                  <a:srgbClr val="231F20"/>
                </a:solidFill>
                <a:latin typeface="Garamond"/>
                <a:cs typeface="Garamond"/>
              </a:rPr>
              <a:t>don’t </a:t>
            </a:r>
            <a:r>
              <a:rPr sz="726" spc="10" dirty="0">
                <a:solidFill>
                  <a:srgbClr val="231F20"/>
                </a:solidFill>
                <a:latin typeface="Garamond"/>
                <a:cs typeface="Garamond"/>
              </a:rPr>
              <a:t>be </a:t>
            </a:r>
            <a:r>
              <a:rPr sz="726" spc="43" dirty="0">
                <a:solidFill>
                  <a:srgbClr val="231F20"/>
                </a:solidFill>
                <a:latin typeface="Garamond"/>
                <a:cs typeface="Garamond"/>
              </a:rPr>
              <a:t>angry </a:t>
            </a:r>
            <a:r>
              <a:rPr sz="726" spc="33" dirty="0">
                <a:solidFill>
                  <a:srgbClr val="231F20"/>
                </a:solidFill>
                <a:latin typeface="Garamond"/>
                <a:cs typeface="Garamond"/>
              </a:rPr>
              <a:t>with me!  Misha:  </a:t>
            </a:r>
            <a:r>
              <a:rPr sz="726" spc="-7" dirty="0">
                <a:solidFill>
                  <a:srgbClr val="231F20"/>
                </a:solidFill>
                <a:latin typeface="Garamond"/>
                <a:cs typeface="Garamond"/>
              </a:rPr>
              <a:t>It’s </a:t>
            </a:r>
            <a:r>
              <a:rPr sz="726" spc="-10" dirty="0">
                <a:solidFill>
                  <a:srgbClr val="231F20"/>
                </a:solidFill>
                <a:latin typeface="Garamond"/>
                <a:cs typeface="Garamond"/>
              </a:rPr>
              <a:t>OK. </a:t>
            </a:r>
            <a:r>
              <a:rPr sz="726" dirty="0">
                <a:solidFill>
                  <a:srgbClr val="231F20"/>
                </a:solidFill>
                <a:latin typeface="Garamond"/>
                <a:cs typeface="Garamond"/>
              </a:rPr>
              <a:t>I </a:t>
            </a:r>
            <a:r>
              <a:rPr sz="726" spc="26" dirty="0">
                <a:solidFill>
                  <a:srgbClr val="231F20"/>
                </a:solidFill>
                <a:latin typeface="Garamond"/>
                <a:cs typeface="Garamond"/>
              </a:rPr>
              <a:t>understand. </a:t>
            </a:r>
            <a:r>
              <a:rPr sz="726" spc="10" dirty="0">
                <a:solidFill>
                  <a:srgbClr val="231F20"/>
                </a:solidFill>
                <a:latin typeface="Garamond"/>
                <a:cs typeface="Garamond"/>
              </a:rPr>
              <a:t>But </a:t>
            </a:r>
            <a:r>
              <a:rPr sz="726" dirty="0">
                <a:solidFill>
                  <a:srgbClr val="231F20"/>
                </a:solidFill>
                <a:latin typeface="Garamond"/>
                <a:cs typeface="Garamond"/>
              </a:rPr>
              <a:t>I </a:t>
            </a:r>
            <a:r>
              <a:rPr sz="726" spc="26" dirty="0">
                <a:solidFill>
                  <a:srgbClr val="231F20"/>
                </a:solidFill>
                <a:latin typeface="Garamond"/>
                <a:cs typeface="Garamond"/>
              </a:rPr>
              <a:t>want </a:t>
            </a:r>
            <a:r>
              <a:rPr sz="726" spc="10" dirty="0">
                <a:solidFill>
                  <a:srgbClr val="231F20"/>
                </a:solidFill>
                <a:latin typeface="Garamond"/>
                <a:cs typeface="Garamond"/>
              </a:rPr>
              <a:t>to </a:t>
            </a:r>
            <a:r>
              <a:rPr sz="726" spc="16" dirty="0">
                <a:solidFill>
                  <a:srgbClr val="231F20"/>
                </a:solidFill>
                <a:latin typeface="Garamond"/>
                <a:cs typeface="Garamond"/>
              </a:rPr>
              <a:t>help</a:t>
            </a:r>
            <a:r>
              <a:rPr sz="726" spc="40" dirty="0">
                <a:solidFill>
                  <a:srgbClr val="231F20"/>
                </a:solidFill>
                <a:latin typeface="Garamond"/>
                <a:cs typeface="Garamond"/>
              </a:rPr>
              <a:t> </a:t>
            </a:r>
            <a:r>
              <a:rPr sz="726" spc="20" dirty="0">
                <a:solidFill>
                  <a:srgbClr val="231F20"/>
                </a:solidFill>
                <a:latin typeface="Garamond"/>
                <a:cs typeface="Garamond"/>
              </a:rPr>
              <a:t>you.</a:t>
            </a:r>
            <a:endParaRPr sz="726">
              <a:latin typeface="Garamond"/>
              <a:cs typeface="Garamond"/>
            </a:endParaRPr>
          </a:p>
          <a:p>
            <a:pPr marL="16335">
              <a:lnSpc>
                <a:spcPts val="788"/>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must </a:t>
            </a:r>
            <a:r>
              <a:rPr sz="726" spc="16" dirty="0">
                <a:solidFill>
                  <a:srgbClr val="231F20"/>
                </a:solidFill>
                <a:latin typeface="Garamond"/>
                <a:cs typeface="Garamond"/>
              </a:rPr>
              <a:t>go </a:t>
            </a:r>
            <a:r>
              <a:rPr sz="726" spc="10" dirty="0">
                <a:solidFill>
                  <a:srgbClr val="231F20"/>
                </a:solidFill>
                <a:latin typeface="Garamond"/>
                <a:cs typeface="Garamond"/>
              </a:rPr>
              <a:t>to </a:t>
            </a:r>
            <a:r>
              <a:rPr sz="726" spc="16" dirty="0">
                <a:solidFill>
                  <a:srgbClr val="231F20"/>
                </a:solidFill>
                <a:latin typeface="Garamond"/>
                <a:cs typeface="Garamond"/>
              </a:rPr>
              <a:t>London. </a:t>
            </a:r>
            <a:r>
              <a:rPr sz="726" spc="43" dirty="0">
                <a:solidFill>
                  <a:srgbClr val="231F20"/>
                </a:solidFill>
                <a:latin typeface="Garamond"/>
                <a:cs typeface="Garamond"/>
              </a:rPr>
              <a:t>Can </a:t>
            </a:r>
            <a:r>
              <a:rPr sz="726" spc="23" dirty="0">
                <a:solidFill>
                  <a:srgbClr val="231F20"/>
                </a:solidFill>
                <a:latin typeface="Garamond"/>
                <a:cs typeface="Garamond"/>
              </a:rPr>
              <a:t>you </a:t>
            </a:r>
            <a:r>
              <a:rPr sz="726" spc="16" dirty="0">
                <a:solidFill>
                  <a:srgbClr val="231F20"/>
                </a:solidFill>
                <a:latin typeface="Garamond"/>
                <a:cs typeface="Garamond"/>
              </a:rPr>
              <a:t>help </a:t>
            </a:r>
            <a:r>
              <a:rPr sz="726" spc="33" dirty="0">
                <a:solidFill>
                  <a:srgbClr val="231F20"/>
                </a:solidFill>
                <a:latin typeface="Garamond"/>
                <a:cs typeface="Garamond"/>
              </a:rPr>
              <a:t>me </a:t>
            </a:r>
            <a:r>
              <a:rPr sz="726" spc="16" dirty="0">
                <a:solidFill>
                  <a:srgbClr val="231F20"/>
                </a:solidFill>
                <a:latin typeface="Garamond"/>
                <a:cs typeface="Garamond"/>
              </a:rPr>
              <a:t>do</a:t>
            </a:r>
            <a:r>
              <a:rPr sz="726" spc="-66" dirty="0">
                <a:solidFill>
                  <a:srgbClr val="231F20"/>
                </a:solidFill>
                <a:latin typeface="Garamond"/>
                <a:cs typeface="Garamond"/>
              </a:rPr>
              <a:t> </a:t>
            </a:r>
            <a:r>
              <a:rPr sz="726" spc="16" dirty="0">
                <a:solidFill>
                  <a:srgbClr val="231F20"/>
                </a:solidFill>
                <a:latin typeface="Garamond"/>
                <a:cs typeface="Garamond"/>
              </a:rPr>
              <a:t>that?</a:t>
            </a:r>
            <a:endParaRPr sz="726">
              <a:latin typeface="Garamond"/>
              <a:cs typeface="Garamond"/>
            </a:endParaRPr>
          </a:p>
        </p:txBody>
      </p:sp>
      <p:sp>
        <p:nvSpPr>
          <p:cNvPr id="4" name="object 4"/>
          <p:cNvSpPr/>
          <p:nvPr/>
        </p:nvSpPr>
        <p:spPr>
          <a:xfrm>
            <a:off x="5302402" y="2219922"/>
            <a:ext cx="913524" cy="678615"/>
          </a:xfrm>
          <a:prstGeom prst="rect">
            <a:avLst/>
          </a:prstGeom>
          <a:blipFill>
            <a:blip r:embed="rId3" cstate="print"/>
            <a:stretch>
              <a:fillRect/>
            </a:stretch>
          </a:blipFill>
        </p:spPr>
        <p:txBody>
          <a:bodyPr wrap="square" lIns="0" tIns="0" rIns="0" bIns="0" rtlCol="0"/>
          <a:lstStyle/>
          <a:p>
            <a:endParaRPr sz="1187"/>
          </a:p>
        </p:txBody>
      </p:sp>
      <p:sp>
        <p:nvSpPr>
          <p:cNvPr id="5" name="object 5"/>
          <p:cNvSpPr txBox="1"/>
          <p:nvPr/>
        </p:nvSpPr>
        <p:spPr>
          <a:xfrm>
            <a:off x="4324317" y="5509307"/>
            <a:ext cx="1793942" cy="1390716"/>
          </a:xfrm>
          <a:prstGeom prst="rect">
            <a:avLst/>
          </a:prstGeom>
        </p:spPr>
        <p:txBody>
          <a:bodyPr vert="horz" wrap="square" lIns="0" tIns="18429" rIns="0" bIns="0" rtlCol="0">
            <a:spAutoFit/>
          </a:bodyPr>
          <a:lstStyle/>
          <a:p>
            <a:pPr marL="8377" marR="3351" indent="-419" algn="just">
              <a:lnSpc>
                <a:spcPts val="805"/>
              </a:lnSpc>
              <a:spcBef>
                <a:spcPts val="145"/>
              </a:spcBef>
            </a:pPr>
            <a:r>
              <a:rPr sz="726" b="1" spc="-3" dirty="0">
                <a:solidFill>
                  <a:srgbClr val="231F20"/>
                </a:solidFill>
                <a:latin typeface="Palatino Linotype"/>
                <a:cs typeface="Palatino Linotype"/>
              </a:rPr>
              <a:t>Loch </a:t>
            </a:r>
            <a:r>
              <a:rPr sz="726" b="1" spc="-30" dirty="0">
                <a:solidFill>
                  <a:srgbClr val="231F20"/>
                </a:solidFill>
                <a:latin typeface="Palatino Linotype"/>
                <a:cs typeface="Palatino Linotype"/>
              </a:rPr>
              <a:t>Ness </a:t>
            </a:r>
            <a:r>
              <a:rPr sz="726" spc="23" dirty="0">
                <a:solidFill>
                  <a:srgbClr val="231F20"/>
                </a:solidFill>
                <a:latin typeface="Garamond"/>
                <a:cs typeface="Garamond"/>
              </a:rPr>
              <a:t>is </a:t>
            </a:r>
            <a:r>
              <a:rPr sz="726" spc="33" dirty="0">
                <a:solidFill>
                  <a:srgbClr val="231F20"/>
                </a:solidFill>
                <a:latin typeface="Garamond"/>
                <a:cs typeface="Garamond"/>
              </a:rPr>
              <a:t>a large </a:t>
            </a:r>
            <a:r>
              <a:rPr sz="726" spc="40" dirty="0">
                <a:solidFill>
                  <a:srgbClr val="231F20"/>
                </a:solidFill>
                <a:latin typeface="Garamond"/>
                <a:cs typeface="Garamond"/>
              </a:rPr>
              <a:t>and </a:t>
            </a:r>
            <a:r>
              <a:rPr sz="726" spc="33" dirty="0">
                <a:solidFill>
                  <a:srgbClr val="231F20"/>
                </a:solidFill>
                <a:latin typeface="Garamond"/>
                <a:cs typeface="Garamond"/>
              </a:rPr>
              <a:t>very </a:t>
            </a:r>
            <a:r>
              <a:rPr sz="726" spc="26" dirty="0">
                <a:solidFill>
                  <a:srgbClr val="231F20"/>
                </a:solidFill>
                <a:latin typeface="Garamond"/>
                <a:cs typeface="Garamond"/>
              </a:rPr>
              <a:t>deep </a:t>
            </a:r>
            <a:r>
              <a:rPr sz="726" spc="33" dirty="0">
                <a:solidFill>
                  <a:srgbClr val="231F20"/>
                </a:solidFill>
                <a:latin typeface="Garamond"/>
                <a:cs typeface="Garamond"/>
              </a:rPr>
              <a:t>lake </a:t>
            </a:r>
            <a:r>
              <a:rPr sz="726" spc="43" dirty="0">
                <a:solidFill>
                  <a:srgbClr val="231F20"/>
                </a:solidFill>
                <a:latin typeface="Garamond"/>
                <a:cs typeface="Garamond"/>
              </a:rPr>
              <a:t>in  </a:t>
            </a:r>
            <a:r>
              <a:rPr sz="726" spc="26" dirty="0">
                <a:solidFill>
                  <a:srgbClr val="231F20"/>
                </a:solidFill>
                <a:latin typeface="Garamond"/>
                <a:cs typeface="Garamond"/>
              </a:rPr>
              <a:t>Scotland. </a:t>
            </a:r>
            <a:r>
              <a:rPr sz="726" dirty="0">
                <a:solidFill>
                  <a:srgbClr val="231F20"/>
                </a:solidFill>
                <a:latin typeface="Garamond"/>
                <a:cs typeface="Garamond"/>
              </a:rPr>
              <a:t>It </a:t>
            </a:r>
            <a:r>
              <a:rPr sz="726" spc="23" dirty="0">
                <a:solidFill>
                  <a:srgbClr val="231F20"/>
                </a:solidFill>
                <a:latin typeface="Garamond"/>
                <a:cs typeface="Garamond"/>
              </a:rPr>
              <a:t>is </a:t>
            </a:r>
            <a:r>
              <a:rPr sz="726" spc="20" dirty="0">
                <a:solidFill>
                  <a:srgbClr val="231F20"/>
                </a:solidFill>
                <a:latin typeface="Garamond"/>
                <a:cs typeface="Garamond"/>
              </a:rPr>
              <a:t>about </a:t>
            </a:r>
            <a:r>
              <a:rPr sz="726" spc="10" dirty="0">
                <a:solidFill>
                  <a:srgbClr val="231F20"/>
                </a:solidFill>
                <a:latin typeface="Garamond"/>
                <a:cs typeface="Garamond"/>
              </a:rPr>
              <a:t>37 </a:t>
            </a:r>
            <a:r>
              <a:rPr sz="726" spc="33" dirty="0">
                <a:solidFill>
                  <a:srgbClr val="231F20"/>
                </a:solidFill>
                <a:latin typeface="Garamond"/>
                <a:cs typeface="Garamond"/>
              </a:rPr>
              <a:t>kilometres </a:t>
            </a:r>
            <a:r>
              <a:rPr sz="726" spc="20" dirty="0">
                <a:solidFill>
                  <a:srgbClr val="231F20"/>
                </a:solidFill>
                <a:latin typeface="Garamond"/>
                <a:cs typeface="Garamond"/>
              </a:rPr>
              <a:t>long </a:t>
            </a:r>
            <a:r>
              <a:rPr sz="726" spc="40" dirty="0">
                <a:solidFill>
                  <a:srgbClr val="231F20"/>
                </a:solidFill>
                <a:latin typeface="Garamond"/>
                <a:cs typeface="Garamond"/>
              </a:rPr>
              <a:t>and  </a:t>
            </a:r>
            <a:r>
              <a:rPr sz="726" spc="20" dirty="0">
                <a:solidFill>
                  <a:srgbClr val="231F20"/>
                </a:solidFill>
                <a:latin typeface="Garamond"/>
                <a:cs typeface="Garamond"/>
              </a:rPr>
              <a:t>230 </a:t>
            </a:r>
            <a:r>
              <a:rPr sz="726" spc="26" dirty="0">
                <a:solidFill>
                  <a:srgbClr val="231F20"/>
                </a:solidFill>
                <a:latin typeface="Garamond"/>
                <a:cs typeface="Garamond"/>
              </a:rPr>
              <a:t>metres </a:t>
            </a:r>
            <a:r>
              <a:rPr sz="726" spc="16" dirty="0">
                <a:solidFill>
                  <a:srgbClr val="231F20"/>
                </a:solidFill>
                <a:latin typeface="Garamond"/>
                <a:cs typeface="Garamond"/>
              </a:rPr>
              <a:t>deep. </a:t>
            </a:r>
            <a:r>
              <a:rPr sz="726" spc="23" dirty="0">
                <a:solidFill>
                  <a:srgbClr val="231F20"/>
                </a:solidFill>
                <a:latin typeface="Garamond"/>
                <a:cs typeface="Garamond"/>
              </a:rPr>
              <a:t>The </a:t>
            </a:r>
            <a:r>
              <a:rPr sz="726" spc="20" dirty="0">
                <a:solidFill>
                  <a:srgbClr val="231F20"/>
                </a:solidFill>
                <a:latin typeface="Garamond"/>
                <a:cs typeface="Garamond"/>
              </a:rPr>
              <a:t>old </a:t>
            </a:r>
            <a:r>
              <a:rPr sz="726" spc="23" dirty="0">
                <a:solidFill>
                  <a:srgbClr val="231F20"/>
                </a:solidFill>
                <a:latin typeface="Garamond"/>
                <a:cs typeface="Garamond"/>
              </a:rPr>
              <a:t>legend says </a:t>
            </a:r>
            <a:r>
              <a:rPr sz="726" spc="26" dirty="0">
                <a:solidFill>
                  <a:srgbClr val="231F20"/>
                </a:solidFill>
                <a:latin typeface="Garamond"/>
                <a:cs typeface="Garamond"/>
              </a:rPr>
              <a:t>that </a:t>
            </a:r>
            <a:r>
              <a:rPr sz="726" spc="33" dirty="0">
                <a:solidFill>
                  <a:srgbClr val="231F20"/>
                </a:solidFill>
                <a:latin typeface="Garamond"/>
                <a:cs typeface="Garamond"/>
              </a:rPr>
              <a:t>a  Christian </a:t>
            </a:r>
            <a:r>
              <a:rPr sz="726" spc="26" dirty="0">
                <a:solidFill>
                  <a:srgbClr val="231F20"/>
                </a:solidFill>
                <a:latin typeface="Garamond"/>
                <a:cs typeface="Garamond"/>
              </a:rPr>
              <a:t>monk, </a:t>
            </a:r>
            <a:r>
              <a:rPr sz="726" spc="7" dirty="0">
                <a:solidFill>
                  <a:srgbClr val="231F20"/>
                </a:solidFill>
                <a:latin typeface="Garamond"/>
                <a:cs typeface="Garamond"/>
              </a:rPr>
              <a:t>St </a:t>
            </a:r>
            <a:r>
              <a:rPr sz="726" spc="26" dirty="0">
                <a:solidFill>
                  <a:srgbClr val="231F20"/>
                </a:solidFill>
                <a:latin typeface="Garamond"/>
                <a:cs typeface="Garamond"/>
              </a:rPr>
              <a:t>Columbia, </a:t>
            </a:r>
            <a:r>
              <a:rPr sz="726" spc="16" dirty="0">
                <a:solidFill>
                  <a:srgbClr val="231F20"/>
                </a:solidFill>
                <a:latin typeface="Garamond"/>
                <a:cs typeface="Garamond"/>
              </a:rPr>
              <a:t>saw </a:t>
            </a:r>
            <a:r>
              <a:rPr sz="726" spc="20" dirty="0">
                <a:solidFill>
                  <a:srgbClr val="231F20"/>
                </a:solidFill>
                <a:latin typeface="Garamond"/>
                <a:cs typeface="Garamond"/>
              </a:rPr>
              <a:t>(видел) </a:t>
            </a:r>
            <a:r>
              <a:rPr sz="726" spc="33" dirty="0">
                <a:solidFill>
                  <a:srgbClr val="231F20"/>
                </a:solidFill>
                <a:latin typeface="Garamond"/>
                <a:cs typeface="Garamond"/>
              </a:rPr>
              <a:t>a  </a:t>
            </a:r>
            <a:r>
              <a:rPr sz="726" spc="26" dirty="0">
                <a:solidFill>
                  <a:srgbClr val="231F20"/>
                </a:solidFill>
                <a:latin typeface="Garamond"/>
                <a:cs typeface="Garamond"/>
              </a:rPr>
              <a:t>water </a:t>
            </a:r>
            <a:r>
              <a:rPr sz="726" spc="36" dirty="0">
                <a:solidFill>
                  <a:srgbClr val="231F20"/>
                </a:solidFill>
                <a:latin typeface="Garamond"/>
                <a:cs typeface="Garamond"/>
              </a:rPr>
              <a:t>dragon </a:t>
            </a:r>
            <a:r>
              <a:rPr sz="726" spc="43" dirty="0">
                <a:solidFill>
                  <a:srgbClr val="231F20"/>
                </a:solidFill>
                <a:latin typeface="Garamond"/>
                <a:cs typeface="Garamond"/>
              </a:rPr>
              <a:t>in </a:t>
            </a:r>
            <a:r>
              <a:rPr sz="726" spc="16" dirty="0">
                <a:solidFill>
                  <a:srgbClr val="231F20"/>
                </a:solidFill>
                <a:latin typeface="Garamond"/>
                <a:cs typeface="Garamond"/>
              </a:rPr>
              <a:t>Loch </a:t>
            </a:r>
            <a:r>
              <a:rPr sz="726" spc="10" dirty="0">
                <a:solidFill>
                  <a:srgbClr val="231F20"/>
                </a:solidFill>
                <a:latin typeface="Garamond"/>
                <a:cs typeface="Garamond"/>
              </a:rPr>
              <a:t>Ness </a:t>
            </a:r>
            <a:r>
              <a:rPr sz="726" spc="16" dirty="0">
                <a:solidFill>
                  <a:srgbClr val="231F20"/>
                </a:solidFill>
                <a:latin typeface="Garamond"/>
                <a:cs typeface="Garamond"/>
              </a:rPr>
              <a:t>1400 </a:t>
            </a:r>
            <a:r>
              <a:rPr sz="726" spc="33" dirty="0">
                <a:solidFill>
                  <a:srgbClr val="231F20"/>
                </a:solidFill>
                <a:latin typeface="Garamond"/>
                <a:cs typeface="Garamond"/>
              </a:rPr>
              <a:t>years </a:t>
            </a:r>
            <a:r>
              <a:rPr sz="726" spc="23" dirty="0">
                <a:solidFill>
                  <a:srgbClr val="231F20"/>
                </a:solidFill>
                <a:latin typeface="Garamond"/>
                <a:cs typeface="Garamond"/>
              </a:rPr>
              <a:t>ago.  Then </a:t>
            </a:r>
            <a:r>
              <a:rPr sz="726" spc="36" dirty="0">
                <a:solidFill>
                  <a:srgbClr val="231F20"/>
                </a:solidFill>
                <a:latin typeface="Garamond"/>
                <a:cs typeface="Garamond"/>
              </a:rPr>
              <a:t>in </a:t>
            </a:r>
            <a:r>
              <a:rPr sz="726" dirty="0">
                <a:solidFill>
                  <a:srgbClr val="231F20"/>
                </a:solidFill>
                <a:latin typeface="Garamond"/>
                <a:cs typeface="Garamond"/>
              </a:rPr>
              <a:t>1933, </a:t>
            </a:r>
            <a:r>
              <a:rPr sz="726" spc="16" dirty="0">
                <a:solidFill>
                  <a:srgbClr val="231F20"/>
                </a:solidFill>
                <a:latin typeface="Garamond"/>
                <a:cs typeface="Garamond"/>
              </a:rPr>
              <a:t>Kenneth </a:t>
            </a:r>
            <a:r>
              <a:rPr sz="726" spc="26" dirty="0">
                <a:solidFill>
                  <a:srgbClr val="231F20"/>
                </a:solidFill>
                <a:latin typeface="Garamond"/>
                <a:cs typeface="Garamond"/>
              </a:rPr>
              <a:t>Wilson, </a:t>
            </a:r>
            <a:r>
              <a:rPr sz="726" spc="33" dirty="0">
                <a:solidFill>
                  <a:srgbClr val="231F20"/>
                </a:solidFill>
                <a:latin typeface="Garamond"/>
                <a:cs typeface="Garamond"/>
              </a:rPr>
              <a:t>a </a:t>
            </a:r>
            <a:r>
              <a:rPr sz="726" spc="16" dirty="0">
                <a:solidFill>
                  <a:srgbClr val="231F20"/>
                </a:solidFill>
                <a:latin typeface="Garamond"/>
                <a:cs typeface="Garamond"/>
              </a:rPr>
              <a:t>doctor</a:t>
            </a:r>
            <a:r>
              <a:rPr sz="726" spc="-43" dirty="0">
                <a:solidFill>
                  <a:srgbClr val="231F20"/>
                </a:solidFill>
                <a:latin typeface="Garamond"/>
                <a:cs typeface="Garamond"/>
              </a:rPr>
              <a:t> </a:t>
            </a:r>
            <a:r>
              <a:rPr sz="726" spc="20" dirty="0">
                <a:solidFill>
                  <a:srgbClr val="231F20"/>
                </a:solidFill>
                <a:latin typeface="Garamond"/>
                <a:cs typeface="Garamond"/>
              </a:rPr>
              <a:t>from  London, </a:t>
            </a:r>
            <a:r>
              <a:rPr sz="726" spc="16" dirty="0">
                <a:solidFill>
                  <a:srgbClr val="231F20"/>
                </a:solidFill>
                <a:latin typeface="Garamond"/>
                <a:cs typeface="Garamond"/>
              </a:rPr>
              <a:t>took </a:t>
            </a:r>
            <a:r>
              <a:rPr sz="726" spc="33" dirty="0">
                <a:solidFill>
                  <a:srgbClr val="231F20"/>
                </a:solidFill>
                <a:latin typeface="Garamond"/>
                <a:cs typeface="Garamond"/>
              </a:rPr>
              <a:t>a picture </a:t>
            </a:r>
            <a:r>
              <a:rPr sz="726" dirty="0">
                <a:solidFill>
                  <a:srgbClr val="231F20"/>
                </a:solidFill>
                <a:latin typeface="Garamond"/>
                <a:cs typeface="Garamond"/>
              </a:rPr>
              <a:t>of </a:t>
            </a:r>
            <a:r>
              <a:rPr sz="726" spc="33" dirty="0">
                <a:solidFill>
                  <a:srgbClr val="231F20"/>
                </a:solidFill>
                <a:latin typeface="Garamond"/>
                <a:cs typeface="Garamond"/>
              </a:rPr>
              <a:t>a </a:t>
            </a:r>
            <a:r>
              <a:rPr sz="726" spc="26" dirty="0">
                <a:solidFill>
                  <a:srgbClr val="231F20"/>
                </a:solidFill>
                <a:latin typeface="Garamond"/>
                <a:cs typeface="Garamond"/>
              </a:rPr>
              <a:t>huge </a:t>
            </a:r>
            <a:r>
              <a:rPr sz="726" spc="49" dirty="0">
                <a:solidFill>
                  <a:srgbClr val="231F20"/>
                </a:solidFill>
                <a:latin typeface="Garamond"/>
                <a:cs typeface="Garamond"/>
              </a:rPr>
              <a:t>animal </a:t>
            </a:r>
            <a:r>
              <a:rPr sz="726" spc="43" dirty="0">
                <a:solidFill>
                  <a:srgbClr val="231F20"/>
                </a:solidFill>
                <a:latin typeface="Garamond"/>
                <a:cs typeface="Garamond"/>
              </a:rPr>
              <a:t>in  </a:t>
            </a:r>
            <a:r>
              <a:rPr sz="726" spc="26" dirty="0">
                <a:solidFill>
                  <a:srgbClr val="231F20"/>
                </a:solidFill>
                <a:latin typeface="Garamond"/>
                <a:cs typeface="Garamond"/>
              </a:rPr>
              <a:t>the lake. </a:t>
            </a:r>
            <a:r>
              <a:rPr sz="726" spc="16" dirty="0">
                <a:solidFill>
                  <a:srgbClr val="231F20"/>
                </a:solidFill>
                <a:latin typeface="Garamond"/>
                <a:cs typeface="Garamond"/>
              </a:rPr>
              <a:t>People </a:t>
            </a:r>
            <a:r>
              <a:rPr sz="726" spc="26" dirty="0">
                <a:solidFill>
                  <a:srgbClr val="231F20"/>
                </a:solidFill>
                <a:latin typeface="Garamond"/>
                <a:cs typeface="Garamond"/>
              </a:rPr>
              <a:t>remembered the </a:t>
            </a:r>
            <a:r>
              <a:rPr sz="726" spc="20" dirty="0">
                <a:solidFill>
                  <a:srgbClr val="231F20"/>
                </a:solidFill>
                <a:latin typeface="Garamond"/>
                <a:cs typeface="Garamond"/>
              </a:rPr>
              <a:t>old </a:t>
            </a:r>
            <a:r>
              <a:rPr sz="726" spc="23" dirty="0">
                <a:solidFill>
                  <a:srgbClr val="231F20"/>
                </a:solidFill>
                <a:latin typeface="Garamond"/>
                <a:cs typeface="Garamond"/>
              </a:rPr>
              <a:t>legend  </a:t>
            </a:r>
            <a:r>
              <a:rPr sz="726" spc="43" dirty="0">
                <a:solidFill>
                  <a:srgbClr val="231F20"/>
                </a:solidFill>
                <a:latin typeface="Garamond"/>
                <a:cs typeface="Garamond"/>
              </a:rPr>
              <a:t>and </a:t>
            </a:r>
            <a:r>
              <a:rPr sz="726" spc="33" dirty="0">
                <a:solidFill>
                  <a:srgbClr val="231F20"/>
                </a:solidFill>
                <a:latin typeface="Garamond"/>
                <a:cs typeface="Garamond"/>
              </a:rPr>
              <a:t>a hunt </a:t>
            </a:r>
            <a:r>
              <a:rPr sz="726" spc="10" dirty="0">
                <a:solidFill>
                  <a:srgbClr val="231F20"/>
                </a:solidFill>
                <a:latin typeface="Garamond"/>
                <a:cs typeface="Garamond"/>
              </a:rPr>
              <a:t>for </a:t>
            </a:r>
            <a:r>
              <a:rPr sz="726" spc="16" dirty="0">
                <a:solidFill>
                  <a:srgbClr val="231F20"/>
                </a:solidFill>
                <a:latin typeface="Garamond"/>
                <a:cs typeface="Garamond"/>
              </a:rPr>
              <a:t>Nessie </a:t>
            </a:r>
            <a:r>
              <a:rPr sz="726" spc="33" dirty="0">
                <a:solidFill>
                  <a:srgbClr val="231F20"/>
                </a:solidFill>
                <a:latin typeface="Garamond"/>
                <a:cs typeface="Garamond"/>
              </a:rPr>
              <a:t>began. </a:t>
            </a:r>
            <a:r>
              <a:rPr sz="726" spc="26" dirty="0">
                <a:solidFill>
                  <a:srgbClr val="231F20"/>
                </a:solidFill>
                <a:latin typeface="Garamond"/>
                <a:cs typeface="Garamond"/>
              </a:rPr>
              <a:t>(Тогда </a:t>
            </a:r>
            <a:r>
              <a:rPr sz="726" spc="16" dirty="0">
                <a:solidFill>
                  <a:srgbClr val="231F20"/>
                </a:solidFill>
                <a:latin typeface="Garamond"/>
                <a:cs typeface="Garamond"/>
              </a:rPr>
              <a:t>люди  </a:t>
            </a:r>
            <a:r>
              <a:rPr sz="726" spc="20" dirty="0">
                <a:solidFill>
                  <a:srgbClr val="231F20"/>
                </a:solidFill>
                <a:latin typeface="Garamond"/>
                <a:cs typeface="Garamond"/>
              </a:rPr>
              <a:t>вспомнили</a:t>
            </a:r>
            <a:r>
              <a:rPr sz="726" spc="-53" dirty="0">
                <a:solidFill>
                  <a:srgbClr val="231F20"/>
                </a:solidFill>
                <a:latin typeface="Garamond"/>
                <a:cs typeface="Garamond"/>
              </a:rPr>
              <a:t> </a:t>
            </a:r>
            <a:r>
              <a:rPr sz="726" spc="16" dirty="0">
                <a:solidFill>
                  <a:srgbClr val="231F20"/>
                </a:solidFill>
                <a:latin typeface="Garamond"/>
                <a:cs typeface="Garamond"/>
              </a:rPr>
              <a:t>старую</a:t>
            </a:r>
            <a:r>
              <a:rPr sz="726" spc="-53" dirty="0">
                <a:solidFill>
                  <a:srgbClr val="231F20"/>
                </a:solidFill>
                <a:latin typeface="Garamond"/>
                <a:cs typeface="Garamond"/>
              </a:rPr>
              <a:t> </a:t>
            </a:r>
            <a:r>
              <a:rPr sz="726" spc="16" dirty="0">
                <a:solidFill>
                  <a:srgbClr val="231F20"/>
                </a:solidFill>
                <a:latin typeface="Garamond"/>
                <a:cs typeface="Garamond"/>
              </a:rPr>
              <a:t>легенду,</a:t>
            </a:r>
            <a:r>
              <a:rPr sz="726" spc="-53" dirty="0">
                <a:solidFill>
                  <a:srgbClr val="231F20"/>
                </a:solidFill>
                <a:latin typeface="Garamond"/>
                <a:cs typeface="Garamond"/>
              </a:rPr>
              <a:t> </a:t>
            </a:r>
            <a:r>
              <a:rPr sz="726" spc="20" dirty="0">
                <a:solidFill>
                  <a:srgbClr val="231F20"/>
                </a:solidFill>
                <a:latin typeface="Garamond"/>
                <a:cs typeface="Garamond"/>
              </a:rPr>
              <a:t>и</a:t>
            </a:r>
            <a:r>
              <a:rPr sz="726" spc="-53" dirty="0">
                <a:solidFill>
                  <a:srgbClr val="231F20"/>
                </a:solidFill>
                <a:latin typeface="Garamond"/>
                <a:cs typeface="Garamond"/>
              </a:rPr>
              <a:t> </a:t>
            </a:r>
            <a:r>
              <a:rPr sz="726" spc="16" dirty="0">
                <a:solidFill>
                  <a:srgbClr val="231F20"/>
                </a:solidFill>
                <a:latin typeface="Garamond"/>
                <a:cs typeface="Garamond"/>
              </a:rPr>
              <a:t>охота</a:t>
            </a:r>
            <a:r>
              <a:rPr sz="726" spc="-53" dirty="0">
                <a:solidFill>
                  <a:srgbClr val="231F20"/>
                </a:solidFill>
                <a:latin typeface="Garamond"/>
                <a:cs typeface="Garamond"/>
              </a:rPr>
              <a:t> </a:t>
            </a:r>
            <a:r>
              <a:rPr sz="726" spc="26" dirty="0">
                <a:solidFill>
                  <a:srgbClr val="231F20"/>
                </a:solidFill>
                <a:latin typeface="Garamond"/>
                <a:cs typeface="Garamond"/>
              </a:rPr>
              <a:t>за</a:t>
            </a:r>
            <a:r>
              <a:rPr sz="726" spc="-53" dirty="0">
                <a:solidFill>
                  <a:srgbClr val="231F20"/>
                </a:solidFill>
                <a:latin typeface="Garamond"/>
                <a:cs typeface="Garamond"/>
              </a:rPr>
              <a:t> </a:t>
            </a:r>
            <a:r>
              <a:rPr sz="726" spc="10" dirty="0">
                <a:solidFill>
                  <a:srgbClr val="231F20"/>
                </a:solidFill>
                <a:latin typeface="Garamond"/>
                <a:cs typeface="Garamond"/>
              </a:rPr>
              <a:t>Несси  </a:t>
            </a:r>
            <a:r>
              <a:rPr sz="726" spc="20" dirty="0">
                <a:solidFill>
                  <a:srgbClr val="231F20"/>
                </a:solidFill>
                <a:latin typeface="Garamond"/>
                <a:cs typeface="Garamond"/>
              </a:rPr>
              <a:t>началась.)</a:t>
            </a:r>
            <a:endParaRPr sz="726">
              <a:latin typeface="Garamond"/>
              <a:cs typeface="Garamond"/>
            </a:endParaRPr>
          </a:p>
          <a:p>
            <a:pPr>
              <a:spcBef>
                <a:spcPts val="16"/>
              </a:spcBef>
            </a:pPr>
            <a:endParaRPr sz="956">
              <a:latin typeface="Times New Roman"/>
              <a:cs typeface="Times New Roman"/>
            </a:endParaRPr>
          </a:p>
          <a:p>
            <a:pPr marL="890885">
              <a:tabLst>
                <a:tab pos="1660724" algn="l"/>
              </a:tabLst>
            </a:pPr>
            <a:r>
              <a:rPr sz="627" spc="20" dirty="0">
                <a:solidFill>
                  <a:srgbClr val="231F20"/>
                </a:solidFill>
                <a:latin typeface="Calibri"/>
                <a:cs typeface="Calibri"/>
              </a:rPr>
              <a:t>U</a:t>
            </a:r>
            <a:r>
              <a:rPr sz="627" spc="-3" dirty="0">
                <a:solidFill>
                  <a:srgbClr val="231F20"/>
                </a:solidFill>
                <a:latin typeface="Calibri"/>
                <a:cs typeface="Calibri"/>
              </a:rPr>
              <a:t>n</a:t>
            </a:r>
            <a:r>
              <a:rPr sz="627" spc="-7" dirty="0">
                <a:solidFill>
                  <a:srgbClr val="231F20"/>
                </a:solidFill>
                <a:latin typeface="Calibri"/>
                <a:cs typeface="Calibri"/>
              </a:rPr>
              <a:t>i</a:t>
            </a:r>
            <a:r>
              <a:rPr sz="627" spc="-49" dirty="0">
                <a:solidFill>
                  <a:srgbClr val="231F20"/>
                </a:solidFill>
                <a:latin typeface="Calibri"/>
                <a:cs typeface="Calibri"/>
              </a:rPr>
              <a:t>t</a:t>
            </a:r>
            <a:r>
              <a:rPr sz="627" spc="33" dirty="0">
                <a:solidFill>
                  <a:srgbClr val="231F20"/>
                </a:solidFill>
                <a:latin typeface="Calibri"/>
                <a:cs typeface="Calibri"/>
              </a:rPr>
              <a:t> 5</a:t>
            </a:r>
            <a:r>
              <a:rPr sz="627" dirty="0">
                <a:solidFill>
                  <a:srgbClr val="231F20"/>
                </a:solidFill>
                <a:latin typeface="Calibri"/>
                <a:cs typeface="Calibri"/>
              </a:rPr>
              <a:t> </a:t>
            </a:r>
            <a:r>
              <a:rPr sz="627" spc="33" dirty="0">
                <a:solidFill>
                  <a:srgbClr val="231F20"/>
                </a:solidFill>
                <a:latin typeface="Calibri"/>
                <a:cs typeface="Calibri"/>
              </a:rPr>
              <a:t> </a:t>
            </a:r>
            <a:r>
              <a:rPr sz="627" spc="-7" dirty="0">
                <a:solidFill>
                  <a:srgbClr val="231F20"/>
                </a:solidFill>
                <a:latin typeface="Calibri"/>
                <a:cs typeface="Calibri"/>
              </a:rPr>
              <a:t>L</a:t>
            </a:r>
            <a:r>
              <a:rPr sz="627" spc="26" dirty="0">
                <a:solidFill>
                  <a:srgbClr val="231F20"/>
                </a:solidFill>
                <a:latin typeface="Calibri"/>
                <a:cs typeface="Calibri"/>
              </a:rPr>
              <a:t>e</a:t>
            </a:r>
            <a:r>
              <a:rPr sz="627" spc="7" dirty="0">
                <a:solidFill>
                  <a:srgbClr val="231F20"/>
                </a:solidFill>
                <a:latin typeface="Calibri"/>
                <a:cs typeface="Calibri"/>
              </a:rPr>
              <a:t>s</a:t>
            </a:r>
            <a:r>
              <a:rPr sz="627" dirty="0">
                <a:solidFill>
                  <a:srgbClr val="231F20"/>
                </a:solidFill>
                <a:latin typeface="Calibri"/>
                <a:cs typeface="Calibri"/>
              </a:rPr>
              <a:t>s</a:t>
            </a:r>
            <a:r>
              <a:rPr sz="627" spc="33" dirty="0">
                <a:solidFill>
                  <a:srgbClr val="231F20"/>
                </a:solidFill>
                <a:latin typeface="Calibri"/>
                <a:cs typeface="Calibri"/>
              </a:rPr>
              <a:t>o</a:t>
            </a:r>
            <a:r>
              <a:rPr sz="627" dirty="0">
                <a:solidFill>
                  <a:srgbClr val="231F20"/>
                </a:solidFill>
                <a:latin typeface="Calibri"/>
                <a:cs typeface="Calibri"/>
              </a:rPr>
              <a:t>ns</a:t>
            </a:r>
            <a:r>
              <a:rPr sz="627" spc="33" dirty="0">
                <a:solidFill>
                  <a:srgbClr val="231F20"/>
                </a:solidFill>
                <a:latin typeface="Calibri"/>
                <a:cs typeface="Calibri"/>
              </a:rPr>
              <a:t> </a:t>
            </a:r>
            <a:r>
              <a:rPr sz="627" spc="20" dirty="0">
                <a:solidFill>
                  <a:srgbClr val="231F20"/>
                </a:solidFill>
                <a:latin typeface="Calibri"/>
                <a:cs typeface="Calibri"/>
              </a:rPr>
              <a:t>4</a:t>
            </a:r>
            <a:r>
              <a:rPr sz="627" spc="3" dirty="0">
                <a:solidFill>
                  <a:srgbClr val="231F20"/>
                </a:solidFill>
                <a:latin typeface="Calibri"/>
                <a:cs typeface="Calibri"/>
              </a:rPr>
              <a:t>,</a:t>
            </a:r>
            <a:r>
              <a:rPr sz="627" spc="33" dirty="0">
                <a:solidFill>
                  <a:srgbClr val="231F20"/>
                </a:solidFill>
                <a:latin typeface="Calibri"/>
                <a:cs typeface="Calibri"/>
              </a:rPr>
              <a:t> 5</a:t>
            </a:r>
            <a:r>
              <a:rPr sz="627" dirty="0">
                <a:solidFill>
                  <a:srgbClr val="231F20"/>
                </a:solidFill>
                <a:latin typeface="Calibri"/>
                <a:cs typeface="Calibri"/>
              </a:rPr>
              <a:t>	</a:t>
            </a:r>
            <a:r>
              <a:rPr sz="890" spc="-10" baseline="3086" dirty="0">
                <a:solidFill>
                  <a:srgbClr val="231F20"/>
                </a:solidFill>
                <a:latin typeface="Century Gothic"/>
                <a:cs typeface="Century Gothic"/>
              </a:rPr>
              <a:t>1</a:t>
            </a:r>
            <a:r>
              <a:rPr sz="890" spc="-15" baseline="3086" dirty="0">
                <a:solidFill>
                  <a:srgbClr val="231F20"/>
                </a:solidFill>
                <a:latin typeface="Century Gothic"/>
                <a:cs typeface="Century Gothic"/>
              </a:rPr>
              <a:t>31</a:t>
            </a:r>
            <a:endParaRPr sz="890" baseline="3086">
              <a:latin typeface="Century Gothic"/>
              <a:cs typeface="Century Gothic"/>
            </a:endParaRPr>
          </a:p>
        </p:txBody>
      </p:sp>
      <p:sp>
        <p:nvSpPr>
          <p:cNvPr id="6" name="object 6"/>
          <p:cNvSpPr/>
          <p:nvPr/>
        </p:nvSpPr>
        <p:spPr>
          <a:xfrm>
            <a:off x="2711000" y="5526279"/>
            <a:ext cx="1516586" cy="1098254"/>
          </a:xfrm>
          <a:prstGeom prst="rect">
            <a:avLst/>
          </a:prstGeom>
          <a:blipFill>
            <a:blip r:embed="rId4" cstate="print"/>
            <a:stretch>
              <a:fillRect/>
            </a:stretch>
          </a:blipFill>
        </p:spPr>
        <p:txBody>
          <a:bodyPr wrap="square" lIns="0" tIns="0" rIns="0" bIns="0" rtlCol="0"/>
          <a:lstStyle/>
          <a:p>
            <a:endParaRPr sz="1187"/>
          </a:p>
        </p:txBody>
      </p:sp>
      <p:sp>
        <p:nvSpPr>
          <p:cNvPr id="7" name="object 7"/>
          <p:cNvSpPr/>
          <p:nvPr/>
        </p:nvSpPr>
        <p:spPr>
          <a:xfrm>
            <a:off x="2904175" y="5436803"/>
            <a:ext cx="735839" cy="418182"/>
          </a:xfrm>
          <a:prstGeom prst="rect">
            <a:avLst/>
          </a:prstGeom>
          <a:blipFill>
            <a:blip r:embed="rId5" cstate="print"/>
            <a:stretch>
              <a:fillRect/>
            </a:stretch>
          </a:blipFill>
        </p:spPr>
        <p:txBody>
          <a:bodyPr wrap="square" lIns="0" tIns="0" rIns="0" bIns="0" rtlCol="0"/>
          <a:lstStyle/>
          <a:p>
            <a:endParaRPr sz="1187"/>
          </a:p>
        </p:txBody>
      </p:sp>
      <p:sp>
        <p:nvSpPr>
          <p:cNvPr id="8" name="object 8"/>
          <p:cNvSpPr txBox="1"/>
          <p:nvPr/>
        </p:nvSpPr>
        <p:spPr>
          <a:xfrm>
            <a:off x="3024282" y="5491940"/>
            <a:ext cx="493826" cy="125286"/>
          </a:xfrm>
          <a:prstGeom prst="rect">
            <a:avLst/>
          </a:prstGeom>
        </p:spPr>
        <p:txBody>
          <a:bodyPr vert="horz" wrap="square" lIns="0" tIns="8377" rIns="0" bIns="0" rtlCol="0">
            <a:spAutoFit/>
          </a:bodyPr>
          <a:lstStyle/>
          <a:p>
            <a:pPr marL="8377">
              <a:spcBef>
                <a:spcPts val="66"/>
              </a:spcBef>
            </a:pPr>
            <a:r>
              <a:rPr sz="759" spc="-13" dirty="0">
                <a:solidFill>
                  <a:srgbClr val="231F20"/>
                </a:solidFill>
                <a:latin typeface="Century Gothic"/>
                <a:cs typeface="Century Gothic"/>
              </a:rPr>
              <a:t>FOR</a:t>
            </a:r>
            <a:r>
              <a:rPr sz="759" spc="-20" dirty="0">
                <a:solidFill>
                  <a:srgbClr val="231F20"/>
                </a:solidFill>
                <a:latin typeface="Century Gothic"/>
                <a:cs typeface="Century Gothic"/>
              </a:rPr>
              <a:t> </a:t>
            </a:r>
            <a:r>
              <a:rPr sz="759" spc="-7" dirty="0">
                <a:solidFill>
                  <a:srgbClr val="231F20"/>
                </a:solidFill>
                <a:latin typeface="Century Gothic"/>
                <a:cs typeface="Century Gothic"/>
              </a:rPr>
              <a:t>YOUR</a:t>
            </a:r>
            <a:endParaRPr sz="759">
              <a:latin typeface="Century Gothic"/>
              <a:cs typeface="Century Gothic"/>
            </a:endParaRPr>
          </a:p>
        </p:txBody>
      </p:sp>
      <p:sp>
        <p:nvSpPr>
          <p:cNvPr id="9" name="object 9"/>
          <p:cNvSpPr txBox="1"/>
          <p:nvPr/>
        </p:nvSpPr>
        <p:spPr>
          <a:xfrm>
            <a:off x="2956304" y="5646363"/>
            <a:ext cx="629534" cy="123594"/>
          </a:xfrm>
          <a:prstGeom prst="rect">
            <a:avLst/>
          </a:prstGeom>
          <a:solidFill>
            <a:srgbClr val="EC008C"/>
          </a:solidFill>
        </p:spPr>
        <p:txBody>
          <a:bodyPr vert="horz" wrap="square" lIns="0" tIns="6702" rIns="0" bIns="0" rtlCol="0">
            <a:spAutoFit/>
          </a:bodyPr>
          <a:lstStyle/>
          <a:p>
            <a:pPr marL="22199">
              <a:spcBef>
                <a:spcPts val="53"/>
              </a:spcBef>
            </a:pPr>
            <a:r>
              <a:rPr sz="759" b="1" spc="-13" dirty="0">
                <a:solidFill>
                  <a:srgbClr val="FFFFFF"/>
                </a:solidFill>
                <a:latin typeface="Calibri"/>
                <a:cs typeface="Calibri"/>
              </a:rPr>
              <a:t>INFORMATION</a:t>
            </a:r>
            <a:endParaRPr sz="759">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6359" y="6787256"/>
            <a:ext cx="145760" cy="99894"/>
          </a:xfrm>
          <a:prstGeom prst="rect">
            <a:avLst/>
          </a:prstGeom>
        </p:spPr>
        <p:txBody>
          <a:bodyPr vert="horz" wrap="square" lIns="0" tIns="8377" rIns="0" bIns="0" rtlCol="0">
            <a:spAutoFit/>
          </a:bodyPr>
          <a:lstStyle/>
          <a:p>
            <a:pPr marL="8377">
              <a:spcBef>
                <a:spcPts val="66"/>
              </a:spcBef>
            </a:pPr>
            <a:r>
              <a:rPr sz="594" spc="-10" dirty="0">
                <a:solidFill>
                  <a:srgbClr val="231F20"/>
                </a:solidFill>
                <a:latin typeface="Tahoma"/>
                <a:cs typeface="Tahoma"/>
              </a:rPr>
              <a:t>1</a:t>
            </a:r>
            <a:r>
              <a:rPr sz="594" spc="10" dirty="0">
                <a:solidFill>
                  <a:srgbClr val="231F20"/>
                </a:solidFill>
                <a:latin typeface="Tahoma"/>
                <a:cs typeface="Tahoma"/>
              </a:rPr>
              <a:t>7</a:t>
            </a:r>
            <a:r>
              <a:rPr sz="594" spc="33" dirty="0">
                <a:solidFill>
                  <a:srgbClr val="231F20"/>
                </a:solidFill>
                <a:latin typeface="Tahoma"/>
                <a:cs typeface="Tahoma"/>
              </a:rPr>
              <a:t>1</a:t>
            </a:r>
            <a:endParaRPr sz="594">
              <a:latin typeface="Tahoma"/>
              <a:cs typeface="Tahoma"/>
            </a:endParaRPr>
          </a:p>
        </p:txBody>
      </p:sp>
      <p:sp>
        <p:nvSpPr>
          <p:cNvPr id="3" name="object 3"/>
          <p:cNvSpPr txBox="1"/>
          <p:nvPr/>
        </p:nvSpPr>
        <p:spPr>
          <a:xfrm>
            <a:off x="5326303" y="6786151"/>
            <a:ext cx="558329" cy="104960"/>
          </a:xfrm>
          <a:prstGeom prst="rect">
            <a:avLst/>
          </a:prstGeom>
        </p:spPr>
        <p:txBody>
          <a:bodyPr vert="horz" wrap="square" lIns="0" tIns="8377" rIns="0" bIns="0" rtlCol="0">
            <a:spAutoFit/>
          </a:bodyPr>
          <a:lstStyle/>
          <a:p>
            <a:pPr marL="8377">
              <a:spcBef>
                <a:spcPts val="66"/>
              </a:spcBef>
            </a:pPr>
            <a:r>
              <a:rPr sz="627" spc="-13" dirty="0">
                <a:solidFill>
                  <a:srgbClr val="231F20"/>
                </a:solidFill>
                <a:latin typeface="Calibri"/>
                <a:cs typeface="Calibri"/>
              </a:rPr>
              <a:t>Unit </a:t>
            </a:r>
            <a:r>
              <a:rPr sz="627" spc="33" dirty="0">
                <a:solidFill>
                  <a:srgbClr val="231F20"/>
                </a:solidFill>
                <a:latin typeface="Calibri"/>
                <a:cs typeface="Calibri"/>
              </a:rPr>
              <a:t>6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6</a:t>
            </a:r>
            <a:endParaRPr sz="627">
              <a:latin typeface="Calibri"/>
              <a:cs typeface="Calibri"/>
            </a:endParaRPr>
          </a:p>
        </p:txBody>
      </p:sp>
      <p:sp>
        <p:nvSpPr>
          <p:cNvPr id="4" name="object 4"/>
          <p:cNvSpPr/>
          <p:nvPr/>
        </p:nvSpPr>
        <p:spPr>
          <a:xfrm>
            <a:off x="2956372" y="3684203"/>
            <a:ext cx="3157263" cy="2215131"/>
          </a:xfrm>
          <a:prstGeom prst="rect">
            <a:avLst/>
          </a:prstGeom>
          <a:blipFill>
            <a:blip r:embed="rId2" cstate="print"/>
            <a:stretch>
              <a:fillRect/>
            </a:stretch>
          </a:blipFill>
        </p:spPr>
        <p:txBody>
          <a:bodyPr wrap="square" lIns="0" tIns="0" rIns="0" bIns="0" rtlCol="0"/>
          <a:lstStyle/>
          <a:p>
            <a:endParaRPr sz="1187"/>
          </a:p>
        </p:txBody>
      </p:sp>
      <p:sp>
        <p:nvSpPr>
          <p:cNvPr id="5" name="object 5"/>
          <p:cNvSpPr/>
          <p:nvPr/>
        </p:nvSpPr>
        <p:spPr>
          <a:xfrm>
            <a:off x="5396576" y="3688289"/>
            <a:ext cx="873968" cy="1704970"/>
          </a:xfrm>
          <a:prstGeom prst="rect">
            <a:avLst/>
          </a:prstGeom>
          <a:blipFill>
            <a:blip r:embed="rId3" cstate="print"/>
            <a:stretch>
              <a:fillRect/>
            </a:stretch>
          </a:blipFill>
        </p:spPr>
        <p:txBody>
          <a:bodyPr wrap="square" lIns="0" tIns="0" rIns="0" bIns="0" rtlCol="0"/>
          <a:lstStyle/>
          <a:p>
            <a:endParaRPr sz="1187"/>
          </a:p>
        </p:txBody>
      </p:sp>
      <p:sp>
        <p:nvSpPr>
          <p:cNvPr id="6" name="object 6"/>
          <p:cNvSpPr/>
          <p:nvPr/>
        </p:nvSpPr>
        <p:spPr>
          <a:xfrm>
            <a:off x="3060640" y="6033651"/>
            <a:ext cx="3053036" cy="548863"/>
          </a:xfrm>
          <a:prstGeom prst="rect">
            <a:avLst/>
          </a:prstGeom>
          <a:blipFill>
            <a:blip r:embed="rId4" cstate="print"/>
            <a:stretch>
              <a:fillRect/>
            </a:stretch>
          </a:blipFill>
        </p:spPr>
        <p:txBody>
          <a:bodyPr wrap="square" lIns="0" tIns="0" rIns="0" bIns="0" rtlCol="0"/>
          <a:lstStyle/>
          <a:p>
            <a:endParaRPr sz="1187"/>
          </a:p>
        </p:txBody>
      </p:sp>
      <p:sp>
        <p:nvSpPr>
          <p:cNvPr id="7" name="object 7"/>
          <p:cNvSpPr/>
          <p:nvPr/>
        </p:nvSpPr>
        <p:spPr>
          <a:xfrm>
            <a:off x="2963535" y="5972707"/>
            <a:ext cx="1058697" cy="210272"/>
          </a:xfrm>
          <a:prstGeom prst="rect">
            <a:avLst/>
          </a:prstGeom>
          <a:blipFill>
            <a:blip r:embed="rId5" cstate="print"/>
            <a:stretch>
              <a:fillRect/>
            </a:stretch>
          </a:blipFill>
        </p:spPr>
        <p:txBody>
          <a:bodyPr wrap="square" lIns="0" tIns="0" rIns="0" bIns="0" rtlCol="0"/>
          <a:lstStyle/>
          <a:p>
            <a:endParaRPr sz="1187"/>
          </a:p>
        </p:txBody>
      </p:sp>
      <p:sp>
        <p:nvSpPr>
          <p:cNvPr id="8" name="object 8"/>
          <p:cNvSpPr/>
          <p:nvPr/>
        </p:nvSpPr>
        <p:spPr>
          <a:xfrm>
            <a:off x="2955694" y="2326109"/>
            <a:ext cx="201375" cy="132977"/>
          </a:xfrm>
          <a:prstGeom prst="rect">
            <a:avLst/>
          </a:prstGeom>
          <a:blipFill>
            <a:blip r:embed="rId6" cstate="print"/>
            <a:stretch>
              <a:fillRect/>
            </a:stretch>
          </a:blipFill>
        </p:spPr>
        <p:txBody>
          <a:bodyPr wrap="square" lIns="0" tIns="0" rIns="0" bIns="0" rtlCol="0"/>
          <a:lstStyle/>
          <a:p>
            <a:endParaRPr sz="1187"/>
          </a:p>
        </p:txBody>
      </p:sp>
      <p:sp>
        <p:nvSpPr>
          <p:cNvPr id="9" name="object 9"/>
          <p:cNvSpPr txBox="1"/>
          <p:nvPr/>
        </p:nvSpPr>
        <p:spPr>
          <a:xfrm>
            <a:off x="3020635" y="2308881"/>
            <a:ext cx="3016571" cy="1291246"/>
          </a:xfrm>
          <a:prstGeom prst="rect">
            <a:avLst/>
          </a:prstGeom>
        </p:spPr>
        <p:txBody>
          <a:bodyPr vert="horz" wrap="square" lIns="0" tIns="30157" rIns="0" bIns="0" rtlCol="0">
            <a:spAutoFit/>
          </a:bodyPr>
          <a:lstStyle/>
          <a:p>
            <a:pPr marL="8377">
              <a:spcBef>
                <a:spcPts val="237"/>
              </a:spcBef>
              <a:tabLst>
                <a:tab pos="172146" algn="l"/>
              </a:tabLst>
            </a:pPr>
            <a:r>
              <a:rPr sz="693" spc="49" dirty="0">
                <a:solidFill>
                  <a:srgbClr val="231F20"/>
                </a:solidFill>
                <a:latin typeface="Tahoma"/>
                <a:cs typeface="Tahoma"/>
              </a:rPr>
              <a:t>7	</a:t>
            </a:r>
            <a:r>
              <a:rPr sz="693" spc="3" dirty="0">
                <a:solidFill>
                  <a:srgbClr val="231F20"/>
                </a:solidFill>
                <a:latin typeface="Tahoma"/>
                <a:cs typeface="Tahoma"/>
              </a:rPr>
              <a:t>Read </a:t>
            </a:r>
            <a:r>
              <a:rPr sz="693" spc="-23" dirty="0">
                <a:solidFill>
                  <a:srgbClr val="231F20"/>
                </a:solidFill>
                <a:latin typeface="Tahoma"/>
                <a:cs typeface="Tahoma"/>
              </a:rPr>
              <a:t>the </a:t>
            </a:r>
            <a:r>
              <a:rPr sz="693" dirty="0">
                <a:solidFill>
                  <a:srgbClr val="231F20"/>
                </a:solidFill>
                <a:latin typeface="Tahoma"/>
                <a:cs typeface="Tahoma"/>
              </a:rPr>
              <a:t>end of </a:t>
            </a:r>
            <a:r>
              <a:rPr sz="693" spc="-23" dirty="0">
                <a:solidFill>
                  <a:srgbClr val="231F20"/>
                </a:solidFill>
                <a:latin typeface="Tahoma"/>
                <a:cs typeface="Tahoma"/>
              </a:rPr>
              <a:t>the </a:t>
            </a:r>
            <a:r>
              <a:rPr sz="693" spc="-3" dirty="0">
                <a:solidFill>
                  <a:srgbClr val="231F20"/>
                </a:solidFill>
                <a:latin typeface="Tahoma"/>
                <a:cs typeface="Tahoma"/>
              </a:rPr>
              <a:t>conversation </a:t>
            </a:r>
            <a:r>
              <a:rPr sz="693" spc="7" dirty="0">
                <a:solidFill>
                  <a:srgbClr val="231F20"/>
                </a:solidFill>
                <a:latin typeface="Tahoma"/>
                <a:cs typeface="Tahoma"/>
              </a:rPr>
              <a:t>and </a:t>
            </a:r>
            <a:r>
              <a:rPr sz="693" spc="-7" dirty="0">
                <a:solidFill>
                  <a:srgbClr val="231F20"/>
                </a:solidFill>
                <a:latin typeface="Tahoma"/>
                <a:cs typeface="Tahoma"/>
              </a:rPr>
              <a:t>check </a:t>
            </a:r>
            <a:r>
              <a:rPr sz="693" spc="3" dirty="0">
                <a:solidFill>
                  <a:srgbClr val="231F20"/>
                </a:solidFill>
                <a:latin typeface="Tahoma"/>
                <a:cs typeface="Tahoma"/>
              </a:rPr>
              <a:t>your</a:t>
            </a:r>
            <a:r>
              <a:rPr sz="693" spc="-129" dirty="0">
                <a:solidFill>
                  <a:srgbClr val="231F20"/>
                </a:solidFill>
                <a:latin typeface="Tahoma"/>
                <a:cs typeface="Tahoma"/>
              </a:rPr>
              <a:t> </a:t>
            </a:r>
            <a:r>
              <a:rPr sz="693" dirty="0">
                <a:solidFill>
                  <a:srgbClr val="231F20"/>
                </a:solidFill>
                <a:latin typeface="Tahoma"/>
                <a:cs typeface="Tahoma"/>
              </a:rPr>
              <a:t>ideas.</a:t>
            </a:r>
            <a:endParaRPr sz="693">
              <a:latin typeface="Tahoma"/>
              <a:cs typeface="Tahoma"/>
            </a:endParaRPr>
          </a:p>
          <a:p>
            <a:pPr marL="421359" marR="3351" indent="-312040">
              <a:lnSpc>
                <a:spcPts val="805"/>
              </a:lnSpc>
              <a:spcBef>
                <a:spcPts val="247"/>
              </a:spcBef>
            </a:pPr>
            <a:r>
              <a:rPr sz="726" spc="3" dirty="0">
                <a:solidFill>
                  <a:srgbClr val="231F20"/>
                </a:solidFill>
                <a:latin typeface="Times New Roman"/>
                <a:cs typeface="Times New Roman"/>
              </a:rPr>
              <a:t>Misha: </a:t>
            </a:r>
            <a:r>
              <a:rPr sz="726" dirty="0">
                <a:solidFill>
                  <a:srgbClr val="231F20"/>
                </a:solidFill>
                <a:latin typeface="Times New Roman"/>
                <a:cs typeface="Times New Roman"/>
              </a:rPr>
              <a:t>Nowadays </a:t>
            </a:r>
            <a:r>
              <a:rPr sz="726" spc="-13" dirty="0">
                <a:solidFill>
                  <a:srgbClr val="231F20"/>
                </a:solidFill>
                <a:latin typeface="Times New Roman"/>
                <a:cs typeface="Times New Roman"/>
              </a:rPr>
              <a:t>we </a:t>
            </a:r>
            <a:r>
              <a:rPr sz="726" dirty="0">
                <a:solidFill>
                  <a:srgbClr val="231F20"/>
                </a:solidFill>
                <a:latin typeface="Times New Roman"/>
                <a:cs typeface="Times New Roman"/>
              </a:rPr>
              <a:t>associate </a:t>
            </a:r>
            <a:r>
              <a:rPr sz="726" spc="16" dirty="0">
                <a:solidFill>
                  <a:srgbClr val="231F20"/>
                </a:solidFill>
                <a:latin typeface="Times New Roman"/>
                <a:cs typeface="Times New Roman"/>
              </a:rPr>
              <a:t>England with Queen </a:t>
            </a:r>
            <a:r>
              <a:rPr sz="726" spc="7" dirty="0">
                <a:solidFill>
                  <a:srgbClr val="231F20"/>
                </a:solidFill>
                <a:latin typeface="Times New Roman"/>
                <a:cs typeface="Times New Roman"/>
              </a:rPr>
              <a:t>Elizabeth </a:t>
            </a:r>
            <a:r>
              <a:rPr sz="726" spc="3" dirty="0">
                <a:solidFill>
                  <a:srgbClr val="231F20"/>
                </a:solidFill>
                <a:latin typeface="Times New Roman"/>
                <a:cs typeface="Times New Roman"/>
              </a:rPr>
              <a:t>II, </a:t>
            </a:r>
            <a:r>
              <a:rPr sz="726" spc="-23" dirty="0">
                <a:solidFill>
                  <a:srgbClr val="231F20"/>
                </a:solidFill>
                <a:latin typeface="Times New Roman"/>
                <a:cs typeface="Times New Roman"/>
              </a:rPr>
              <a:t>Big </a:t>
            </a:r>
            <a:r>
              <a:rPr sz="726" spc="-3" dirty="0">
                <a:solidFill>
                  <a:srgbClr val="231F20"/>
                </a:solidFill>
                <a:latin typeface="Times New Roman"/>
                <a:cs typeface="Times New Roman"/>
              </a:rPr>
              <a:t>Ben,  </a:t>
            </a:r>
            <a:r>
              <a:rPr sz="726" spc="7" dirty="0">
                <a:solidFill>
                  <a:srgbClr val="231F20"/>
                </a:solidFill>
                <a:latin typeface="Times New Roman"/>
                <a:cs typeface="Times New Roman"/>
              </a:rPr>
              <a:t>double-decker </a:t>
            </a:r>
            <a:r>
              <a:rPr sz="726" dirty="0">
                <a:solidFill>
                  <a:srgbClr val="231F20"/>
                </a:solidFill>
                <a:latin typeface="Times New Roman"/>
                <a:cs typeface="Times New Roman"/>
              </a:rPr>
              <a:t>buses, </a:t>
            </a:r>
            <a:r>
              <a:rPr sz="726" spc="3" dirty="0">
                <a:solidFill>
                  <a:srgbClr val="231F20"/>
                </a:solidFill>
                <a:latin typeface="Times New Roman"/>
                <a:cs typeface="Times New Roman"/>
              </a:rPr>
              <a:t>tea,</a:t>
            </a:r>
            <a:r>
              <a:rPr sz="726" spc="66" dirty="0">
                <a:solidFill>
                  <a:srgbClr val="231F20"/>
                </a:solidFill>
                <a:latin typeface="Times New Roman"/>
                <a:cs typeface="Times New Roman"/>
              </a:rPr>
              <a:t> </a:t>
            </a:r>
            <a:r>
              <a:rPr sz="726" spc="3" dirty="0">
                <a:solidFill>
                  <a:srgbClr val="231F20"/>
                </a:solidFill>
                <a:latin typeface="Times New Roman"/>
                <a:cs typeface="Times New Roman"/>
              </a:rPr>
              <a:t>football…</a:t>
            </a:r>
            <a:endParaRPr sz="726">
              <a:latin typeface="Times New Roman"/>
              <a:cs typeface="Times New Roman"/>
            </a:endParaRPr>
          </a:p>
          <a:p>
            <a:pPr marL="117696">
              <a:lnSpc>
                <a:spcPts val="755"/>
              </a:lnSpc>
            </a:pPr>
            <a:r>
              <a:rPr sz="726" dirty="0">
                <a:solidFill>
                  <a:srgbClr val="231F20"/>
                </a:solidFill>
                <a:latin typeface="Times New Roman"/>
                <a:cs typeface="Times New Roman"/>
              </a:rPr>
              <a:t>Robin: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20" dirty="0">
                <a:solidFill>
                  <a:srgbClr val="231F20"/>
                </a:solidFill>
                <a:latin typeface="Times New Roman"/>
                <a:cs typeface="Times New Roman"/>
              </a:rPr>
              <a:t>do </a:t>
            </a:r>
            <a:r>
              <a:rPr sz="726" spc="3" dirty="0">
                <a:solidFill>
                  <a:srgbClr val="231F20"/>
                </a:solidFill>
                <a:latin typeface="Times New Roman"/>
                <a:cs typeface="Times New Roman"/>
              </a:rPr>
              <a:t>you </a:t>
            </a:r>
            <a:r>
              <a:rPr sz="726" dirty="0">
                <a:solidFill>
                  <a:srgbClr val="231F20"/>
                </a:solidFill>
                <a:latin typeface="Times New Roman"/>
                <a:cs typeface="Times New Roman"/>
              </a:rPr>
              <a:t>associate </a:t>
            </a:r>
            <a:r>
              <a:rPr sz="726" spc="7" dirty="0">
                <a:solidFill>
                  <a:srgbClr val="231F20"/>
                </a:solidFill>
                <a:latin typeface="Times New Roman"/>
                <a:cs typeface="Times New Roman"/>
              </a:rPr>
              <a:t>Scotland</a:t>
            </a:r>
            <a:r>
              <a:rPr sz="726" spc="99" dirty="0">
                <a:solidFill>
                  <a:srgbClr val="231F20"/>
                </a:solidFill>
                <a:latin typeface="Times New Roman"/>
                <a:cs typeface="Times New Roman"/>
              </a:rPr>
              <a:t> </a:t>
            </a:r>
            <a:r>
              <a:rPr sz="726" dirty="0">
                <a:solidFill>
                  <a:srgbClr val="231F20"/>
                </a:solidFill>
                <a:latin typeface="Times New Roman"/>
                <a:cs typeface="Times New Roman"/>
              </a:rPr>
              <a:t>with?</a:t>
            </a:r>
            <a:endParaRPr sz="726">
              <a:latin typeface="Times New Roman"/>
              <a:cs typeface="Times New Roman"/>
            </a:endParaRPr>
          </a:p>
          <a:p>
            <a:pPr marL="117696" marR="108481" indent="-8377">
              <a:lnSpc>
                <a:spcPts val="805"/>
              </a:lnSpc>
              <a:spcBef>
                <a:spcPts val="46"/>
              </a:spcBef>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Tartans, </a:t>
            </a:r>
            <a:r>
              <a:rPr sz="726" spc="3" dirty="0">
                <a:solidFill>
                  <a:srgbClr val="231F20"/>
                </a:solidFill>
                <a:latin typeface="Times New Roman"/>
                <a:cs typeface="Times New Roman"/>
              </a:rPr>
              <a:t>kilts, bagpipes, </a:t>
            </a:r>
            <a:r>
              <a:rPr sz="726" dirty="0">
                <a:solidFill>
                  <a:srgbClr val="231F20"/>
                </a:solidFill>
                <a:latin typeface="Times New Roman"/>
                <a:cs typeface="Times New Roman"/>
              </a:rPr>
              <a:t>lochs, </a:t>
            </a:r>
            <a:r>
              <a:rPr sz="726" spc="-3" dirty="0">
                <a:solidFill>
                  <a:srgbClr val="231F20"/>
                </a:solidFill>
                <a:latin typeface="Times New Roman"/>
                <a:cs typeface="Times New Roman"/>
              </a:rPr>
              <a:t>Nessie, </a:t>
            </a:r>
            <a:r>
              <a:rPr sz="726" spc="20" dirty="0">
                <a:solidFill>
                  <a:srgbClr val="231F20"/>
                </a:solidFill>
                <a:latin typeface="Times New Roman"/>
                <a:cs typeface="Times New Roman"/>
              </a:rPr>
              <a:t>Edinburgh </a:t>
            </a:r>
            <a:r>
              <a:rPr sz="726" dirty="0">
                <a:solidFill>
                  <a:srgbClr val="231F20"/>
                </a:solidFill>
                <a:latin typeface="Times New Roman"/>
                <a:cs typeface="Times New Roman"/>
              </a:rPr>
              <a:t>Castle…  Robin:  </a:t>
            </a:r>
            <a:r>
              <a:rPr sz="726" spc="20" dirty="0">
                <a:solidFill>
                  <a:srgbClr val="231F20"/>
                </a:solidFill>
                <a:latin typeface="Times New Roman"/>
                <a:cs typeface="Times New Roman"/>
              </a:rPr>
              <a:t>Oh, </a:t>
            </a:r>
            <a:r>
              <a:rPr sz="726" spc="-3" dirty="0">
                <a:solidFill>
                  <a:srgbClr val="231F20"/>
                </a:solidFill>
                <a:latin typeface="Times New Roman"/>
                <a:cs typeface="Times New Roman"/>
              </a:rPr>
              <a:t>really?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16" dirty="0">
                <a:solidFill>
                  <a:srgbClr val="231F20"/>
                </a:solidFill>
                <a:latin typeface="Times New Roman"/>
                <a:cs typeface="Times New Roman"/>
              </a:rPr>
              <a:t>about </a:t>
            </a:r>
            <a:r>
              <a:rPr sz="726" spc="20" dirty="0">
                <a:solidFill>
                  <a:srgbClr val="231F20"/>
                </a:solidFill>
                <a:latin typeface="Times New Roman"/>
                <a:cs typeface="Times New Roman"/>
              </a:rPr>
              <a:t>the </a:t>
            </a:r>
            <a:r>
              <a:rPr sz="726" dirty="0">
                <a:solidFill>
                  <a:srgbClr val="231F20"/>
                </a:solidFill>
                <a:latin typeface="Times New Roman"/>
                <a:cs typeface="Times New Roman"/>
              </a:rPr>
              <a:t>Stone </a:t>
            </a:r>
            <a:r>
              <a:rPr sz="726" spc="-3" dirty="0">
                <a:solidFill>
                  <a:srgbClr val="231F20"/>
                </a:solidFill>
                <a:latin typeface="Times New Roman"/>
                <a:cs typeface="Times New Roman"/>
              </a:rPr>
              <a:t>of </a:t>
            </a:r>
            <a:r>
              <a:rPr sz="726" dirty="0">
                <a:solidFill>
                  <a:srgbClr val="231F20"/>
                </a:solidFill>
                <a:latin typeface="Times New Roman"/>
                <a:cs typeface="Times New Roman"/>
              </a:rPr>
              <a:t>Destiny? </a:t>
            </a:r>
            <a:r>
              <a:rPr sz="726" spc="20" dirty="0">
                <a:solidFill>
                  <a:srgbClr val="231F20"/>
                </a:solidFill>
                <a:latin typeface="Times New Roman"/>
                <a:cs typeface="Times New Roman"/>
              </a:rPr>
              <a:t>Do </a:t>
            </a:r>
            <a:r>
              <a:rPr sz="726" spc="3" dirty="0">
                <a:solidFill>
                  <a:srgbClr val="231F20"/>
                </a:solidFill>
                <a:latin typeface="Times New Roman"/>
                <a:cs typeface="Times New Roman"/>
              </a:rPr>
              <a:t>you</a:t>
            </a:r>
            <a:r>
              <a:rPr sz="726" spc="181" dirty="0">
                <a:solidFill>
                  <a:srgbClr val="231F20"/>
                </a:solidFill>
                <a:latin typeface="Times New Roman"/>
                <a:cs typeface="Times New Roman"/>
              </a:rPr>
              <a:t> </a:t>
            </a:r>
            <a:r>
              <a:rPr sz="726" spc="16" dirty="0">
                <a:solidFill>
                  <a:srgbClr val="231F20"/>
                </a:solidFill>
                <a:latin typeface="Times New Roman"/>
                <a:cs typeface="Times New Roman"/>
              </a:rPr>
              <a:t>know</a:t>
            </a:r>
            <a:endParaRPr sz="726">
              <a:latin typeface="Times New Roman"/>
              <a:cs typeface="Times New Roman"/>
            </a:endParaRPr>
          </a:p>
          <a:p>
            <a:pPr marL="421359">
              <a:lnSpc>
                <a:spcPts val="755"/>
              </a:lnSpc>
            </a:pPr>
            <a:r>
              <a:rPr sz="726" spc="16" dirty="0">
                <a:solidFill>
                  <a:srgbClr val="231F20"/>
                </a:solidFill>
                <a:latin typeface="Times New Roman"/>
                <a:cs typeface="Times New Roman"/>
              </a:rPr>
              <a:t>about</a:t>
            </a:r>
            <a:r>
              <a:rPr sz="726" spc="-26" dirty="0">
                <a:solidFill>
                  <a:srgbClr val="231F20"/>
                </a:solidFill>
                <a:latin typeface="Times New Roman"/>
                <a:cs typeface="Times New Roman"/>
              </a:rPr>
              <a:t> </a:t>
            </a:r>
            <a:r>
              <a:rPr sz="726" spc="-13" dirty="0">
                <a:solidFill>
                  <a:srgbClr val="231F20"/>
                </a:solidFill>
                <a:latin typeface="Times New Roman"/>
                <a:cs typeface="Times New Roman"/>
              </a:rPr>
              <a:t>it?</a:t>
            </a:r>
            <a:endParaRPr sz="726">
              <a:latin typeface="Times New Roman"/>
              <a:cs typeface="Times New Roman"/>
            </a:endParaRPr>
          </a:p>
          <a:p>
            <a:pPr marL="109738">
              <a:lnSpc>
                <a:spcPts val="805"/>
              </a:lnSpc>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The </a:t>
            </a:r>
            <a:r>
              <a:rPr sz="726" dirty="0">
                <a:solidFill>
                  <a:srgbClr val="231F20"/>
                </a:solidFill>
                <a:latin typeface="Times New Roman"/>
                <a:cs typeface="Times New Roman"/>
              </a:rPr>
              <a:t>Stone </a:t>
            </a:r>
            <a:r>
              <a:rPr sz="726" spc="-3" dirty="0">
                <a:solidFill>
                  <a:srgbClr val="231F20"/>
                </a:solidFill>
                <a:latin typeface="Times New Roman"/>
                <a:cs typeface="Times New Roman"/>
              </a:rPr>
              <a:t>of </a:t>
            </a:r>
            <a:r>
              <a:rPr sz="726" dirty="0">
                <a:solidFill>
                  <a:srgbClr val="231F20"/>
                </a:solidFill>
                <a:latin typeface="Times New Roman"/>
                <a:cs typeface="Times New Roman"/>
              </a:rPr>
              <a:t>Destiny? </a:t>
            </a:r>
            <a:r>
              <a:rPr sz="726" spc="33" dirty="0">
                <a:solidFill>
                  <a:srgbClr val="231F20"/>
                </a:solidFill>
                <a:latin typeface="Times New Roman"/>
                <a:cs typeface="Times New Roman"/>
              </a:rPr>
              <a:t>What </a:t>
            </a:r>
            <a:r>
              <a:rPr sz="726" spc="-3" dirty="0">
                <a:solidFill>
                  <a:srgbClr val="231F20"/>
                </a:solidFill>
                <a:latin typeface="Times New Roman"/>
                <a:cs typeface="Times New Roman"/>
              </a:rPr>
              <a:t>is</a:t>
            </a:r>
            <a:r>
              <a:rPr sz="726" spc="89" dirty="0">
                <a:solidFill>
                  <a:srgbClr val="231F20"/>
                </a:solidFill>
                <a:latin typeface="Times New Roman"/>
                <a:cs typeface="Times New Roman"/>
              </a:rPr>
              <a:t> </a:t>
            </a:r>
            <a:r>
              <a:rPr sz="726" spc="-13" dirty="0">
                <a:solidFill>
                  <a:srgbClr val="231F20"/>
                </a:solidFill>
                <a:latin typeface="Times New Roman"/>
                <a:cs typeface="Times New Roman"/>
              </a:rPr>
              <a:t>it?</a:t>
            </a:r>
            <a:endParaRPr sz="726">
              <a:latin typeface="Times New Roman"/>
              <a:cs typeface="Times New Roman"/>
            </a:endParaRPr>
          </a:p>
          <a:p>
            <a:pPr marL="421359" marR="22199" indent="-304082">
              <a:lnSpc>
                <a:spcPts val="805"/>
              </a:lnSpc>
              <a:spcBef>
                <a:spcPts val="46"/>
              </a:spcBef>
            </a:pPr>
            <a:r>
              <a:rPr sz="726" dirty="0">
                <a:solidFill>
                  <a:srgbClr val="231F20"/>
                </a:solidFill>
                <a:latin typeface="Times New Roman"/>
                <a:cs typeface="Times New Roman"/>
              </a:rPr>
              <a:t>Robin: </a:t>
            </a:r>
            <a:r>
              <a:rPr sz="726" spc="-7" dirty="0">
                <a:solidFill>
                  <a:srgbClr val="231F20"/>
                </a:solidFill>
                <a:latin typeface="Times New Roman"/>
                <a:cs typeface="Times New Roman"/>
              </a:rPr>
              <a:t>Well, </a:t>
            </a:r>
            <a:r>
              <a:rPr sz="726" spc="10" dirty="0">
                <a:solidFill>
                  <a:srgbClr val="231F20"/>
                </a:solidFill>
                <a:latin typeface="Times New Roman"/>
                <a:cs typeface="Times New Roman"/>
              </a:rPr>
              <a:t>I </a:t>
            </a:r>
            <a:r>
              <a:rPr sz="726" spc="33" dirty="0">
                <a:solidFill>
                  <a:srgbClr val="231F20"/>
                </a:solidFill>
                <a:latin typeface="Times New Roman"/>
                <a:cs typeface="Times New Roman"/>
              </a:rPr>
              <a:t>think </a:t>
            </a:r>
            <a:r>
              <a:rPr sz="726" spc="-26" dirty="0">
                <a:solidFill>
                  <a:srgbClr val="231F20"/>
                </a:solidFill>
                <a:latin typeface="Times New Roman"/>
                <a:cs typeface="Times New Roman"/>
              </a:rPr>
              <a:t>it’s </a:t>
            </a:r>
            <a:r>
              <a:rPr sz="726" spc="16" dirty="0">
                <a:solidFill>
                  <a:srgbClr val="231F20"/>
                </a:solidFill>
                <a:latin typeface="Times New Roman"/>
                <a:cs typeface="Times New Roman"/>
              </a:rPr>
              <a:t>time to </a:t>
            </a:r>
            <a:r>
              <a:rPr sz="726" dirty="0">
                <a:solidFill>
                  <a:srgbClr val="231F20"/>
                </a:solidFill>
                <a:latin typeface="Times New Roman"/>
                <a:cs typeface="Times New Roman"/>
              </a:rPr>
              <a:t>tell </a:t>
            </a:r>
            <a:r>
              <a:rPr sz="726" spc="3" dirty="0">
                <a:solidFill>
                  <a:srgbClr val="231F20"/>
                </a:solidFill>
                <a:latin typeface="Times New Roman"/>
                <a:cs typeface="Times New Roman"/>
              </a:rPr>
              <a:t>you </a:t>
            </a:r>
            <a:r>
              <a:rPr sz="726" spc="7" dirty="0">
                <a:solidFill>
                  <a:srgbClr val="231F20"/>
                </a:solidFill>
                <a:latin typeface="Times New Roman"/>
                <a:cs typeface="Times New Roman"/>
              </a:rPr>
              <a:t>my </a:t>
            </a:r>
            <a:r>
              <a:rPr sz="726" dirty="0">
                <a:solidFill>
                  <a:srgbClr val="231F20"/>
                </a:solidFill>
                <a:latin typeface="Times New Roman"/>
                <a:cs typeface="Times New Roman"/>
              </a:rPr>
              <a:t>story. But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must start from  the</a:t>
            </a:r>
            <a:r>
              <a:rPr sz="726" spc="-16" dirty="0">
                <a:solidFill>
                  <a:srgbClr val="231F20"/>
                </a:solidFill>
                <a:latin typeface="Times New Roman"/>
                <a:cs typeface="Times New Roman"/>
              </a:rPr>
              <a:t> </a:t>
            </a:r>
            <a:r>
              <a:rPr sz="726" spc="16" dirty="0">
                <a:solidFill>
                  <a:srgbClr val="231F20"/>
                </a:solidFill>
                <a:latin typeface="Times New Roman"/>
                <a:cs typeface="Times New Roman"/>
              </a:rPr>
              <a:t>beginning.</a:t>
            </a:r>
            <a:endParaRPr sz="726">
              <a:latin typeface="Times New Roman"/>
              <a:cs typeface="Times New Roman"/>
            </a:endParaRPr>
          </a:p>
          <a:p>
            <a:pPr marL="117696" marR="734656" indent="-8377">
              <a:lnSpc>
                <a:spcPts val="805"/>
              </a:lnSpc>
            </a:pPr>
            <a:r>
              <a:rPr sz="726" spc="3" dirty="0">
                <a:solidFill>
                  <a:srgbClr val="231F20"/>
                </a:solidFill>
                <a:latin typeface="Times New Roman"/>
                <a:cs typeface="Times New Roman"/>
              </a:rPr>
              <a:t>Misha: </a:t>
            </a:r>
            <a:r>
              <a:rPr sz="726" dirty="0">
                <a:solidFill>
                  <a:srgbClr val="231F20"/>
                </a:solidFill>
                <a:latin typeface="Times New Roman"/>
                <a:cs typeface="Times New Roman"/>
              </a:rPr>
              <a:t>OK. But </a:t>
            </a:r>
            <a:r>
              <a:rPr sz="726" spc="20" dirty="0">
                <a:solidFill>
                  <a:srgbClr val="231F20"/>
                </a:solidFill>
                <a:latin typeface="Times New Roman"/>
                <a:cs typeface="Times New Roman"/>
              </a:rPr>
              <a:t>can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start </a:t>
            </a:r>
            <a:r>
              <a:rPr sz="726" spc="-3" dirty="0">
                <a:solidFill>
                  <a:srgbClr val="231F20"/>
                </a:solidFill>
                <a:latin typeface="Times New Roman"/>
                <a:cs typeface="Times New Roman"/>
              </a:rPr>
              <a:t>now? </a:t>
            </a:r>
            <a:r>
              <a:rPr sz="726" spc="10" dirty="0">
                <a:solidFill>
                  <a:srgbClr val="231F20"/>
                </a:solidFill>
                <a:latin typeface="Times New Roman"/>
                <a:cs typeface="Times New Roman"/>
              </a:rPr>
              <a:t>I </a:t>
            </a:r>
            <a:r>
              <a:rPr sz="726" spc="-3" dirty="0">
                <a:solidFill>
                  <a:srgbClr val="231F20"/>
                </a:solidFill>
                <a:latin typeface="Times New Roman"/>
                <a:cs typeface="Times New Roman"/>
              </a:rPr>
              <a:t>don’t </a:t>
            </a:r>
            <a:r>
              <a:rPr sz="726" spc="16" dirty="0">
                <a:solidFill>
                  <a:srgbClr val="231F20"/>
                </a:solidFill>
                <a:latin typeface="Times New Roman"/>
                <a:cs typeface="Times New Roman"/>
              </a:rPr>
              <a:t>want to </a:t>
            </a:r>
            <a:r>
              <a:rPr sz="726" dirty="0">
                <a:solidFill>
                  <a:srgbClr val="231F20"/>
                </a:solidFill>
                <a:latin typeface="Times New Roman"/>
                <a:cs typeface="Times New Roman"/>
              </a:rPr>
              <a:t>wait.  Robin:  </a:t>
            </a:r>
            <a:r>
              <a:rPr sz="726" spc="-3" dirty="0">
                <a:solidFill>
                  <a:srgbClr val="231F20"/>
                </a:solidFill>
                <a:latin typeface="Times New Roman"/>
                <a:cs typeface="Times New Roman"/>
              </a:rPr>
              <a:t>We </a:t>
            </a:r>
            <a:r>
              <a:rPr sz="726" spc="20" dirty="0">
                <a:solidFill>
                  <a:srgbClr val="231F20"/>
                </a:solidFill>
                <a:latin typeface="Times New Roman"/>
                <a:cs typeface="Times New Roman"/>
              </a:rPr>
              <a:t>can </a:t>
            </a:r>
            <a:r>
              <a:rPr sz="726" spc="16" dirty="0">
                <a:solidFill>
                  <a:srgbClr val="231F20"/>
                </a:solidFill>
                <a:latin typeface="Times New Roman"/>
                <a:cs typeface="Times New Roman"/>
              </a:rPr>
              <a:t>talk </a:t>
            </a:r>
            <a:r>
              <a:rPr sz="726" spc="10" dirty="0">
                <a:solidFill>
                  <a:srgbClr val="231F20"/>
                </a:solidFill>
                <a:latin typeface="Times New Roman"/>
                <a:cs typeface="Times New Roman"/>
              </a:rPr>
              <a:t>tomorrow, </a:t>
            </a:r>
            <a:r>
              <a:rPr sz="726" spc="7" dirty="0">
                <a:solidFill>
                  <a:srgbClr val="231F20"/>
                </a:solidFill>
                <a:latin typeface="Times New Roman"/>
                <a:cs typeface="Times New Roman"/>
              </a:rPr>
              <a:t>Misha. </a:t>
            </a:r>
            <a:r>
              <a:rPr sz="726" spc="-26" dirty="0">
                <a:solidFill>
                  <a:srgbClr val="231F20"/>
                </a:solidFill>
                <a:latin typeface="Times New Roman"/>
                <a:cs typeface="Times New Roman"/>
              </a:rPr>
              <a:t>It’s  </a:t>
            </a:r>
            <a:r>
              <a:rPr sz="726" spc="3" dirty="0">
                <a:solidFill>
                  <a:srgbClr val="231F20"/>
                </a:solidFill>
                <a:latin typeface="Times New Roman"/>
                <a:cs typeface="Times New Roman"/>
              </a:rPr>
              <a:t>a long</a:t>
            </a:r>
            <a:r>
              <a:rPr sz="726" spc="20" dirty="0">
                <a:solidFill>
                  <a:srgbClr val="231F20"/>
                </a:solidFill>
                <a:latin typeface="Times New Roman"/>
                <a:cs typeface="Times New Roman"/>
              </a:rPr>
              <a:t> </a:t>
            </a:r>
            <a:r>
              <a:rPr sz="726" dirty="0">
                <a:solidFill>
                  <a:srgbClr val="231F20"/>
                </a:solidFill>
                <a:latin typeface="Times New Roman"/>
                <a:cs typeface="Times New Roman"/>
              </a:rPr>
              <a:t>story.</a:t>
            </a:r>
            <a:endParaRPr sz="726">
              <a:latin typeface="Times New Roman"/>
              <a:cs typeface="Times New Roman"/>
            </a:endParaRPr>
          </a:p>
        </p:txBody>
      </p:sp>
      <p:sp>
        <p:nvSpPr>
          <p:cNvPr id="10" name="object 10"/>
          <p:cNvSpPr txBox="1"/>
          <p:nvPr/>
        </p:nvSpPr>
        <p:spPr>
          <a:xfrm>
            <a:off x="3662213" y="3772529"/>
            <a:ext cx="1634779" cy="326809"/>
          </a:xfrm>
          <a:prstGeom prst="rect">
            <a:avLst/>
          </a:prstGeom>
        </p:spPr>
        <p:txBody>
          <a:bodyPr vert="horz" wrap="square" lIns="0" tIns="18848" rIns="0" bIns="0" rtlCol="0">
            <a:spAutoFit/>
          </a:bodyPr>
          <a:lstStyle/>
          <a:p>
            <a:pPr marL="8377" marR="3351" indent="-419" algn="just">
              <a:lnSpc>
                <a:spcPts val="805"/>
              </a:lnSpc>
              <a:spcBef>
                <a:spcPts val="148"/>
              </a:spcBef>
            </a:pPr>
            <a:r>
              <a:rPr sz="726" b="1" spc="-3" dirty="0">
                <a:solidFill>
                  <a:srgbClr val="231F20"/>
                </a:solidFill>
                <a:latin typeface="Garamond"/>
                <a:cs typeface="Garamond"/>
              </a:rPr>
              <a:t>The </a:t>
            </a:r>
            <a:r>
              <a:rPr sz="726" b="1" spc="7" dirty="0">
                <a:solidFill>
                  <a:srgbClr val="231F20"/>
                </a:solidFill>
                <a:latin typeface="Garamond"/>
                <a:cs typeface="Garamond"/>
              </a:rPr>
              <a:t>Stone </a:t>
            </a:r>
            <a:r>
              <a:rPr sz="726" b="1" spc="16" dirty="0">
                <a:solidFill>
                  <a:srgbClr val="231F20"/>
                </a:solidFill>
                <a:latin typeface="Garamond"/>
                <a:cs typeface="Garamond"/>
              </a:rPr>
              <a:t>of </a:t>
            </a:r>
            <a:r>
              <a:rPr sz="726" b="1" spc="7" dirty="0">
                <a:solidFill>
                  <a:srgbClr val="231F20"/>
                </a:solidFill>
                <a:latin typeface="Garamond"/>
                <a:cs typeface="Garamond"/>
              </a:rPr>
              <a:t>Destiny</a:t>
            </a:r>
            <a:r>
              <a:rPr sz="726" b="1" spc="-125" dirty="0">
                <a:solidFill>
                  <a:srgbClr val="231F20"/>
                </a:solidFill>
                <a:latin typeface="Garamond"/>
                <a:cs typeface="Garamond"/>
              </a:rPr>
              <a:t> </a:t>
            </a:r>
            <a:r>
              <a:rPr sz="726" spc="-33" dirty="0">
                <a:solidFill>
                  <a:srgbClr val="231F20"/>
                </a:solidFill>
                <a:latin typeface="Palatino Linotype"/>
                <a:cs typeface="Palatino Linotype"/>
              </a:rPr>
              <a:t>— </a:t>
            </a:r>
            <a:r>
              <a:rPr sz="726" spc="-20" dirty="0">
                <a:solidFill>
                  <a:srgbClr val="231F20"/>
                </a:solidFill>
                <a:latin typeface="Palatino Linotype"/>
                <a:cs typeface="Palatino Linotype"/>
              </a:rPr>
              <a:t>Камень </a:t>
            </a:r>
            <a:r>
              <a:rPr sz="726" spc="-10" dirty="0">
                <a:solidFill>
                  <a:srgbClr val="231F20"/>
                </a:solidFill>
                <a:latin typeface="Palatino Linotype"/>
                <a:cs typeface="Palatino Linotype"/>
              </a:rPr>
              <a:t>судьбы.  </a:t>
            </a:r>
            <a:r>
              <a:rPr sz="726" spc="-36" dirty="0">
                <a:solidFill>
                  <a:srgbClr val="231F20"/>
                </a:solidFill>
                <a:latin typeface="Palatino Linotype"/>
                <a:cs typeface="Palatino Linotype"/>
              </a:rPr>
              <a:t>По </a:t>
            </a:r>
            <a:r>
              <a:rPr sz="726" spc="-26" dirty="0">
                <a:solidFill>
                  <a:srgbClr val="231F20"/>
                </a:solidFill>
                <a:latin typeface="Palatino Linotype"/>
                <a:cs typeface="Palatino Linotype"/>
              </a:rPr>
              <a:t>преданию </a:t>
            </a:r>
            <a:r>
              <a:rPr sz="726" spc="-20" dirty="0">
                <a:solidFill>
                  <a:srgbClr val="231F20"/>
                </a:solidFill>
                <a:latin typeface="Palatino Linotype"/>
                <a:cs typeface="Palatino Linotype"/>
              </a:rPr>
              <a:t>Камень </a:t>
            </a:r>
            <a:r>
              <a:rPr sz="726" spc="-10" dirty="0">
                <a:solidFill>
                  <a:srgbClr val="231F20"/>
                </a:solidFill>
                <a:latin typeface="Palatino Linotype"/>
                <a:cs typeface="Palatino Linotype"/>
              </a:rPr>
              <a:t>судьбы </a:t>
            </a:r>
            <a:r>
              <a:rPr sz="726" spc="-23" dirty="0">
                <a:solidFill>
                  <a:srgbClr val="231F20"/>
                </a:solidFill>
                <a:latin typeface="Palatino Linotype"/>
                <a:cs typeface="Palatino Linotype"/>
              </a:rPr>
              <a:t>был </a:t>
            </a:r>
            <a:r>
              <a:rPr sz="726" spc="-30" dirty="0">
                <a:solidFill>
                  <a:srgbClr val="231F20"/>
                </a:solidFill>
                <a:latin typeface="Palatino Linotype"/>
                <a:cs typeface="Palatino Linotype"/>
              </a:rPr>
              <a:t>при-  </a:t>
            </a:r>
            <a:r>
              <a:rPr sz="726" spc="-3" dirty="0">
                <a:solidFill>
                  <a:srgbClr val="231F20"/>
                </a:solidFill>
                <a:latin typeface="Palatino Linotype"/>
                <a:cs typeface="Palatino Linotype"/>
              </a:rPr>
              <a:t>везен </a:t>
            </a:r>
            <a:r>
              <a:rPr sz="726" spc="-23" dirty="0">
                <a:solidFill>
                  <a:srgbClr val="231F20"/>
                </a:solidFill>
                <a:latin typeface="Palatino Linotype"/>
                <a:cs typeface="Palatino Linotype"/>
              </a:rPr>
              <a:t>из  </a:t>
            </a:r>
            <a:r>
              <a:rPr sz="726" spc="-10" dirty="0">
                <a:solidFill>
                  <a:srgbClr val="231F20"/>
                </a:solidFill>
                <a:latin typeface="Palatino Linotype"/>
                <a:cs typeface="Palatino Linotype"/>
              </a:rPr>
              <a:t>Святой </a:t>
            </a:r>
            <a:r>
              <a:rPr sz="726" spc="-30" dirty="0">
                <a:solidFill>
                  <a:srgbClr val="231F20"/>
                </a:solidFill>
                <a:latin typeface="Palatino Linotype"/>
                <a:cs typeface="Palatino Linotype"/>
              </a:rPr>
              <a:t>земли  более </a:t>
            </a:r>
            <a:r>
              <a:rPr sz="726" spc="49" dirty="0">
                <a:solidFill>
                  <a:srgbClr val="231F20"/>
                </a:solidFill>
                <a:latin typeface="Palatino Linotype"/>
                <a:cs typeface="Palatino Linotype"/>
              </a:rPr>
              <a:t> </a:t>
            </a:r>
            <a:r>
              <a:rPr sz="726" spc="-10" dirty="0">
                <a:solidFill>
                  <a:srgbClr val="231F20"/>
                </a:solidFill>
                <a:latin typeface="Palatino Linotype"/>
                <a:cs typeface="Palatino Linotype"/>
              </a:rPr>
              <a:t>четырех</a:t>
            </a:r>
            <a:endParaRPr sz="726">
              <a:latin typeface="Palatino Linotype"/>
              <a:cs typeface="Palatino Linotype"/>
            </a:endParaRPr>
          </a:p>
        </p:txBody>
      </p:sp>
      <p:sp>
        <p:nvSpPr>
          <p:cNvPr id="11" name="object 11"/>
          <p:cNvSpPr txBox="1"/>
          <p:nvPr/>
        </p:nvSpPr>
        <p:spPr>
          <a:xfrm>
            <a:off x="3065924" y="4079103"/>
            <a:ext cx="2232480" cy="2071030"/>
          </a:xfrm>
          <a:prstGeom prst="rect">
            <a:avLst/>
          </a:prstGeom>
        </p:spPr>
        <p:txBody>
          <a:bodyPr vert="horz" wrap="square" lIns="0" tIns="18429" rIns="0" bIns="0" rtlCol="0">
            <a:spAutoFit/>
          </a:bodyPr>
          <a:lstStyle/>
          <a:p>
            <a:pPr marL="126910" marR="3351" indent="477484" algn="just">
              <a:lnSpc>
                <a:spcPts val="805"/>
              </a:lnSpc>
              <a:spcBef>
                <a:spcPts val="145"/>
              </a:spcBef>
            </a:pPr>
            <a:r>
              <a:rPr sz="726" spc="-3" dirty="0">
                <a:solidFill>
                  <a:srgbClr val="231F20"/>
                </a:solidFill>
                <a:latin typeface="Palatino Linotype"/>
                <a:cs typeface="Palatino Linotype"/>
              </a:rPr>
              <a:t>тысяч </a:t>
            </a:r>
            <a:r>
              <a:rPr sz="726" spc="-23" dirty="0">
                <a:solidFill>
                  <a:srgbClr val="231F20"/>
                </a:solidFill>
                <a:latin typeface="Palatino Linotype"/>
                <a:cs typeface="Palatino Linotype"/>
              </a:rPr>
              <a:t>лет </a:t>
            </a:r>
            <a:r>
              <a:rPr sz="726" spc="-26" dirty="0">
                <a:solidFill>
                  <a:srgbClr val="231F20"/>
                </a:solidFill>
                <a:latin typeface="Palatino Linotype"/>
                <a:cs typeface="Palatino Linotype"/>
              </a:rPr>
              <a:t>тому </a:t>
            </a:r>
            <a:r>
              <a:rPr sz="726" spc="-13" dirty="0">
                <a:solidFill>
                  <a:srgbClr val="231F20"/>
                </a:solidFill>
                <a:latin typeface="Palatino Linotype"/>
                <a:cs typeface="Palatino Linotype"/>
              </a:rPr>
              <a:t>назад. </a:t>
            </a:r>
            <a:r>
              <a:rPr sz="726" spc="-30" dirty="0">
                <a:solidFill>
                  <a:srgbClr val="231F20"/>
                </a:solidFill>
                <a:latin typeface="Palatino Linotype"/>
                <a:cs typeface="Palatino Linotype"/>
              </a:rPr>
              <a:t>На </a:t>
            </a:r>
            <a:r>
              <a:rPr sz="726" spc="-26" dirty="0">
                <a:solidFill>
                  <a:srgbClr val="231F20"/>
                </a:solidFill>
                <a:latin typeface="Palatino Linotype"/>
                <a:cs typeface="Palatino Linotype"/>
              </a:rPr>
              <a:t>протяжении  </a:t>
            </a:r>
            <a:r>
              <a:rPr sz="726" dirty="0">
                <a:solidFill>
                  <a:srgbClr val="231F20"/>
                </a:solidFill>
                <a:latin typeface="Palatino Linotype"/>
                <a:cs typeface="Palatino Linotype"/>
              </a:rPr>
              <a:t>веков </a:t>
            </a:r>
            <a:r>
              <a:rPr sz="726" spc="3" dirty="0">
                <a:solidFill>
                  <a:srgbClr val="231F20"/>
                </a:solidFill>
                <a:latin typeface="Palatino Linotype"/>
                <a:cs typeface="Palatino Linotype"/>
              </a:rPr>
              <a:t>все </a:t>
            </a:r>
            <a:r>
              <a:rPr sz="726" spc="-16" dirty="0">
                <a:solidFill>
                  <a:srgbClr val="231F20"/>
                </a:solidFill>
                <a:latin typeface="Palatino Linotype"/>
                <a:cs typeface="Palatino Linotype"/>
              </a:rPr>
              <a:t>шотландские </a:t>
            </a:r>
            <a:r>
              <a:rPr sz="726" spc="-23" dirty="0">
                <a:solidFill>
                  <a:srgbClr val="231F20"/>
                </a:solidFill>
                <a:latin typeface="Palatino Linotype"/>
                <a:cs typeface="Palatino Linotype"/>
              </a:rPr>
              <a:t>короли </a:t>
            </a:r>
            <a:r>
              <a:rPr sz="726" spc="-10" dirty="0">
                <a:solidFill>
                  <a:srgbClr val="231F20"/>
                </a:solidFill>
                <a:latin typeface="Palatino Linotype"/>
                <a:cs typeface="Palatino Linotype"/>
              </a:rPr>
              <a:t>короновались </a:t>
            </a:r>
            <a:r>
              <a:rPr sz="726" spc="-13" dirty="0">
                <a:solidFill>
                  <a:srgbClr val="231F20"/>
                </a:solidFill>
                <a:latin typeface="Palatino Linotype"/>
                <a:cs typeface="Palatino Linotype"/>
              </a:rPr>
              <a:t>на  </a:t>
            </a:r>
            <a:r>
              <a:rPr sz="726" spc="-26" dirty="0">
                <a:solidFill>
                  <a:srgbClr val="231F20"/>
                </a:solidFill>
                <a:latin typeface="Palatino Linotype"/>
                <a:cs typeface="Palatino Linotype"/>
              </a:rPr>
              <a:t>Камне </a:t>
            </a:r>
            <a:r>
              <a:rPr sz="726" spc="-10" dirty="0">
                <a:solidFill>
                  <a:srgbClr val="231F20"/>
                </a:solidFill>
                <a:latin typeface="Palatino Linotype"/>
                <a:cs typeface="Palatino Linotype"/>
              </a:rPr>
              <a:t>судьбы. </a:t>
            </a:r>
            <a:r>
              <a:rPr sz="726" spc="-30" dirty="0">
                <a:solidFill>
                  <a:srgbClr val="231F20"/>
                </a:solidFill>
                <a:latin typeface="Palatino Linotype"/>
                <a:cs typeface="Palatino Linotype"/>
              </a:rPr>
              <a:t>Более </a:t>
            </a:r>
            <a:r>
              <a:rPr sz="726" spc="-23" dirty="0">
                <a:solidFill>
                  <a:srgbClr val="231F20"/>
                </a:solidFill>
                <a:latin typeface="Palatino Linotype"/>
                <a:cs typeface="Palatino Linotype"/>
              </a:rPr>
              <a:t>семисот </a:t>
            </a:r>
            <a:r>
              <a:rPr sz="726" spc="-26" dirty="0">
                <a:solidFill>
                  <a:srgbClr val="231F20"/>
                </a:solidFill>
                <a:latin typeface="Palatino Linotype"/>
                <a:cs typeface="Palatino Linotype"/>
              </a:rPr>
              <a:t>лет </a:t>
            </a:r>
            <a:r>
              <a:rPr sz="726" spc="-13" dirty="0">
                <a:solidFill>
                  <a:srgbClr val="231F20"/>
                </a:solidFill>
                <a:latin typeface="Palatino Linotype"/>
                <a:cs typeface="Palatino Linotype"/>
              </a:rPr>
              <a:t>назад, </a:t>
            </a:r>
            <a:r>
              <a:rPr sz="726" spc="26" dirty="0">
                <a:solidFill>
                  <a:srgbClr val="231F20"/>
                </a:solidFill>
                <a:latin typeface="Palatino Linotype"/>
                <a:cs typeface="Palatino Linotype"/>
              </a:rPr>
              <a:t>в</a:t>
            </a:r>
            <a:r>
              <a:rPr sz="726" spc="-135" dirty="0">
                <a:solidFill>
                  <a:srgbClr val="231F20"/>
                </a:solidFill>
                <a:latin typeface="Palatino Linotype"/>
                <a:cs typeface="Palatino Linotype"/>
              </a:rPr>
              <a:t> </a:t>
            </a:r>
            <a:r>
              <a:rPr sz="726" spc="16" dirty="0">
                <a:solidFill>
                  <a:srgbClr val="231F20"/>
                </a:solidFill>
                <a:latin typeface="Palatino Linotype"/>
                <a:cs typeface="Palatino Linotype"/>
              </a:rPr>
              <a:t>XIII </a:t>
            </a:r>
            <a:r>
              <a:rPr sz="726" spc="-10" dirty="0">
                <a:solidFill>
                  <a:srgbClr val="231F20"/>
                </a:solidFill>
                <a:latin typeface="Palatino Linotype"/>
                <a:cs typeface="Palatino Linotype"/>
              </a:rPr>
              <a:t>веке,  </a:t>
            </a:r>
            <a:r>
              <a:rPr sz="726" spc="-20" dirty="0">
                <a:solidFill>
                  <a:srgbClr val="231F20"/>
                </a:solidFill>
                <a:latin typeface="Palatino Linotype"/>
                <a:cs typeface="Palatino Linotype"/>
              </a:rPr>
              <a:t>английский </a:t>
            </a:r>
            <a:r>
              <a:rPr sz="726" spc="-23" dirty="0">
                <a:solidFill>
                  <a:srgbClr val="231F20"/>
                </a:solidFill>
                <a:latin typeface="Palatino Linotype"/>
                <a:cs typeface="Palatino Linotype"/>
              </a:rPr>
              <a:t>король </a:t>
            </a:r>
            <a:r>
              <a:rPr sz="726" spc="-33" dirty="0">
                <a:solidFill>
                  <a:srgbClr val="231F20"/>
                </a:solidFill>
                <a:latin typeface="Palatino Linotype"/>
                <a:cs typeface="Palatino Linotype"/>
              </a:rPr>
              <a:t>Эдуард </a:t>
            </a:r>
            <a:r>
              <a:rPr sz="726" spc="16" dirty="0">
                <a:solidFill>
                  <a:srgbClr val="231F20"/>
                </a:solidFill>
                <a:latin typeface="Palatino Linotype"/>
                <a:cs typeface="Palatino Linotype"/>
              </a:rPr>
              <a:t>I </a:t>
            </a:r>
            <a:r>
              <a:rPr sz="726" spc="-23" dirty="0">
                <a:solidFill>
                  <a:srgbClr val="231F20"/>
                </a:solidFill>
                <a:latin typeface="Palatino Linotype"/>
                <a:cs typeface="Palatino Linotype"/>
              </a:rPr>
              <a:t>похитил </a:t>
            </a:r>
            <a:r>
              <a:rPr sz="726" spc="-20" dirty="0">
                <a:solidFill>
                  <a:srgbClr val="231F20"/>
                </a:solidFill>
                <a:latin typeface="Palatino Linotype"/>
                <a:cs typeface="Palatino Linotype"/>
              </a:rPr>
              <a:t>этот </a:t>
            </a:r>
            <a:r>
              <a:rPr sz="726" spc="-10" dirty="0">
                <a:solidFill>
                  <a:srgbClr val="231F20"/>
                </a:solidFill>
                <a:latin typeface="Palatino Linotype"/>
                <a:cs typeface="Palatino Linotype"/>
              </a:rPr>
              <a:t>священ-  ный камень </a:t>
            </a:r>
            <a:r>
              <a:rPr sz="726" spc="-36" dirty="0">
                <a:solidFill>
                  <a:srgbClr val="231F20"/>
                </a:solidFill>
                <a:latin typeface="Palatino Linotype"/>
                <a:cs typeface="Palatino Linotype"/>
              </a:rPr>
              <a:t>у </a:t>
            </a:r>
            <a:r>
              <a:rPr sz="726" spc="-20" dirty="0">
                <a:solidFill>
                  <a:srgbClr val="231F20"/>
                </a:solidFill>
                <a:latin typeface="Palatino Linotype"/>
                <a:cs typeface="Palatino Linotype"/>
              </a:rPr>
              <a:t>шотландцев, </a:t>
            </a:r>
            <a:r>
              <a:rPr sz="726" spc="-7" dirty="0">
                <a:solidFill>
                  <a:srgbClr val="231F20"/>
                </a:solidFill>
                <a:latin typeface="Palatino Linotype"/>
                <a:cs typeface="Palatino Linotype"/>
              </a:rPr>
              <a:t>надеясь, что </a:t>
            </a:r>
            <a:r>
              <a:rPr sz="726" spc="-13" dirty="0">
                <a:solidFill>
                  <a:srgbClr val="231F20"/>
                </a:solidFill>
                <a:latin typeface="Palatino Linotype"/>
                <a:cs typeface="Palatino Linotype"/>
              </a:rPr>
              <a:t>без </a:t>
            </a:r>
            <a:r>
              <a:rPr sz="726" spc="-10" dirty="0">
                <a:solidFill>
                  <a:srgbClr val="231F20"/>
                </a:solidFill>
                <a:latin typeface="Palatino Linotype"/>
                <a:cs typeface="Palatino Linotype"/>
              </a:rPr>
              <a:t>него  </a:t>
            </a:r>
            <a:r>
              <a:rPr sz="726" spc="-23" dirty="0">
                <a:solidFill>
                  <a:srgbClr val="231F20"/>
                </a:solidFill>
                <a:latin typeface="Palatino Linotype"/>
                <a:cs typeface="Palatino Linotype"/>
              </a:rPr>
              <a:t>они </a:t>
            </a:r>
            <a:r>
              <a:rPr sz="726" spc="-20" dirty="0">
                <a:solidFill>
                  <a:srgbClr val="231F20"/>
                </a:solidFill>
                <a:latin typeface="Palatino Linotype"/>
                <a:cs typeface="Palatino Linotype"/>
              </a:rPr>
              <a:t>не </a:t>
            </a:r>
            <a:r>
              <a:rPr sz="726" spc="-13" dirty="0">
                <a:solidFill>
                  <a:srgbClr val="231F20"/>
                </a:solidFill>
                <a:latin typeface="Palatino Linotype"/>
                <a:cs typeface="Palatino Linotype"/>
              </a:rPr>
              <a:t>смогут </a:t>
            </a:r>
            <a:r>
              <a:rPr sz="726" spc="-33" dirty="0">
                <a:solidFill>
                  <a:srgbClr val="231F20"/>
                </a:solidFill>
                <a:latin typeface="Palatino Linotype"/>
                <a:cs typeface="Palatino Linotype"/>
              </a:rPr>
              <a:t>больше </a:t>
            </a:r>
            <a:r>
              <a:rPr sz="726" spc="-13" dirty="0">
                <a:solidFill>
                  <a:srgbClr val="231F20"/>
                </a:solidFill>
                <a:latin typeface="Palatino Linotype"/>
                <a:cs typeface="Palatino Linotype"/>
              </a:rPr>
              <a:t>короновать </a:t>
            </a:r>
            <a:r>
              <a:rPr sz="726" spc="-3" dirty="0">
                <a:solidFill>
                  <a:srgbClr val="231F20"/>
                </a:solidFill>
                <a:latin typeface="Palatino Linotype"/>
                <a:cs typeface="Palatino Linotype"/>
              </a:rPr>
              <a:t>своих </a:t>
            </a:r>
            <a:r>
              <a:rPr sz="726" spc="-13" dirty="0">
                <a:solidFill>
                  <a:srgbClr val="231F20"/>
                </a:solidFill>
                <a:latin typeface="Palatino Linotype"/>
                <a:cs typeface="Palatino Linotype"/>
              </a:rPr>
              <a:t>правите-  </a:t>
            </a:r>
            <a:r>
              <a:rPr sz="726" spc="-40" dirty="0">
                <a:solidFill>
                  <a:srgbClr val="231F20"/>
                </a:solidFill>
                <a:latin typeface="Palatino Linotype"/>
                <a:cs typeface="Palatino Linotype"/>
              </a:rPr>
              <a:t>лей </a:t>
            </a:r>
            <a:r>
              <a:rPr sz="726" spc="-36" dirty="0">
                <a:solidFill>
                  <a:srgbClr val="231F20"/>
                </a:solidFill>
                <a:latin typeface="Palatino Linotype"/>
                <a:cs typeface="Palatino Linotype"/>
              </a:rPr>
              <a:t>и </a:t>
            </a:r>
            <a:r>
              <a:rPr sz="726" spc="-7" dirty="0">
                <a:solidFill>
                  <a:srgbClr val="231F20"/>
                </a:solidFill>
                <a:latin typeface="Palatino Linotype"/>
                <a:cs typeface="Palatino Linotype"/>
              </a:rPr>
              <a:t>воинственная </a:t>
            </a:r>
            <a:r>
              <a:rPr sz="726" spc="-23" dirty="0">
                <a:solidFill>
                  <a:srgbClr val="231F20"/>
                </a:solidFill>
                <a:latin typeface="Palatino Linotype"/>
                <a:cs typeface="Palatino Linotype"/>
              </a:rPr>
              <a:t>Шотландия, </a:t>
            </a:r>
            <a:r>
              <a:rPr sz="726" spc="-16" dirty="0">
                <a:solidFill>
                  <a:srgbClr val="231F20"/>
                </a:solidFill>
                <a:latin typeface="Palatino Linotype"/>
                <a:cs typeface="Palatino Linotype"/>
              </a:rPr>
              <a:t>наконец, </a:t>
            </a:r>
            <a:r>
              <a:rPr sz="726" spc="-20" dirty="0">
                <a:solidFill>
                  <a:srgbClr val="231F20"/>
                </a:solidFill>
                <a:latin typeface="Palatino Linotype"/>
                <a:cs typeface="Palatino Linotype"/>
              </a:rPr>
              <a:t>утратит  </a:t>
            </a:r>
            <a:r>
              <a:rPr sz="726" spc="-13" dirty="0">
                <a:solidFill>
                  <a:srgbClr val="231F20"/>
                </a:solidFill>
                <a:latin typeface="Palatino Linotype"/>
                <a:cs typeface="Palatino Linotype"/>
              </a:rPr>
              <a:t>независимость. </a:t>
            </a:r>
            <a:r>
              <a:rPr sz="726" spc="-20" dirty="0">
                <a:solidFill>
                  <a:srgbClr val="231F20"/>
                </a:solidFill>
                <a:latin typeface="Palatino Linotype"/>
                <a:cs typeface="Palatino Linotype"/>
              </a:rPr>
              <a:t>Камень </a:t>
            </a:r>
            <a:r>
              <a:rPr sz="726" spc="-23" dirty="0">
                <a:solidFill>
                  <a:srgbClr val="231F20"/>
                </a:solidFill>
                <a:latin typeface="Palatino Linotype"/>
                <a:cs typeface="Palatino Linotype"/>
              </a:rPr>
              <a:t>был </a:t>
            </a:r>
            <a:r>
              <a:rPr sz="726" spc="-20" dirty="0">
                <a:solidFill>
                  <a:srgbClr val="231F20"/>
                </a:solidFill>
                <a:latin typeface="Palatino Linotype"/>
                <a:cs typeface="Palatino Linotype"/>
              </a:rPr>
              <a:t>привезен </a:t>
            </a:r>
            <a:r>
              <a:rPr sz="726" spc="26" dirty="0">
                <a:solidFill>
                  <a:srgbClr val="231F20"/>
                </a:solidFill>
                <a:latin typeface="Palatino Linotype"/>
                <a:cs typeface="Palatino Linotype"/>
              </a:rPr>
              <a:t>в </a:t>
            </a:r>
            <a:r>
              <a:rPr sz="726" spc="-26" dirty="0">
                <a:solidFill>
                  <a:srgbClr val="231F20"/>
                </a:solidFill>
                <a:latin typeface="Palatino Linotype"/>
                <a:cs typeface="Palatino Linotype"/>
              </a:rPr>
              <a:t>Лондон </a:t>
            </a:r>
            <a:r>
              <a:rPr sz="726" spc="26" dirty="0">
                <a:solidFill>
                  <a:srgbClr val="231F20"/>
                </a:solidFill>
                <a:latin typeface="Palatino Linotype"/>
                <a:cs typeface="Palatino Linotype"/>
              </a:rPr>
              <a:t>в  </a:t>
            </a:r>
            <a:r>
              <a:rPr sz="726" spc="-13" dirty="0">
                <a:solidFill>
                  <a:srgbClr val="231F20"/>
                </a:solidFill>
                <a:latin typeface="Palatino Linotype"/>
                <a:cs typeface="Palatino Linotype"/>
              </a:rPr>
              <a:t>Вестминстерское аббатство </a:t>
            </a:r>
            <a:r>
              <a:rPr sz="726" spc="-36" dirty="0">
                <a:solidFill>
                  <a:srgbClr val="231F20"/>
                </a:solidFill>
                <a:latin typeface="Palatino Linotype"/>
                <a:cs typeface="Palatino Linotype"/>
              </a:rPr>
              <a:t>и помещен под </a:t>
            </a:r>
            <a:r>
              <a:rPr sz="726" spc="-13" dirty="0">
                <a:solidFill>
                  <a:srgbClr val="231F20"/>
                </a:solidFill>
                <a:latin typeface="Palatino Linotype"/>
                <a:cs typeface="Palatino Linotype"/>
              </a:rPr>
              <a:t>коро-  </a:t>
            </a:r>
            <a:r>
              <a:rPr sz="726" spc="-16" dirty="0">
                <a:solidFill>
                  <a:srgbClr val="231F20"/>
                </a:solidFill>
                <a:latin typeface="Palatino Linotype"/>
                <a:cs typeface="Palatino Linotype"/>
              </a:rPr>
              <a:t>левский</a:t>
            </a:r>
            <a:r>
              <a:rPr sz="726" dirty="0">
                <a:solidFill>
                  <a:srgbClr val="231F20"/>
                </a:solidFill>
                <a:latin typeface="Palatino Linotype"/>
                <a:cs typeface="Palatino Linotype"/>
              </a:rPr>
              <a:t> </a:t>
            </a:r>
            <a:r>
              <a:rPr sz="726" spc="-16" dirty="0">
                <a:solidFill>
                  <a:srgbClr val="231F20"/>
                </a:solidFill>
                <a:latin typeface="Palatino Linotype"/>
                <a:cs typeface="Palatino Linotype"/>
              </a:rPr>
              <a:t>трон.</a:t>
            </a:r>
            <a:endParaRPr sz="726" dirty="0">
              <a:latin typeface="Palatino Linotype"/>
              <a:cs typeface="Palatino Linotype"/>
            </a:endParaRPr>
          </a:p>
          <a:p>
            <a:pPr marL="126910" marR="4188" indent="118533" algn="just">
              <a:lnSpc>
                <a:spcPts val="805"/>
              </a:lnSpc>
            </a:pPr>
            <a:r>
              <a:rPr sz="726" spc="-13" dirty="0">
                <a:solidFill>
                  <a:srgbClr val="231F20"/>
                </a:solidFill>
                <a:latin typeface="Palatino Linotype"/>
                <a:cs typeface="Palatino Linotype"/>
              </a:rPr>
              <a:t>С тех </a:t>
            </a:r>
            <a:r>
              <a:rPr sz="726" spc="-40" dirty="0">
                <a:solidFill>
                  <a:srgbClr val="231F20"/>
                </a:solidFill>
                <a:latin typeface="Palatino Linotype"/>
                <a:cs typeface="Palatino Linotype"/>
              </a:rPr>
              <a:t>пор </a:t>
            </a:r>
            <a:r>
              <a:rPr sz="726" dirty="0">
                <a:solidFill>
                  <a:srgbClr val="231F20"/>
                </a:solidFill>
                <a:latin typeface="Palatino Linotype"/>
                <a:cs typeface="Palatino Linotype"/>
              </a:rPr>
              <a:t>все </a:t>
            </a:r>
            <a:r>
              <a:rPr sz="726" spc="-30" dirty="0">
                <a:solidFill>
                  <a:srgbClr val="231F20"/>
                </a:solidFill>
                <a:latin typeface="Palatino Linotype"/>
                <a:cs typeface="Palatino Linotype"/>
              </a:rPr>
              <a:t>короли </a:t>
            </a:r>
            <a:r>
              <a:rPr sz="726" spc="-23" dirty="0">
                <a:solidFill>
                  <a:srgbClr val="231F20"/>
                </a:solidFill>
                <a:latin typeface="Palatino Linotype"/>
                <a:cs typeface="Palatino Linotype"/>
              </a:rPr>
              <a:t>Англии </a:t>
            </a:r>
            <a:r>
              <a:rPr sz="726" spc="-16" dirty="0">
                <a:solidFill>
                  <a:srgbClr val="231F20"/>
                </a:solidFill>
                <a:latin typeface="Palatino Linotype"/>
                <a:cs typeface="Palatino Linotype"/>
              </a:rPr>
              <a:t>короновались на  </a:t>
            </a:r>
            <a:r>
              <a:rPr sz="726" spc="-26" dirty="0">
                <a:solidFill>
                  <a:srgbClr val="231F20"/>
                </a:solidFill>
                <a:latin typeface="Palatino Linotype"/>
                <a:cs typeface="Palatino Linotype"/>
              </a:rPr>
              <a:t>этом </a:t>
            </a:r>
            <a:r>
              <a:rPr sz="726" spc="-16" dirty="0">
                <a:solidFill>
                  <a:srgbClr val="231F20"/>
                </a:solidFill>
                <a:latin typeface="Palatino Linotype"/>
                <a:cs typeface="Palatino Linotype"/>
              </a:rPr>
              <a:t>Камне. </a:t>
            </a:r>
            <a:r>
              <a:rPr sz="726" spc="-10" dirty="0">
                <a:solidFill>
                  <a:srgbClr val="231F20"/>
                </a:solidFill>
                <a:latin typeface="Palatino Linotype"/>
                <a:cs typeface="Palatino Linotype"/>
              </a:rPr>
              <a:t>Однако </a:t>
            </a:r>
            <a:r>
              <a:rPr sz="726" spc="-26" dirty="0">
                <a:solidFill>
                  <a:srgbClr val="231F20"/>
                </a:solidFill>
                <a:latin typeface="Palatino Linotype"/>
                <a:cs typeface="Palatino Linotype"/>
              </a:rPr>
              <a:t>Эдуард </a:t>
            </a:r>
            <a:r>
              <a:rPr sz="726" spc="-20" dirty="0">
                <a:solidFill>
                  <a:srgbClr val="231F20"/>
                </a:solidFill>
                <a:latin typeface="Palatino Linotype"/>
                <a:cs typeface="Palatino Linotype"/>
              </a:rPr>
              <a:t>ошибся: </a:t>
            </a:r>
            <a:r>
              <a:rPr sz="726" spc="-23" dirty="0">
                <a:solidFill>
                  <a:srgbClr val="231F20"/>
                </a:solidFill>
                <a:latin typeface="Palatino Linotype"/>
                <a:cs typeface="Palatino Linotype"/>
              </a:rPr>
              <a:t>похищение  </a:t>
            </a:r>
            <a:r>
              <a:rPr sz="726" spc="-16" dirty="0">
                <a:solidFill>
                  <a:srgbClr val="231F20"/>
                </a:solidFill>
                <a:latin typeface="Palatino Linotype"/>
                <a:cs typeface="Palatino Linotype"/>
              </a:rPr>
              <a:t>Камня </a:t>
            </a:r>
            <a:r>
              <a:rPr sz="726" spc="-20" dirty="0">
                <a:solidFill>
                  <a:srgbClr val="231F20"/>
                </a:solidFill>
                <a:latin typeface="Palatino Linotype"/>
                <a:cs typeface="Palatino Linotype"/>
              </a:rPr>
              <a:t>только </a:t>
            </a:r>
            <a:r>
              <a:rPr sz="726" spc="-30" dirty="0">
                <a:solidFill>
                  <a:srgbClr val="231F20"/>
                </a:solidFill>
                <a:latin typeface="Palatino Linotype"/>
                <a:cs typeface="Palatino Linotype"/>
              </a:rPr>
              <a:t>подогрело </a:t>
            </a:r>
            <a:r>
              <a:rPr sz="726" spc="-7" dirty="0">
                <a:solidFill>
                  <a:srgbClr val="231F20"/>
                </a:solidFill>
                <a:latin typeface="Palatino Linotype"/>
                <a:cs typeface="Palatino Linotype"/>
              </a:rPr>
              <a:t>ненависть </a:t>
            </a:r>
            <a:r>
              <a:rPr sz="726" spc="-23" dirty="0">
                <a:solidFill>
                  <a:srgbClr val="231F20"/>
                </a:solidFill>
                <a:latin typeface="Palatino Linotype"/>
                <a:cs typeface="Palatino Linotype"/>
              </a:rPr>
              <a:t>шотландцев </a:t>
            </a:r>
            <a:r>
              <a:rPr sz="726" dirty="0">
                <a:solidFill>
                  <a:srgbClr val="231F20"/>
                </a:solidFill>
                <a:latin typeface="Palatino Linotype"/>
                <a:cs typeface="Palatino Linotype"/>
              </a:rPr>
              <a:t>к  </a:t>
            </a:r>
            <a:r>
              <a:rPr sz="726" spc="-7" dirty="0">
                <a:solidFill>
                  <a:srgbClr val="231F20"/>
                </a:solidFill>
                <a:latin typeface="Palatino Linotype"/>
                <a:cs typeface="Palatino Linotype"/>
              </a:rPr>
              <a:t>завоевателям, война </a:t>
            </a:r>
            <a:r>
              <a:rPr sz="726" spc="-26" dirty="0">
                <a:solidFill>
                  <a:srgbClr val="231F20"/>
                </a:solidFill>
                <a:latin typeface="Palatino Linotype"/>
                <a:cs typeface="Palatino Linotype"/>
              </a:rPr>
              <a:t>между </a:t>
            </a:r>
            <a:r>
              <a:rPr sz="726" spc="-20" dirty="0">
                <a:solidFill>
                  <a:srgbClr val="231F20"/>
                </a:solidFill>
                <a:latin typeface="Palatino Linotype"/>
                <a:cs typeface="Palatino Linotype"/>
              </a:rPr>
              <a:t>ними продолжалась  </a:t>
            </a:r>
            <a:r>
              <a:rPr sz="726" spc="-46" dirty="0">
                <a:solidFill>
                  <a:srgbClr val="231F20"/>
                </a:solidFill>
                <a:latin typeface="Palatino Linotype"/>
                <a:cs typeface="Palatino Linotype"/>
              </a:rPr>
              <a:t>еще </a:t>
            </a:r>
            <a:r>
              <a:rPr sz="726" spc="-23" dirty="0">
                <a:solidFill>
                  <a:srgbClr val="231F20"/>
                </a:solidFill>
                <a:latin typeface="Palatino Linotype"/>
                <a:cs typeface="Palatino Linotype"/>
              </a:rPr>
              <a:t>много </a:t>
            </a:r>
            <a:r>
              <a:rPr sz="726" spc="-33" dirty="0">
                <a:solidFill>
                  <a:srgbClr val="231F20"/>
                </a:solidFill>
                <a:latin typeface="Palatino Linotype"/>
                <a:cs typeface="Palatino Linotype"/>
              </a:rPr>
              <a:t>лет, </a:t>
            </a:r>
            <a:r>
              <a:rPr sz="726" spc="-36" dirty="0">
                <a:solidFill>
                  <a:srgbClr val="231F20"/>
                </a:solidFill>
                <a:latin typeface="Palatino Linotype"/>
                <a:cs typeface="Palatino Linotype"/>
              </a:rPr>
              <a:t>и </a:t>
            </a:r>
            <a:r>
              <a:rPr sz="726" spc="-30" dirty="0">
                <a:solidFill>
                  <a:srgbClr val="231F20"/>
                </a:solidFill>
                <a:latin typeface="Palatino Linotype"/>
                <a:cs typeface="Palatino Linotype"/>
              </a:rPr>
              <a:t>шотландцы </a:t>
            </a:r>
            <a:r>
              <a:rPr sz="726" spc="-23" dirty="0">
                <a:solidFill>
                  <a:srgbClr val="231F20"/>
                </a:solidFill>
                <a:latin typeface="Palatino Linotype"/>
                <a:cs typeface="Palatino Linotype"/>
              </a:rPr>
              <a:t>не </a:t>
            </a:r>
            <a:r>
              <a:rPr sz="726" spc="-26" dirty="0">
                <a:solidFill>
                  <a:srgbClr val="231F20"/>
                </a:solidFill>
                <a:latin typeface="Palatino Linotype"/>
                <a:cs typeface="Palatino Linotype"/>
              </a:rPr>
              <a:t>раз</a:t>
            </a:r>
            <a:r>
              <a:rPr sz="726" spc="-99" dirty="0">
                <a:solidFill>
                  <a:srgbClr val="231F20"/>
                </a:solidFill>
                <a:latin typeface="Palatino Linotype"/>
                <a:cs typeface="Palatino Linotype"/>
              </a:rPr>
              <a:t> </a:t>
            </a:r>
            <a:r>
              <a:rPr sz="726" spc="-36" dirty="0">
                <a:solidFill>
                  <a:srgbClr val="231F20"/>
                </a:solidFill>
                <a:latin typeface="Palatino Linotype"/>
                <a:cs typeface="Palatino Linotype"/>
              </a:rPr>
              <a:t>предпринимали  </a:t>
            </a:r>
            <a:r>
              <a:rPr sz="726" spc="-20" dirty="0">
                <a:solidFill>
                  <a:srgbClr val="231F20"/>
                </a:solidFill>
                <a:latin typeface="Palatino Linotype"/>
                <a:cs typeface="Palatino Linotype"/>
              </a:rPr>
              <a:t>попытки  </a:t>
            </a:r>
            <a:r>
              <a:rPr sz="726" spc="-7" dirty="0">
                <a:solidFill>
                  <a:srgbClr val="231F20"/>
                </a:solidFill>
                <a:latin typeface="Palatino Linotype"/>
                <a:cs typeface="Palatino Linotype"/>
              </a:rPr>
              <a:t>вернуть </a:t>
            </a:r>
            <a:r>
              <a:rPr sz="726" spc="-23" dirty="0">
                <a:solidFill>
                  <a:srgbClr val="231F20"/>
                </a:solidFill>
                <a:latin typeface="Palatino Linotype"/>
                <a:cs typeface="Palatino Linotype"/>
              </a:rPr>
              <a:t>похищенную</a:t>
            </a:r>
            <a:r>
              <a:rPr sz="726" spc="-16" dirty="0">
                <a:solidFill>
                  <a:srgbClr val="231F20"/>
                </a:solidFill>
                <a:latin typeface="Palatino Linotype"/>
                <a:cs typeface="Palatino Linotype"/>
              </a:rPr>
              <a:t> </a:t>
            </a:r>
            <a:r>
              <a:rPr sz="726" spc="-23" dirty="0">
                <a:solidFill>
                  <a:srgbClr val="231F20"/>
                </a:solidFill>
                <a:latin typeface="Palatino Linotype"/>
                <a:cs typeface="Palatino Linotype"/>
              </a:rPr>
              <a:t>реликвию.</a:t>
            </a:r>
            <a:endParaRPr sz="726" dirty="0">
              <a:latin typeface="Palatino Linotype"/>
              <a:cs typeface="Palatino Linotype"/>
            </a:endParaRPr>
          </a:p>
          <a:p>
            <a:pPr>
              <a:lnSpc>
                <a:spcPct val="100000"/>
              </a:lnSpc>
            </a:pPr>
            <a:endParaRPr sz="989" dirty="0">
              <a:latin typeface="Times New Roman"/>
              <a:cs typeface="Times New Roman"/>
            </a:endParaRPr>
          </a:p>
          <a:p>
            <a:pPr>
              <a:spcBef>
                <a:spcPts val="33"/>
              </a:spcBef>
            </a:pPr>
            <a:endParaRPr sz="824" dirty="0">
              <a:latin typeface="Times New Roman"/>
              <a:cs typeface="Times New Roman"/>
            </a:endParaRPr>
          </a:p>
          <a:p>
            <a:pPr marL="8377"/>
            <a:r>
              <a:rPr sz="857" spc="-7" dirty="0">
                <a:solidFill>
                  <a:srgbClr val="231F20"/>
                </a:solidFill>
                <a:latin typeface="Tahoma"/>
                <a:cs typeface="Tahoma"/>
              </a:rPr>
              <a:t>Ask Miss</a:t>
            </a:r>
            <a:r>
              <a:rPr sz="857" spc="-142" dirty="0">
                <a:solidFill>
                  <a:srgbClr val="231F20"/>
                </a:solidFill>
                <a:latin typeface="Tahoma"/>
                <a:cs typeface="Tahoma"/>
              </a:rPr>
              <a:t> </a:t>
            </a:r>
            <a:r>
              <a:rPr sz="857" spc="-16" dirty="0">
                <a:solidFill>
                  <a:srgbClr val="231F20"/>
                </a:solidFill>
                <a:latin typeface="Tahoma"/>
                <a:cs typeface="Tahoma"/>
              </a:rPr>
              <a:t>Reading</a:t>
            </a:r>
            <a:endParaRPr sz="857" dirty="0">
              <a:latin typeface="Tahoma"/>
              <a:cs typeface="Tahoma"/>
            </a:endParaRPr>
          </a:p>
        </p:txBody>
      </p:sp>
      <p:sp>
        <p:nvSpPr>
          <p:cNvPr id="12" name="object 12"/>
          <p:cNvSpPr txBox="1"/>
          <p:nvPr/>
        </p:nvSpPr>
        <p:spPr>
          <a:xfrm>
            <a:off x="3197219" y="6243848"/>
            <a:ext cx="2170490" cy="239865"/>
          </a:xfrm>
          <a:prstGeom prst="rect">
            <a:avLst/>
          </a:prstGeom>
          <a:solidFill>
            <a:srgbClr val="FFFFFF"/>
          </a:solidFill>
          <a:ln w="12700">
            <a:solidFill>
              <a:srgbClr val="FDB913"/>
            </a:solidFill>
          </a:ln>
        </p:spPr>
        <p:txBody>
          <a:bodyPr vert="horz" wrap="square" lIns="0" tIns="34345" rIns="0" bIns="0" rtlCol="0">
            <a:spAutoFit/>
          </a:bodyPr>
          <a:lstStyle/>
          <a:p>
            <a:pPr marL="110156" marR="145758">
              <a:lnSpc>
                <a:spcPts val="805"/>
              </a:lnSpc>
              <a:spcBef>
                <a:spcPts val="270"/>
              </a:spcBef>
            </a:pPr>
            <a:r>
              <a:rPr sz="726" spc="16" dirty="0">
                <a:solidFill>
                  <a:srgbClr val="231F20"/>
                </a:solidFill>
                <a:latin typeface="Times New Roman"/>
                <a:cs typeface="Times New Roman"/>
              </a:rPr>
              <a:t>Буква </a:t>
            </a:r>
            <a:r>
              <a:rPr sz="726" b="1" spc="16" dirty="0">
                <a:solidFill>
                  <a:srgbClr val="231F20"/>
                </a:solidFill>
                <a:latin typeface="Garamond"/>
                <a:cs typeface="Garamond"/>
              </a:rPr>
              <a:t>u </a:t>
            </a:r>
            <a:r>
              <a:rPr sz="726" spc="7" dirty="0">
                <a:solidFill>
                  <a:srgbClr val="231F20"/>
                </a:solidFill>
                <a:latin typeface="Times New Roman"/>
                <a:cs typeface="Times New Roman"/>
              </a:rPr>
              <a:t>перед </a:t>
            </a:r>
            <a:r>
              <a:rPr sz="726" spc="20" dirty="0">
                <a:solidFill>
                  <a:srgbClr val="231F20"/>
                </a:solidFill>
                <a:latin typeface="Times New Roman"/>
                <a:cs typeface="Times New Roman"/>
              </a:rPr>
              <a:t>буквосочетаниями </a:t>
            </a:r>
            <a:r>
              <a:rPr sz="726" b="1" spc="16" dirty="0">
                <a:solidFill>
                  <a:srgbClr val="231F20"/>
                </a:solidFill>
                <a:latin typeface="Garamond"/>
                <a:cs typeface="Garamond"/>
              </a:rPr>
              <a:t>ll</a:t>
            </a:r>
            <a:r>
              <a:rPr sz="726" spc="16" dirty="0">
                <a:solidFill>
                  <a:srgbClr val="231F20"/>
                </a:solidFill>
                <a:latin typeface="Times New Roman"/>
                <a:cs typeface="Times New Roman"/>
              </a:rPr>
              <a:t>, </a:t>
            </a:r>
            <a:r>
              <a:rPr sz="726" b="1" dirty="0">
                <a:solidFill>
                  <a:srgbClr val="231F20"/>
                </a:solidFill>
                <a:latin typeface="Garamond"/>
                <a:cs typeface="Garamond"/>
              </a:rPr>
              <a:t>sh </a:t>
            </a:r>
            <a:r>
              <a:rPr sz="726" spc="16" dirty="0">
                <a:solidFill>
                  <a:srgbClr val="231F20"/>
                </a:solidFill>
                <a:latin typeface="Times New Roman"/>
                <a:cs typeface="Times New Roman"/>
              </a:rPr>
              <a:t>может  читаться </a:t>
            </a:r>
            <a:r>
              <a:rPr sz="726" spc="20" dirty="0">
                <a:solidFill>
                  <a:srgbClr val="231F20"/>
                </a:solidFill>
                <a:latin typeface="Times New Roman"/>
                <a:cs typeface="Times New Roman"/>
              </a:rPr>
              <a:t>как </a:t>
            </a:r>
            <a:r>
              <a:rPr sz="693" spc="-13" dirty="0">
                <a:solidFill>
                  <a:srgbClr val="231F20"/>
                </a:solidFill>
                <a:latin typeface="Times New Roman"/>
                <a:cs typeface="Times New Roman"/>
              </a:rPr>
              <a:t>[υ]</a:t>
            </a:r>
            <a:r>
              <a:rPr sz="726" spc="-13" dirty="0">
                <a:solidFill>
                  <a:srgbClr val="231F20"/>
                </a:solidFill>
                <a:latin typeface="Times New Roman"/>
                <a:cs typeface="Times New Roman"/>
              </a:rPr>
              <a:t>: </a:t>
            </a:r>
            <a:r>
              <a:rPr sz="726" i="1" spc="10" dirty="0">
                <a:solidFill>
                  <a:srgbClr val="231F20"/>
                </a:solidFill>
                <a:latin typeface="Palatino Linotype"/>
                <a:cs typeface="Palatino Linotype"/>
              </a:rPr>
              <a:t>bush </a:t>
            </a:r>
            <a:r>
              <a:rPr sz="693" spc="3" dirty="0">
                <a:solidFill>
                  <a:srgbClr val="231F20"/>
                </a:solidFill>
                <a:latin typeface="Times New Roman"/>
                <a:cs typeface="Times New Roman"/>
              </a:rPr>
              <a:t>[bυʃ]</a:t>
            </a:r>
            <a:r>
              <a:rPr sz="726" spc="3" dirty="0">
                <a:solidFill>
                  <a:srgbClr val="231F20"/>
                </a:solidFill>
                <a:latin typeface="Times New Roman"/>
                <a:cs typeface="Times New Roman"/>
              </a:rPr>
              <a:t>, </a:t>
            </a:r>
            <a:r>
              <a:rPr sz="726" i="1" spc="-7" dirty="0">
                <a:solidFill>
                  <a:srgbClr val="231F20"/>
                </a:solidFill>
                <a:latin typeface="Palatino Linotype"/>
                <a:cs typeface="Palatino Linotype"/>
              </a:rPr>
              <a:t>pull</a:t>
            </a:r>
            <a:r>
              <a:rPr sz="726" i="1" spc="75" dirty="0">
                <a:solidFill>
                  <a:srgbClr val="231F20"/>
                </a:solidFill>
                <a:latin typeface="Palatino Linotype"/>
                <a:cs typeface="Palatino Linotype"/>
              </a:rPr>
              <a:t> </a:t>
            </a:r>
            <a:r>
              <a:rPr sz="693" spc="7" dirty="0">
                <a:solidFill>
                  <a:srgbClr val="231F20"/>
                </a:solidFill>
                <a:latin typeface="Times New Roman"/>
                <a:cs typeface="Times New Roman"/>
              </a:rPr>
              <a:t>[pυl].</a:t>
            </a:r>
            <a:endParaRPr sz="693">
              <a:latin typeface="Times New Roman"/>
              <a:cs typeface="Times New Roman"/>
            </a:endParaRPr>
          </a:p>
        </p:txBody>
      </p:sp>
      <p:sp>
        <p:nvSpPr>
          <p:cNvPr id="13" name="object 13"/>
          <p:cNvSpPr/>
          <p:nvPr/>
        </p:nvSpPr>
        <p:spPr>
          <a:xfrm>
            <a:off x="2955660" y="6265134"/>
            <a:ext cx="201367" cy="132977"/>
          </a:xfrm>
          <a:prstGeom prst="rect">
            <a:avLst/>
          </a:prstGeom>
          <a:blipFill>
            <a:blip r:embed="rId7" cstate="print"/>
            <a:stretch>
              <a:fillRect/>
            </a:stretch>
          </a:blipFill>
        </p:spPr>
        <p:txBody>
          <a:bodyPr wrap="square" lIns="0" tIns="0" rIns="0" bIns="0" rtlCol="0"/>
          <a:lstStyle/>
          <a:p>
            <a:endParaRPr sz="1187"/>
          </a:p>
        </p:txBody>
      </p:sp>
      <p:sp>
        <p:nvSpPr>
          <p:cNvPr id="14" name="object 14"/>
          <p:cNvSpPr txBox="1"/>
          <p:nvPr/>
        </p:nvSpPr>
        <p:spPr>
          <a:xfrm>
            <a:off x="3020599" y="6274900"/>
            <a:ext cx="71624" cy="116782"/>
          </a:xfrm>
          <a:prstGeom prst="rect">
            <a:avLst/>
          </a:prstGeom>
        </p:spPr>
        <p:txBody>
          <a:bodyPr vert="horz" wrap="square" lIns="0" tIns="10052" rIns="0" bIns="0" rtlCol="0">
            <a:spAutoFit/>
          </a:bodyPr>
          <a:lstStyle/>
          <a:p>
            <a:pPr marL="8377">
              <a:spcBef>
                <a:spcPts val="79"/>
              </a:spcBef>
            </a:pPr>
            <a:r>
              <a:rPr sz="693" spc="49" dirty="0">
                <a:solidFill>
                  <a:srgbClr val="231F20"/>
                </a:solidFill>
                <a:latin typeface="Tahoma"/>
                <a:cs typeface="Tahoma"/>
              </a:rPr>
              <a:t>8</a:t>
            </a:r>
            <a:endParaRPr sz="693">
              <a:latin typeface="Tahoma"/>
              <a:cs typeface="Tahoma"/>
            </a:endParaRPr>
          </a:p>
        </p:txBody>
      </p:sp>
      <p:sp>
        <p:nvSpPr>
          <p:cNvPr id="15" name="object 15"/>
          <p:cNvSpPr/>
          <p:nvPr/>
        </p:nvSpPr>
        <p:spPr>
          <a:xfrm>
            <a:off x="5454638" y="5962412"/>
            <a:ext cx="611942" cy="611942"/>
          </a:xfrm>
          <a:custGeom>
            <a:avLst/>
            <a:gdLst/>
            <a:ahLst/>
            <a:cxnLst/>
            <a:rect l="l" t="t" r="r" b="b"/>
            <a:pathLst>
              <a:path w="927735" h="927734">
                <a:moveTo>
                  <a:pt x="463588" y="0"/>
                </a:moveTo>
                <a:lnTo>
                  <a:pt x="416189" y="2395"/>
                </a:lnTo>
                <a:lnTo>
                  <a:pt x="370159" y="9422"/>
                </a:lnTo>
                <a:lnTo>
                  <a:pt x="325732" y="20846"/>
                </a:lnTo>
                <a:lnTo>
                  <a:pt x="283140" y="36436"/>
                </a:lnTo>
                <a:lnTo>
                  <a:pt x="242617" y="55958"/>
                </a:lnTo>
                <a:lnTo>
                  <a:pt x="204395" y="79179"/>
                </a:lnTo>
                <a:lnTo>
                  <a:pt x="168707" y="105866"/>
                </a:lnTo>
                <a:lnTo>
                  <a:pt x="135786" y="135786"/>
                </a:lnTo>
                <a:lnTo>
                  <a:pt x="105866" y="168707"/>
                </a:lnTo>
                <a:lnTo>
                  <a:pt x="79179" y="204395"/>
                </a:lnTo>
                <a:lnTo>
                  <a:pt x="55958" y="242617"/>
                </a:lnTo>
                <a:lnTo>
                  <a:pt x="36436" y="283140"/>
                </a:lnTo>
                <a:lnTo>
                  <a:pt x="20846" y="325732"/>
                </a:lnTo>
                <a:lnTo>
                  <a:pt x="9422" y="370159"/>
                </a:lnTo>
                <a:lnTo>
                  <a:pt x="2395" y="416189"/>
                </a:lnTo>
                <a:lnTo>
                  <a:pt x="0" y="463588"/>
                </a:lnTo>
                <a:lnTo>
                  <a:pt x="2395" y="510989"/>
                </a:lnTo>
                <a:lnTo>
                  <a:pt x="9422" y="557020"/>
                </a:lnTo>
                <a:lnTo>
                  <a:pt x="20846" y="601448"/>
                </a:lnTo>
                <a:lnTo>
                  <a:pt x="36436" y="644040"/>
                </a:lnTo>
                <a:lnTo>
                  <a:pt x="55958" y="684564"/>
                </a:lnTo>
                <a:lnTo>
                  <a:pt x="79179" y="722786"/>
                </a:lnTo>
                <a:lnTo>
                  <a:pt x="105866" y="758474"/>
                </a:lnTo>
                <a:lnTo>
                  <a:pt x="135786" y="791394"/>
                </a:lnTo>
                <a:lnTo>
                  <a:pt x="168707" y="821313"/>
                </a:lnTo>
                <a:lnTo>
                  <a:pt x="204395" y="848000"/>
                </a:lnTo>
                <a:lnTo>
                  <a:pt x="242617" y="871220"/>
                </a:lnTo>
                <a:lnTo>
                  <a:pt x="283140" y="890741"/>
                </a:lnTo>
                <a:lnTo>
                  <a:pt x="325732" y="906330"/>
                </a:lnTo>
                <a:lnTo>
                  <a:pt x="370159" y="917754"/>
                </a:lnTo>
                <a:lnTo>
                  <a:pt x="416189" y="924780"/>
                </a:lnTo>
                <a:lnTo>
                  <a:pt x="463588" y="927176"/>
                </a:lnTo>
                <a:lnTo>
                  <a:pt x="463588" y="901865"/>
                </a:lnTo>
                <a:lnTo>
                  <a:pt x="412469" y="898912"/>
                </a:lnTo>
                <a:lnTo>
                  <a:pt x="363091" y="890285"/>
                </a:lnTo>
                <a:lnTo>
                  <a:pt x="315779" y="876311"/>
                </a:lnTo>
                <a:lnTo>
                  <a:pt x="270858" y="857317"/>
                </a:lnTo>
                <a:lnTo>
                  <a:pt x="228652" y="833630"/>
                </a:lnTo>
                <a:lnTo>
                  <a:pt x="189485" y="805580"/>
                </a:lnTo>
                <a:lnTo>
                  <a:pt x="153682" y="773493"/>
                </a:lnTo>
                <a:lnTo>
                  <a:pt x="121595" y="737695"/>
                </a:lnTo>
                <a:lnTo>
                  <a:pt x="93545" y="698531"/>
                </a:lnTo>
                <a:lnTo>
                  <a:pt x="69860" y="656327"/>
                </a:lnTo>
                <a:lnTo>
                  <a:pt x="50867" y="611405"/>
                </a:lnTo>
                <a:lnTo>
                  <a:pt x="36895" y="564092"/>
                </a:lnTo>
                <a:lnTo>
                  <a:pt x="28271" y="514711"/>
                </a:lnTo>
                <a:lnTo>
                  <a:pt x="25323" y="463588"/>
                </a:lnTo>
                <a:lnTo>
                  <a:pt x="28271" y="412464"/>
                </a:lnTo>
                <a:lnTo>
                  <a:pt x="36895" y="363083"/>
                </a:lnTo>
                <a:lnTo>
                  <a:pt x="50867" y="315770"/>
                </a:lnTo>
                <a:lnTo>
                  <a:pt x="69860" y="270849"/>
                </a:lnTo>
                <a:lnTo>
                  <a:pt x="93545" y="228644"/>
                </a:lnTo>
                <a:lnTo>
                  <a:pt x="121595" y="189480"/>
                </a:lnTo>
                <a:lnTo>
                  <a:pt x="153682" y="153682"/>
                </a:lnTo>
                <a:lnTo>
                  <a:pt x="189485" y="121595"/>
                </a:lnTo>
                <a:lnTo>
                  <a:pt x="228652" y="93545"/>
                </a:lnTo>
                <a:lnTo>
                  <a:pt x="270858" y="69860"/>
                </a:lnTo>
                <a:lnTo>
                  <a:pt x="315779" y="50867"/>
                </a:lnTo>
                <a:lnTo>
                  <a:pt x="363091" y="36895"/>
                </a:lnTo>
                <a:lnTo>
                  <a:pt x="412469" y="28271"/>
                </a:lnTo>
                <a:lnTo>
                  <a:pt x="463588" y="25323"/>
                </a:lnTo>
                <a:lnTo>
                  <a:pt x="613681" y="25323"/>
                </a:lnTo>
                <a:lnTo>
                  <a:pt x="601449" y="20846"/>
                </a:lnTo>
                <a:lnTo>
                  <a:pt x="557020" y="9422"/>
                </a:lnTo>
                <a:lnTo>
                  <a:pt x="510989" y="2395"/>
                </a:lnTo>
                <a:lnTo>
                  <a:pt x="463588" y="0"/>
                </a:lnTo>
                <a:close/>
              </a:path>
              <a:path w="927735" h="927734">
                <a:moveTo>
                  <a:pt x="613681" y="25323"/>
                </a:moveTo>
                <a:lnTo>
                  <a:pt x="463588" y="25323"/>
                </a:lnTo>
                <a:lnTo>
                  <a:pt x="514711" y="28271"/>
                </a:lnTo>
                <a:lnTo>
                  <a:pt x="564092" y="36895"/>
                </a:lnTo>
                <a:lnTo>
                  <a:pt x="611405" y="50867"/>
                </a:lnTo>
                <a:lnTo>
                  <a:pt x="656327" y="69860"/>
                </a:lnTo>
                <a:lnTo>
                  <a:pt x="698531" y="93545"/>
                </a:lnTo>
                <a:lnTo>
                  <a:pt x="737695" y="121595"/>
                </a:lnTo>
                <a:lnTo>
                  <a:pt x="773493" y="153682"/>
                </a:lnTo>
                <a:lnTo>
                  <a:pt x="805584" y="189480"/>
                </a:lnTo>
                <a:lnTo>
                  <a:pt x="833636" y="228644"/>
                </a:lnTo>
                <a:lnTo>
                  <a:pt x="857322" y="270849"/>
                </a:lnTo>
                <a:lnTo>
                  <a:pt x="876315" y="315770"/>
                </a:lnTo>
                <a:lnTo>
                  <a:pt x="890287" y="363083"/>
                </a:lnTo>
                <a:lnTo>
                  <a:pt x="898913" y="412464"/>
                </a:lnTo>
                <a:lnTo>
                  <a:pt x="901865" y="463588"/>
                </a:lnTo>
                <a:lnTo>
                  <a:pt x="898913" y="514711"/>
                </a:lnTo>
                <a:lnTo>
                  <a:pt x="890287" y="564092"/>
                </a:lnTo>
                <a:lnTo>
                  <a:pt x="876315" y="611405"/>
                </a:lnTo>
                <a:lnTo>
                  <a:pt x="857322" y="656327"/>
                </a:lnTo>
                <a:lnTo>
                  <a:pt x="833636" y="698531"/>
                </a:lnTo>
                <a:lnTo>
                  <a:pt x="805584" y="737695"/>
                </a:lnTo>
                <a:lnTo>
                  <a:pt x="773493" y="773493"/>
                </a:lnTo>
                <a:lnTo>
                  <a:pt x="737695" y="805580"/>
                </a:lnTo>
                <a:lnTo>
                  <a:pt x="698531" y="833630"/>
                </a:lnTo>
                <a:lnTo>
                  <a:pt x="656327" y="857317"/>
                </a:lnTo>
                <a:lnTo>
                  <a:pt x="611405" y="876311"/>
                </a:lnTo>
                <a:lnTo>
                  <a:pt x="564092" y="890285"/>
                </a:lnTo>
                <a:lnTo>
                  <a:pt x="514711" y="898912"/>
                </a:lnTo>
                <a:lnTo>
                  <a:pt x="463588" y="901865"/>
                </a:lnTo>
                <a:lnTo>
                  <a:pt x="463588" y="927176"/>
                </a:lnTo>
                <a:lnTo>
                  <a:pt x="510989" y="924780"/>
                </a:lnTo>
                <a:lnTo>
                  <a:pt x="557020" y="917754"/>
                </a:lnTo>
                <a:lnTo>
                  <a:pt x="601449" y="906330"/>
                </a:lnTo>
                <a:lnTo>
                  <a:pt x="644042" y="890741"/>
                </a:lnTo>
                <a:lnTo>
                  <a:pt x="684567" y="871220"/>
                </a:lnTo>
                <a:lnTo>
                  <a:pt x="722790" y="848000"/>
                </a:lnTo>
                <a:lnTo>
                  <a:pt x="758479" y="821313"/>
                </a:lnTo>
                <a:lnTo>
                  <a:pt x="791400" y="791394"/>
                </a:lnTo>
                <a:lnTo>
                  <a:pt x="821321" y="758474"/>
                </a:lnTo>
                <a:lnTo>
                  <a:pt x="848008" y="722786"/>
                </a:lnTo>
                <a:lnTo>
                  <a:pt x="871230" y="684564"/>
                </a:lnTo>
                <a:lnTo>
                  <a:pt x="890752" y="644040"/>
                </a:lnTo>
                <a:lnTo>
                  <a:pt x="906342" y="601448"/>
                </a:lnTo>
                <a:lnTo>
                  <a:pt x="917766" y="557020"/>
                </a:lnTo>
                <a:lnTo>
                  <a:pt x="924793" y="510989"/>
                </a:lnTo>
                <a:lnTo>
                  <a:pt x="927188" y="463588"/>
                </a:lnTo>
                <a:lnTo>
                  <a:pt x="924793" y="416189"/>
                </a:lnTo>
                <a:lnTo>
                  <a:pt x="917766" y="370159"/>
                </a:lnTo>
                <a:lnTo>
                  <a:pt x="906342" y="325732"/>
                </a:lnTo>
                <a:lnTo>
                  <a:pt x="890752" y="283140"/>
                </a:lnTo>
                <a:lnTo>
                  <a:pt x="871230" y="242617"/>
                </a:lnTo>
                <a:lnTo>
                  <a:pt x="848008" y="204395"/>
                </a:lnTo>
                <a:lnTo>
                  <a:pt x="821321" y="168707"/>
                </a:lnTo>
                <a:lnTo>
                  <a:pt x="791400" y="135786"/>
                </a:lnTo>
                <a:lnTo>
                  <a:pt x="758479" y="105866"/>
                </a:lnTo>
                <a:lnTo>
                  <a:pt x="722790" y="79179"/>
                </a:lnTo>
                <a:lnTo>
                  <a:pt x="684567" y="55958"/>
                </a:lnTo>
                <a:lnTo>
                  <a:pt x="644042" y="36436"/>
                </a:lnTo>
                <a:lnTo>
                  <a:pt x="613681" y="25323"/>
                </a:lnTo>
                <a:close/>
              </a:path>
            </a:pathLst>
          </a:custGeom>
          <a:solidFill>
            <a:srgbClr val="FFDF4F"/>
          </a:solidFill>
        </p:spPr>
        <p:txBody>
          <a:bodyPr wrap="square" lIns="0" tIns="0" rIns="0" bIns="0" rtlCol="0"/>
          <a:lstStyle/>
          <a:p>
            <a:endParaRPr sz="1187"/>
          </a:p>
        </p:txBody>
      </p:sp>
      <p:sp>
        <p:nvSpPr>
          <p:cNvPr id="16" name="object 16"/>
          <p:cNvSpPr/>
          <p:nvPr/>
        </p:nvSpPr>
        <p:spPr>
          <a:xfrm>
            <a:off x="5507958" y="5907559"/>
            <a:ext cx="470462" cy="146196"/>
          </a:xfrm>
          <a:prstGeom prst="rect">
            <a:avLst/>
          </a:prstGeom>
          <a:blipFill>
            <a:blip r:embed="rId8" cstate="print"/>
            <a:stretch>
              <a:fillRect/>
            </a:stretch>
          </a:blipFill>
        </p:spPr>
        <p:txBody>
          <a:bodyPr wrap="square" lIns="0" tIns="0" rIns="0" bIns="0" rtlCol="0"/>
          <a:lstStyle/>
          <a:p>
            <a:endParaRPr sz="1187"/>
          </a:p>
        </p:txBody>
      </p:sp>
      <p:sp>
        <p:nvSpPr>
          <p:cNvPr id="17" name="object 17"/>
          <p:cNvSpPr/>
          <p:nvPr/>
        </p:nvSpPr>
        <p:spPr>
          <a:xfrm>
            <a:off x="5507958" y="6033651"/>
            <a:ext cx="56268" cy="61973"/>
          </a:xfrm>
          <a:prstGeom prst="rect">
            <a:avLst/>
          </a:prstGeom>
          <a:blipFill>
            <a:blip r:embed="rId9" cstate="print"/>
            <a:stretch>
              <a:fillRect/>
            </a:stretch>
          </a:blipFill>
        </p:spPr>
        <p:txBody>
          <a:bodyPr wrap="square" lIns="0" tIns="0" rIns="0" bIns="0" rtlCol="0"/>
          <a:lstStyle/>
          <a:p>
            <a:endParaRPr sz="1187"/>
          </a:p>
        </p:txBody>
      </p:sp>
      <p:sp>
        <p:nvSpPr>
          <p:cNvPr id="18" name="object 18"/>
          <p:cNvSpPr/>
          <p:nvPr/>
        </p:nvSpPr>
        <p:spPr>
          <a:xfrm>
            <a:off x="5507958" y="6440776"/>
            <a:ext cx="239784" cy="132951"/>
          </a:xfrm>
          <a:prstGeom prst="rect">
            <a:avLst/>
          </a:prstGeom>
          <a:blipFill>
            <a:blip r:embed="rId10" cstate="print"/>
            <a:stretch>
              <a:fillRect/>
            </a:stretch>
          </a:blipFill>
        </p:spPr>
        <p:txBody>
          <a:bodyPr wrap="square" lIns="0" tIns="0" rIns="0" bIns="0" rtlCol="0"/>
          <a:lstStyle/>
          <a:p>
            <a:endParaRPr sz="1187"/>
          </a:p>
        </p:txBody>
      </p:sp>
      <p:sp>
        <p:nvSpPr>
          <p:cNvPr id="19" name="object 19"/>
          <p:cNvSpPr/>
          <p:nvPr/>
        </p:nvSpPr>
        <p:spPr>
          <a:xfrm>
            <a:off x="5773116" y="6482644"/>
            <a:ext cx="205304" cy="91083"/>
          </a:xfrm>
          <a:prstGeom prst="rect">
            <a:avLst/>
          </a:prstGeom>
          <a:blipFill>
            <a:blip r:embed="rId11" cstate="print"/>
            <a:stretch>
              <a:fillRect/>
            </a:stretch>
          </a:blipFill>
        </p:spPr>
        <p:txBody>
          <a:bodyPr wrap="square" lIns="0" tIns="0" rIns="0" bIns="0" rtlCol="0"/>
          <a:lstStyle/>
          <a:p>
            <a:endParaRPr sz="1187"/>
          </a:p>
        </p:txBody>
      </p:sp>
      <p:sp>
        <p:nvSpPr>
          <p:cNvPr id="20" name="object 20"/>
          <p:cNvSpPr/>
          <p:nvPr/>
        </p:nvSpPr>
        <p:spPr>
          <a:xfrm>
            <a:off x="5507958" y="5979116"/>
            <a:ext cx="470462" cy="578174"/>
          </a:xfrm>
          <a:prstGeom prst="rect">
            <a:avLst/>
          </a:prstGeom>
          <a:blipFill>
            <a:blip r:embed="rId12" cstate="print"/>
            <a:stretch>
              <a:fillRect/>
            </a:stretch>
          </a:blipFill>
        </p:spPr>
        <p:txBody>
          <a:bodyPr wrap="square" lIns="0" tIns="0" rIns="0" bIns="0" rtlCol="0"/>
          <a:lstStyle/>
          <a:p>
            <a:endParaRPr sz="1187"/>
          </a:p>
        </p:txBody>
      </p:sp>
      <p:sp>
        <p:nvSpPr>
          <p:cNvPr id="21" name="object 21"/>
          <p:cNvSpPr/>
          <p:nvPr/>
        </p:nvSpPr>
        <p:spPr>
          <a:xfrm>
            <a:off x="5507958" y="5962412"/>
            <a:ext cx="470462" cy="164860"/>
          </a:xfrm>
          <a:prstGeom prst="rect">
            <a:avLst/>
          </a:prstGeom>
          <a:blipFill>
            <a:blip r:embed="rId13" cstate="print"/>
            <a:stretch>
              <a:fillRect/>
            </a:stretch>
          </a:blipFill>
        </p:spPr>
        <p:txBody>
          <a:bodyPr wrap="square" lIns="0" tIns="0" rIns="0" bIns="0" rtlCol="0"/>
          <a:lstStyle/>
          <a:p>
            <a:endParaRPr sz="1187"/>
          </a:p>
        </p:txBody>
      </p:sp>
      <p:sp>
        <p:nvSpPr>
          <p:cNvPr id="22" name="object 22"/>
          <p:cNvSpPr/>
          <p:nvPr/>
        </p:nvSpPr>
        <p:spPr>
          <a:xfrm>
            <a:off x="5507958" y="6409126"/>
            <a:ext cx="470462" cy="164600"/>
          </a:xfrm>
          <a:prstGeom prst="rect">
            <a:avLst/>
          </a:prstGeom>
          <a:blipFill>
            <a:blip r:embed="rId14" cstate="print"/>
            <a:stretch>
              <a:fillRect/>
            </a:stretch>
          </a:blipFill>
        </p:spPr>
        <p:txBody>
          <a:bodyPr wrap="square" lIns="0" tIns="0" rIns="0" bIns="0" rtlCol="0"/>
          <a:lstStyle/>
          <a:p>
            <a:endParaRPr sz="1187"/>
          </a:p>
        </p:txBody>
      </p:sp>
      <p:sp>
        <p:nvSpPr>
          <p:cNvPr id="23" name="object 23"/>
          <p:cNvSpPr/>
          <p:nvPr/>
        </p:nvSpPr>
        <p:spPr>
          <a:xfrm>
            <a:off x="2904241" y="3729422"/>
            <a:ext cx="735838" cy="418173"/>
          </a:xfrm>
          <a:prstGeom prst="rect">
            <a:avLst/>
          </a:prstGeom>
          <a:blipFill>
            <a:blip r:embed="rId15" cstate="print"/>
            <a:stretch>
              <a:fillRect/>
            </a:stretch>
          </a:blipFill>
        </p:spPr>
        <p:txBody>
          <a:bodyPr wrap="square" lIns="0" tIns="0" rIns="0" bIns="0" rtlCol="0"/>
          <a:lstStyle/>
          <a:p>
            <a:endParaRPr sz="1187"/>
          </a:p>
        </p:txBody>
      </p:sp>
      <p:sp>
        <p:nvSpPr>
          <p:cNvPr id="24" name="object 24"/>
          <p:cNvSpPr txBox="1"/>
          <p:nvPr/>
        </p:nvSpPr>
        <p:spPr>
          <a:xfrm>
            <a:off x="3024352" y="3784558"/>
            <a:ext cx="493826" cy="125286"/>
          </a:xfrm>
          <a:prstGeom prst="rect">
            <a:avLst/>
          </a:prstGeom>
        </p:spPr>
        <p:txBody>
          <a:bodyPr vert="horz" wrap="square" lIns="0" tIns="8377" rIns="0" bIns="0" rtlCol="0">
            <a:spAutoFit/>
          </a:bodyPr>
          <a:lstStyle/>
          <a:p>
            <a:pPr marL="8377">
              <a:spcBef>
                <a:spcPts val="66"/>
              </a:spcBef>
            </a:pPr>
            <a:r>
              <a:rPr sz="759" spc="16" dirty="0">
                <a:solidFill>
                  <a:srgbClr val="231F20"/>
                </a:solidFill>
                <a:latin typeface="Tahoma"/>
                <a:cs typeface="Tahoma"/>
              </a:rPr>
              <a:t>FOR</a:t>
            </a:r>
            <a:r>
              <a:rPr sz="759" spc="-46" dirty="0">
                <a:solidFill>
                  <a:srgbClr val="231F20"/>
                </a:solidFill>
                <a:latin typeface="Tahoma"/>
                <a:cs typeface="Tahoma"/>
              </a:rPr>
              <a:t> </a:t>
            </a:r>
            <a:r>
              <a:rPr sz="759" spc="20" dirty="0">
                <a:solidFill>
                  <a:srgbClr val="231F20"/>
                </a:solidFill>
                <a:latin typeface="Tahoma"/>
                <a:cs typeface="Tahoma"/>
              </a:rPr>
              <a:t>YOUR</a:t>
            </a:r>
            <a:endParaRPr sz="759">
              <a:latin typeface="Tahoma"/>
              <a:cs typeface="Tahoma"/>
            </a:endParaRPr>
          </a:p>
        </p:txBody>
      </p:sp>
      <p:sp>
        <p:nvSpPr>
          <p:cNvPr id="25" name="object 25"/>
          <p:cNvSpPr txBox="1"/>
          <p:nvPr/>
        </p:nvSpPr>
        <p:spPr>
          <a:xfrm>
            <a:off x="2956372" y="3938981"/>
            <a:ext cx="629534" cy="123594"/>
          </a:xfrm>
          <a:prstGeom prst="rect">
            <a:avLst/>
          </a:prstGeom>
          <a:solidFill>
            <a:srgbClr val="EC008C"/>
          </a:solidFill>
        </p:spPr>
        <p:txBody>
          <a:bodyPr vert="horz" wrap="square" lIns="0" tIns="6702" rIns="0" bIns="0" rtlCol="0">
            <a:spAutoFit/>
          </a:bodyPr>
          <a:lstStyle/>
          <a:p>
            <a:pPr marL="22199">
              <a:spcBef>
                <a:spcPts val="53"/>
              </a:spcBef>
            </a:pPr>
            <a:r>
              <a:rPr sz="759" b="1" spc="-13" dirty="0">
                <a:solidFill>
                  <a:srgbClr val="FFFFFF"/>
                </a:solidFill>
                <a:latin typeface="Calibri"/>
                <a:cs typeface="Calibri"/>
              </a:rPr>
              <a:t>INFORMATION</a:t>
            </a:r>
            <a:endParaRPr sz="759">
              <a:latin typeface="Calibri"/>
              <a:cs typeface="Calibri"/>
            </a:endParaRPr>
          </a:p>
        </p:txBody>
      </p:sp>
      <p:sp>
        <p:nvSpPr>
          <p:cNvPr id="26" name="object 26"/>
          <p:cNvSpPr/>
          <p:nvPr/>
        </p:nvSpPr>
        <p:spPr>
          <a:xfrm>
            <a:off x="5352983" y="5273109"/>
            <a:ext cx="889146" cy="618661"/>
          </a:xfrm>
          <a:prstGeom prst="rect">
            <a:avLst/>
          </a:prstGeom>
          <a:blipFill>
            <a:blip r:embed="rId16" cstate="print"/>
            <a:stretch>
              <a:fillRect/>
            </a:stretch>
          </a:blipFill>
        </p:spPr>
        <p:txBody>
          <a:bodyPr wrap="square" lIns="0" tIns="0" rIns="0" bIns="0" rtlCol="0"/>
          <a:lstStyle/>
          <a:p>
            <a:endParaRPr sz="1187"/>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92503" y="3642356"/>
            <a:ext cx="1632378" cy="2853895"/>
          </a:xfrm>
          <a:prstGeom prst="rect">
            <a:avLst/>
          </a:prstGeom>
          <a:blipFill>
            <a:blip r:embed="rId2" cstate="print"/>
            <a:stretch>
              <a:fillRect/>
            </a:stretch>
          </a:blipFill>
        </p:spPr>
        <p:txBody>
          <a:bodyPr wrap="square" lIns="0" tIns="0" rIns="0" bIns="0" rtlCol="0"/>
          <a:lstStyle/>
          <a:p>
            <a:endParaRPr sz="1196"/>
          </a:p>
        </p:txBody>
      </p:sp>
      <p:sp>
        <p:nvSpPr>
          <p:cNvPr id="3" name="object 3"/>
          <p:cNvSpPr/>
          <p:nvPr/>
        </p:nvSpPr>
        <p:spPr>
          <a:xfrm>
            <a:off x="3635259" y="2311359"/>
            <a:ext cx="2512805" cy="238685"/>
          </a:xfrm>
          <a:prstGeom prst="rect">
            <a:avLst/>
          </a:prstGeom>
          <a:blipFill>
            <a:blip r:embed="rId3" cstate="print"/>
            <a:stretch>
              <a:fillRect/>
            </a:stretch>
          </a:blipFill>
        </p:spPr>
        <p:txBody>
          <a:bodyPr wrap="square" lIns="0" tIns="0" rIns="0" bIns="0" rtlCol="0"/>
          <a:lstStyle/>
          <a:p>
            <a:endParaRPr sz="1196"/>
          </a:p>
        </p:txBody>
      </p:sp>
      <p:sp>
        <p:nvSpPr>
          <p:cNvPr id="4" name="object 4"/>
          <p:cNvSpPr/>
          <p:nvPr/>
        </p:nvSpPr>
        <p:spPr>
          <a:xfrm>
            <a:off x="2946478" y="2619727"/>
            <a:ext cx="189005" cy="133752"/>
          </a:xfrm>
          <a:prstGeom prst="rect">
            <a:avLst/>
          </a:prstGeom>
          <a:blipFill>
            <a:blip r:embed="rId4" cstate="print"/>
            <a:stretch>
              <a:fillRect/>
            </a:stretch>
          </a:blipFill>
        </p:spPr>
        <p:txBody>
          <a:bodyPr wrap="square" lIns="0" tIns="0" rIns="0" bIns="0" rtlCol="0"/>
          <a:lstStyle/>
          <a:p>
            <a:endParaRPr sz="1196"/>
          </a:p>
        </p:txBody>
      </p:sp>
      <p:sp>
        <p:nvSpPr>
          <p:cNvPr id="5" name="object 5"/>
          <p:cNvSpPr txBox="1"/>
          <p:nvPr/>
        </p:nvSpPr>
        <p:spPr>
          <a:xfrm>
            <a:off x="3004910" y="2342510"/>
            <a:ext cx="2882301" cy="522893"/>
          </a:xfrm>
          <a:prstGeom prst="rect">
            <a:avLst/>
          </a:prstGeom>
        </p:spPr>
        <p:txBody>
          <a:bodyPr vert="horz" wrap="square" lIns="0" tIns="8439" rIns="0" bIns="0" rtlCol="0">
            <a:spAutoFit/>
          </a:bodyPr>
          <a:lstStyle/>
          <a:p>
            <a:pPr marL="970080">
              <a:spcBef>
                <a:spcPts val="66"/>
              </a:spcBef>
            </a:pPr>
            <a:r>
              <a:rPr sz="997" spc="10" dirty="0">
                <a:latin typeface="Calibri"/>
                <a:cs typeface="Calibri"/>
              </a:rPr>
              <a:t>What did </a:t>
            </a:r>
            <a:r>
              <a:rPr sz="997" spc="-33" dirty="0">
                <a:latin typeface="Calibri"/>
                <a:cs typeface="Calibri"/>
              </a:rPr>
              <a:t>the </a:t>
            </a:r>
            <a:r>
              <a:rPr sz="997" spc="-10" dirty="0">
                <a:latin typeface="Calibri"/>
                <a:cs typeface="Calibri"/>
              </a:rPr>
              <a:t>stars</a:t>
            </a:r>
            <a:r>
              <a:rPr sz="997" spc="86" dirty="0">
                <a:latin typeface="Calibri"/>
                <a:cs typeface="Calibri"/>
              </a:rPr>
              <a:t> </a:t>
            </a:r>
            <a:r>
              <a:rPr sz="997" spc="20" dirty="0">
                <a:latin typeface="Calibri"/>
                <a:cs typeface="Calibri"/>
              </a:rPr>
              <a:t>say?</a:t>
            </a:r>
            <a:endParaRPr sz="997">
              <a:latin typeface="Calibri"/>
              <a:cs typeface="Calibri"/>
            </a:endParaRPr>
          </a:p>
          <a:p>
            <a:pPr marL="8439">
              <a:spcBef>
                <a:spcPts val="990"/>
              </a:spcBef>
              <a:tabLst>
                <a:tab pos="156546" algn="l"/>
              </a:tabLst>
            </a:pPr>
            <a:r>
              <a:rPr sz="698" spc="73" dirty="0">
                <a:latin typeface="Calibri"/>
                <a:cs typeface="Calibri"/>
              </a:rPr>
              <a:t>1	</a:t>
            </a:r>
            <a:r>
              <a:rPr sz="698" spc="-3" dirty="0">
                <a:latin typeface="Calibri"/>
                <a:cs typeface="Calibri"/>
              </a:rPr>
              <a:t>Listen </a:t>
            </a:r>
            <a:r>
              <a:rPr sz="698" spc="-7" dirty="0">
                <a:latin typeface="Calibri"/>
                <a:cs typeface="Calibri"/>
              </a:rPr>
              <a:t>to </a:t>
            </a:r>
            <a:r>
              <a:rPr sz="698" spc="-10" dirty="0">
                <a:latin typeface="Calibri"/>
                <a:cs typeface="Calibri"/>
              </a:rPr>
              <a:t>the </a:t>
            </a:r>
            <a:r>
              <a:rPr sz="698" spc="17" dirty="0">
                <a:latin typeface="Calibri"/>
                <a:cs typeface="Calibri"/>
              </a:rPr>
              <a:t>words </a:t>
            </a:r>
            <a:r>
              <a:rPr sz="698" spc="33" dirty="0">
                <a:latin typeface="Calibri"/>
                <a:cs typeface="Calibri"/>
              </a:rPr>
              <a:t>and </a:t>
            </a:r>
            <a:r>
              <a:rPr sz="698" spc="17" dirty="0">
                <a:latin typeface="Calibri"/>
                <a:cs typeface="Calibri"/>
              </a:rPr>
              <a:t>expressions </a:t>
            </a:r>
            <a:r>
              <a:rPr sz="698" spc="33" dirty="0">
                <a:latin typeface="Calibri"/>
                <a:cs typeface="Calibri"/>
              </a:rPr>
              <a:t>and </a:t>
            </a:r>
            <a:r>
              <a:rPr sz="698" spc="17" dirty="0">
                <a:latin typeface="Calibri"/>
                <a:cs typeface="Calibri"/>
              </a:rPr>
              <a:t>repeat </a:t>
            </a:r>
            <a:r>
              <a:rPr sz="698" spc="-13" dirty="0">
                <a:latin typeface="Calibri"/>
                <a:cs typeface="Calibri"/>
              </a:rPr>
              <a:t>them  </a:t>
            </a:r>
            <a:r>
              <a:rPr sz="698" spc="3" dirty="0">
                <a:latin typeface="Calibri"/>
                <a:cs typeface="Calibri"/>
              </a:rPr>
              <a:t>after </a:t>
            </a:r>
            <a:r>
              <a:rPr sz="698" spc="-10" dirty="0">
                <a:latin typeface="Calibri"/>
                <a:cs typeface="Calibri"/>
              </a:rPr>
              <a:t>the</a:t>
            </a:r>
            <a:r>
              <a:rPr sz="698" spc="100" dirty="0">
                <a:latin typeface="Calibri"/>
                <a:cs typeface="Calibri"/>
              </a:rPr>
              <a:t> </a:t>
            </a:r>
            <a:r>
              <a:rPr sz="698" spc="20" dirty="0">
                <a:latin typeface="Calibri"/>
                <a:cs typeface="Calibri"/>
              </a:rPr>
              <a:t>speaker.</a:t>
            </a:r>
            <a:endParaRPr sz="698">
              <a:latin typeface="Calibri"/>
              <a:cs typeface="Calibri"/>
            </a:endParaRPr>
          </a:p>
          <a:p>
            <a:pPr marL="156546">
              <a:spcBef>
                <a:spcPts val="133"/>
              </a:spcBef>
            </a:pPr>
            <a:r>
              <a:rPr sz="731" spc="23" dirty="0">
                <a:latin typeface="PMingLiU"/>
                <a:cs typeface="PMingLiU"/>
              </a:rPr>
              <a:t>a </a:t>
            </a:r>
            <a:r>
              <a:rPr sz="731" spc="20" dirty="0">
                <a:latin typeface="PMingLiU"/>
                <a:cs typeface="PMingLiU"/>
              </a:rPr>
              <a:t>plate </a:t>
            </a:r>
            <a:r>
              <a:rPr sz="731" spc="-33" dirty="0">
                <a:latin typeface="PMingLiU"/>
                <a:cs typeface="PMingLiU"/>
              </a:rPr>
              <a:t>—</a:t>
            </a:r>
            <a:r>
              <a:rPr sz="731" spc="-43" dirty="0">
                <a:latin typeface="PMingLiU"/>
                <a:cs typeface="PMingLiU"/>
              </a:rPr>
              <a:t> </a:t>
            </a:r>
            <a:r>
              <a:rPr sz="731" spc="-375" dirty="0">
                <a:latin typeface="PMingLiU"/>
                <a:cs typeface="PMingLiU"/>
              </a:rPr>
              <a:t>тарелка</a:t>
            </a:r>
            <a:endParaRPr sz="731">
              <a:latin typeface="PMingLiU"/>
              <a:cs typeface="PMingLiU"/>
            </a:endParaRPr>
          </a:p>
        </p:txBody>
      </p:sp>
      <p:sp>
        <p:nvSpPr>
          <p:cNvPr id="6" name="object 6"/>
          <p:cNvSpPr txBox="1"/>
          <p:nvPr/>
        </p:nvSpPr>
        <p:spPr>
          <a:xfrm>
            <a:off x="5358709" y="6802820"/>
            <a:ext cx="796209" cy="110857"/>
          </a:xfrm>
          <a:prstGeom prst="rect">
            <a:avLst/>
          </a:prstGeom>
        </p:spPr>
        <p:txBody>
          <a:bodyPr vert="horz" wrap="square" lIns="0" tIns="8439" rIns="0" bIns="0" rtlCol="0">
            <a:spAutoFit/>
          </a:bodyPr>
          <a:lstStyle/>
          <a:p>
            <a:pPr marL="8439">
              <a:spcBef>
                <a:spcPts val="66"/>
              </a:spcBef>
              <a:tabLst>
                <a:tab pos="668381" algn="l"/>
              </a:tabLst>
            </a:pPr>
            <a:r>
              <a:rPr sz="665" spc="40" dirty="0">
                <a:latin typeface="Arial Narrow"/>
                <a:cs typeface="Arial Narrow"/>
              </a:rPr>
              <a:t>U</a:t>
            </a:r>
            <a:r>
              <a:rPr sz="665" spc="-3" dirty="0">
                <a:latin typeface="Arial Narrow"/>
                <a:cs typeface="Arial Narrow"/>
              </a:rPr>
              <a:t>n</a:t>
            </a:r>
            <a:r>
              <a:rPr sz="665" spc="3" dirty="0">
                <a:latin typeface="Arial Narrow"/>
                <a:cs typeface="Arial Narrow"/>
              </a:rPr>
              <a:t>i</a:t>
            </a:r>
            <a:r>
              <a:rPr sz="665" spc="-20" dirty="0">
                <a:latin typeface="Arial Narrow"/>
                <a:cs typeface="Arial Narrow"/>
              </a:rPr>
              <a:t>t</a:t>
            </a:r>
            <a:r>
              <a:rPr sz="665" spc="33" dirty="0">
                <a:latin typeface="Arial Narrow"/>
                <a:cs typeface="Arial Narrow"/>
              </a:rPr>
              <a:t> </a:t>
            </a:r>
            <a:r>
              <a:rPr sz="665" spc="-23" dirty="0">
                <a:latin typeface="Arial Narrow"/>
                <a:cs typeface="Arial Narrow"/>
              </a:rPr>
              <a:t>1</a:t>
            </a:r>
            <a:r>
              <a:rPr sz="665" spc="66" dirty="0">
                <a:latin typeface="Arial Narrow"/>
                <a:cs typeface="Arial Narrow"/>
              </a:rPr>
              <a:t>1</a:t>
            </a:r>
            <a:r>
              <a:rPr sz="665" dirty="0">
                <a:latin typeface="Arial Narrow"/>
                <a:cs typeface="Arial Narrow"/>
              </a:rPr>
              <a:t> </a:t>
            </a:r>
            <a:r>
              <a:rPr sz="665" spc="33" dirty="0">
                <a:latin typeface="Arial Narrow"/>
                <a:cs typeface="Arial Narrow"/>
              </a:rPr>
              <a:t> </a:t>
            </a:r>
            <a:r>
              <a:rPr sz="665" spc="-76" dirty="0">
                <a:latin typeface="Arial Narrow"/>
                <a:cs typeface="Arial Narrow"/>
              </a:rPr>
              <a:t>L</a:t>
            </a:r>
            <a:r>
              <a:rPr sz="665" spc="27" dirty="0">
                <a:latin typeface="Arial Narrow"/>
                <a:cs typeface="Arial Narrow"/>
              </a:rPr>
              <a:t>e</a:t>
            </a:r>
            <a:r>
              <a:rPr sz="665" spc="-33" dirty="0">
                <a:latin typeface="Arial Narrow"/>
                <a:cs typeface="Arial Narrow"/>
              </a:rPr>
              <a:t>ss</a:t>
            </a:r>
            <a:r>
              <a:rPr sz="665" spc="50" dirty="0">
                <a:latin typeface="Arial Narrow"/>
                <a:cs typeface="Arial Narrow"/>
              </a:rPr>
              <a:t>o</a:t>
            </a:r>
            <a:r>
              <a:rPr sz="665" spc="-3" dirty="0">
                <a:latin typeface="Arial Narrow"/>
                <a:cs typeface="Arial Narrow"/>
              </a:rPr>
              <a:t>n</a:t>
            </a:r>
            <a:r>
              <a:rPr sz="665" spc="33" dirty="0">
                <a:latin typeface="Arial Narrow"/>
                <a:cs typeface="Arial Narrow"/>
              </a:rPr>
              <a:t> </a:t>
            </a:r>
            <a:r>
              <a:rPr sz="665" spc="66" dirty="0">
                <a:latin typeface="Arial Narrow"/>
                <a:cs typeface="Arial Narrow"/>
              </a:rPr>
              <a:t>5</a:t>
            </a:r>
            <a:r>
              <a:rPr sz="665" dirty="0">
                <a:latin typeface="Arial Narrow"/>
                <a:cs typeface="Arial Narrow"/>
              </a:rPr>
              <a:t>	</a:t>
            </a:r>
            <a:r>
              <a:rPr sz="897" spc="10" baseline="3086" dirty="0">
                <a:latin typeface="Calibri"/>
                <a:cs typeface="Calibri"/>
              </a:rPr>
              <a:t>2</a:t>
            </a:r>
            <a:r>
              <a:rPr sz="897" baseline="3086" dirty="0">
                <a:latin typeface="Calibri"/>
                <a:cs typeface="Calibri"/>
              </a:rPr>
              <a:t>17</a:t>
            </a:r>
            <a:endParaRPr sz="897" baseline="3086">
              <a:latin typeface="Calibri"/>
              <a:cs typeface="Calibri"/>
            </a:endParaRPr>
          </a:p>
        </p:txBody>
      </p:sp>
      <p:sp>
        <p:nvSpPr>
          <p:cNvPr id="7" name="object 7"/>
          <p:cNvSpPr/>
          <p:nvPr/>
        </p:nvSpPr>
        <p:spPr>
          <a:xfrm>
            <a:off x="2946356" y="2311359"/>
            <a:ext cx="955057" cy="238685"/>
          </a:xfrm>
          <a:prstGeom prst="rect">
            <a:avLst/>
          </a:prstGeom>
          <a:blipFill>
            <a:blip r:embed="rId5" cstate="print"/>
            <a:stretch>
              <a:fillRect/>
            </a:stretch>
          </a:blipFill>
        </p:spPr>
        <p:txBody>
          <a:bodyPr wrap="square" lIns="0" tIns="0" rIns="0" bIns="0" rtlCol="0"/>
          <a:lstStyle/>
          <a:p>
            <a:endParaRPr sz="1196"/>
          </a:p>
        </p:txBody>
      </p:sp>
      <p:sp>
        <p:nvSpPr>
          <p:cNvPr id="8" name="object 8"/>
          <p:cNvSpPr txBox="1"/>
          <p:nvPr/>
        </p:nvSpPr>
        <p:spPr>
          <a:xfrm>
            <a:off x="4648058" y="2762677"/>
            <a:ext cx="1430813" cy="521482"/>
          </a:xfrm>
          <a:prstGeom prst="rect">
            <a:avLst/>
          </a:prstGeom>
        </p:spPr>
        <p:txBody>
          <a:bodyPr vert="horz" wrap="square" lIns="0" tIns="8439" rIns="0" bIns="0" rtlCol="0">
            <a:spAutoFit/>
          </a:bodyPr>
          <a:lstStyle/>
          <a:p>
            <a:pPr marL="8439">
              <a:lnSpc>
                <a:spcPts val="847"/>
              </a:lnSpc>
              <a:spcBef>
                <a:spcPts val="66"/>
              </a:spcBef>
            </a:pPr>
            <a:r>
              <a:rPr sz="731" i="1" spc="43" dirty="0">
                <a:latin typeface="Palatino Linotype"/>
                <a:cs typeface="Palatino Linotype"/>
              </a:rPr>
              <a:t>a </a:t>
            </a:r>
            <a:r>
              <a:rPr sz="731" i="1" spc="3" dirty="0">
                <a:latin typeface="Palatino Linotype"/>
                <a:cs typeface="Palatino Linotype"/>
              </a:rPr>
              <a:t>sheep </a:t>
            </a:r>
            <a:r>
              <a:rPr sz="731" spc="-33" dirty="0">
                <a:latin typeface="PMingLiU"/>
                <a:cs typeface="PMingLiU"/>
              </a:rPr>
              <a:t>—</a:t>
            </a:r>
            <a:r>
              <a:rPr sz="731" spc="-30" dirty="0">
                <a:latin typeface="PMingLiU"/>
                <a:cs typeface="PMingLiU"/>
              </a:rPr>
              <a:t> </a:t>
            </a:r>
            <a:r>
              <a:rPr sz="731" spc="-359" dirty="0">
                <a:latin typeface="PMingLiU"/>
                <a:cs typeface="PMingLiU"/>
              </a:rPr>
              <a:t>овца</a:t>
            </a:r>
            <a:endParaRPr sz="731">
              <a:latin typeface="PMingLiU"/>
              <a:cs typeface="PMingLiU"/>
            </a:endParaRPr>
          </a:p>
          <a:p>
            <a:pPr marL="8439">
              <a:lnSpc>
                <a:spcPts val="817"/>
              </a:lnSpc>
            </a:pPr>
            <a:r>
              <a:rPr sz="731" i="1" spc="43" dirty="0">
                <a:latin typeface="Palatino Linotype"/>
                <a:cs typeface="Palatino Linotype"/>
              </a:rPr>
              <a:t>a </a:t>
            </a:r>
            <a:r>
              <a:rPr sz="731" i="1" spc="-7" dirty="0">
                <a:latin typeface="Palatino Linotype"/>
                <a:cs typeface="Palatino Linotype"/>
              </a:rPr>
              <a:t>countess </a:t>
            </a:r>
            <a:r>
              <a:rPr sz="731" spc="-80" dirty="0">
                <a:latin typeface="Times New Roman"/>
                <a:cs typeface="Times New Roman"/>
              </a:rPr>
              <a:t>[</a:t>
            </a:r>
            <a:r>
              <a:rPr sz="665" spc="-80" dirty="0">
                <a:latin typeface="Times New Roman"/>
                <a:cs typeface="Times New Roman"/>
              </a:rPr>
              <a:t>kaυnts</a:t>
            </a:r>
            <a:r>
              <a:rPr sz="731" spc="-80" dirty="0">
                <a:latin typeface="Times New Roman"/>
                <a:cs typeface="Times New Roman"/>
              </a:rPr>
              <a:t>]  </a:t>
            </a:r>
            <a:r>
              <a:rPr sz="731" spc="-33" dirty="0">
                <a:latin typeface="PMingLiU"/>
                <a:cs typeface="PMingLiU"/>
              </a:rPr>
              <a:t>—</a:t>
            </a:r>
            <a:r>
              <a:rPr sz="731" spc="37" dirty="0">
                <a:latin typeface="PMingLiU"/>
                <a:cs typeface="PMingLiU"/>
              </a:rPr>
              <a:t> </a:t>
            </a:r>
            <a:r>
              <a:rPr sz="731" spc="-332" dirty="0">
                <a:latin typeface="PMingLiU"/>
                <a:cs typeface="PMingLiU"/>
              </a:rPr>
              <a:t>графиня</a:t>
            </a:r>
            <a:endParaRPr sz="731">
              <a:latin typeface="PMingLiU"/>
              <a:cs typeface="PMingLiU"/>
            </a:endParaRPr>
          </a:p>
          <a:p>
            <a:pPr marL="8439">
              <a:lnSpc>
                <a:spcPts val="817"/>
              </a:lnSpc>
            </a:pPr>
            <a:r>
              <a:rPr sz="731" i="1" spc="-3" dirty="0">
                <a:latin typeface="Palatino Linotype"/>
                <a:cs typeface="Palatino Linotype"/>
              </a:rPr>
              <a:t>furniture </a:t>
            </a:r>
            <a:r>
              <a:rPr sz="731" spc="-113" dirty="0">
                <a:latin typeface="Times New Roman"/>
                <a:cs typeface="Times New Roman"/>
              </a:rPr>
              <a:t>[</a:t>
            </a:r>
            <a:r>
              <a:rPr sz="665" spc="-113" dirty="0">
                <a:latin typeface="Times New Roman"/>
                <a:cs typeface="Times New Roman"/>
              </a:rPr>
              <a:t>f</a:t>
            </a:r>
            <a:r>
              <a:rPr sz="731" spc="-113" dirty="0">
                <a:latin typeface="PMingLiU"/>
                <a:cs typeface="PMingLiU"/>
              </a:rPr>
              <a:t>:</a:t>
            </a:r>
            <a:r>
              <a:rPr sz="665" spc="-113" dirty="0">
                <a:latin typeface="Times New Roman"/>
                <a:cs typeface="Times New Roman"/>
              </a:rPr>
              <a:t>ntʃə</a:t>
            </a:r>
            <a:r>
              <a:rPr sz="731" spc="-113" dirty="0">
                <a:latin typeface="Times New Roman"/>
                <a:cs typeface="Times New Roman"/>
              </a:rPr>
              <a:t>]   </a:t>
            </a:r>
            <a:r>
              <a:rPr sz="731" spc="-33" dirty="0">
                <a:latin typeface="PMingLiU"/>
                <a:cs typeface="PMingLiU"/>
              </a:rPr>
              <a:t>—</a:t>
            </a:r>
            <a:r>
              <a:rPr sz="731" spc="60" dirty="0">
                <a:latin typeface="PMingLiU"/>
                <a:cs typeface="PMingLiU"/>
              </a:rPr>
              <a:t> </a:t>
            </a:r>
            <a:r>
              <a:rPr sz="731" spc="-359" dirty="0">
                <a:latin typeface="PMingLiU"/>
                <a:cs typeface="PMingLiU"/>
              </a:rPr>
              <a:t>мебель</a:t>
            </a:r>
            <a:endParaRPr sz="731">
              <a:latin typeface="PMingLiU"/>
              <a:cs typeface="PMingLiU"/>
            </a:endParaRPr>
          </a:p>
          <a:p>
            <a:pPr marL="8439">
              <a:lnSpc>
                <a:spcPts val="817"/>
              </a:lnSpc>
            </a:pPr>
            <a:r>
              <a:rPr sz="731" i="1" spc="43" dirty="0">
                <a:latin typeface="Palatino Linotype"/>
                <a:cs typeface="Palatino Linotype"/>
              </a:rPr>
              <a:t>a </a:t>
            </a:r>
            <a:r>
              <a:rPr sz="731" i="1" spc="10" dirty="0">
                <a:latin typeface="Palatino Linotype"/>
                <a:cs typeface="Palatino Linotype"/>
              </a:rPr>
              <a:t>manner </a:t>
            </a:r>
            <a:r>
              <a:rPr sz="731" i="1" spc="-43" dirty="0">
                <a:latin typeface="Palatino Linotype"/>
                <a:cs typeface="Palatino Linotype"/>
              </a:rPr>
              <a:t>—</a:t>
            </a:r>
            <a:r>
              <a:rPr sz="731" i="1" spc="-27" dirty="0">
                <a:latin typeface="Palatino Linotype"/>
                <a:cs typeface="Palatino Linotype"/>
              </a:rPr>
              <a:t> </a:t>
            </a:r>
            <a:r>
              <a:rPr sz="731" spc="-349" dirty="0">
                <a:latin typeface="PMingLiU"/>
                <a:cs typeface="PMingLiU"/>
              </a:rPr>
              <a:t>манера</a:t>
            </a:r>
            <a:endParaRPr sz="731">
              <a:latin typeface="PMingLiU"/>
              <a:cs typeface="PMingLiU"/>
            </a:endParaRPr>
          </a:p>
          <a:p>
            <a:pPr marL="8439">
              <a:lnSpc>
                <a:spcPts val="847"/>
              </a:lnSpc>
            </a:pPr>
            <a:r>
              <a:rPr sz="731" i="1" spc="3" dirty="0">
                <a:latin typeface="Palatino Linotype"/>
                <a:cs typeface="Palatino Linotype"/>
              </a:rPr>
              <a:t>to </a:t>
            </a:r>
            <a:r>
              <a:rPr sz="731" i="1" spc="-3" dirty="0">
                <a:latin typeface="Palatino Linotype"/>
                <a:cs typeface="Palatino Linotype"/>
              </a:rPr>
              <a:t>recognise </a:t>
            </a:r>
            <a:r>
              <a:rPr sz="731" spc="-63" dirty="0">
                <a:latin typeface="Times New Roman"/>
                <a:cs typeface="Times New Roman"/>
              </a:rPr>
              <a:t>[</a:t>
            </a:r>
            <a:r>
              <a:rPr sz="665" spc="-63" dirty="0">
                <a:latin typeface="Times New Roman"/>
                <a:cs typeface="Times New Roman"/>
              </a:rPr>
              <a:t>rekəgnaz</a:t>
            </a:r>
            <a:r>
              <a:rPr sz="731" spc="-63" dirty="0">
                <a:latin typeface="Times New Roman"/>
                <a:cs typeface="Times New Roman"/>
              </a:rPr>
              <a:t>]  </a:t>
            </a:r>
            <a:r>
              <a:rPr sz="731" spc="-33" dirty="0">
                <a:latin typeface="PMingLiU"/>
                <a:cs typeface="PMingLiU"/>
              </a:rPr>
              <a:t>—</a:t>
            </a:r>
            <a:r>
              <a:rPr sz="731" spc="37" dirty="0">
                <a:latin typeface="PMingLiU"/>
                <a:cs typeface="PMingLiU"/>
              </a:rPr>
              <a:t> </a:t>
            </a:r>
            <a:r>
              <a:rPr sz="731" spc="-379" dirty="0">
                <a:latin typeface="PMingLiU"/>
                <a:cs typeface="PMingLiU"/>
              </a:rPr>
              <a:t>узнавать</a:t>
            </a:r>
            <a:endParaRPr sz="731">
              <a:latin typeface="PMingLiU"/>
              <a:cs typeface="PMingLiU"/>
            </a:endParaRPr>
          </a:p>
        </p:txBody>
      </p:sp>
      <p:sp>
        <p:nvSpPr>
          <p:cNvPr id="9" name="object 9"/>
          <p:cNvSpPr/>
          <p:nvPr/>
        </p:nvSpPr>
        <p:spPr>
          <a:xfrm>
            <a:off x="2946478" y="3446761"/>
            <a:ext cx="189005" cy="133755"/>
          </a:xfrm>
          <a:prstGeom prst="rect">
            <a:avLst/>
          </a:prstGeom>
          <a:blipFill>
            <a:blip r:embed="rId6" cstate="print"/>
            <a:stretch>
              <a:fillRect/>
            </a:stretch>
          </a:blipFill>
        </p:spPr>
        <p:txBody>
          <a:bodyPr wrap="square" lIns="0" tIns="0" rIns="0" bIns="0" rtlCol="0"/>
          <a:lstStyle/>
          <a:p>
            <a:endParaRPr sz="1196"/>
          </a:p>
        </p:txBody>
      </p:sp>
      <p:sp>
        <p:nvSpPr>
          <p:cNvPr id="10" name="object 10"/>
          <p:cNvSpPr/>
          <p:nvPr/>
        </p:nvSpPr>
        <p:spPr>
          <a:xfrm>
            <a:off x="2946478" y="4980434"/>
            <a:ext cx="189005" cy="133754"/>
          </a:xfrm>
          <a:prstGeom prst="rect">
            <a:avLst/>
          </a:prstGeom>
          <a:blipFill>
            <a:blip r:embed="rId7" cstate="print"/>
            <a:stretch>
              <a:fillRect/>
            </a:stretch>
          </a:blipFill>
        </p:spPr>
        <p:txBody>
          <a:bodyPr wrap="square" lIns="0" tIns="0" rIns="0" bIns="0" rtlCol="0"/>
          <a:lstStyle/>
          <a:p>
            <a:endParaRPr sz="1196"/>
          </a:p>
        </p:txBody>
      </p:sp>
      <p:sp>
        <p:nvSpPr>
          <p:cNvPr id="11" name="object 11"/>
          <p:cNvSpPr txBox="1"/>
          <p:nvPr/>
        </p:nvSpPr>
        <p:spPr>
          <a:xfrm>
            <a:off x="3004851" y="2847430"/>
            <a:ext cx="1625751" cy="2305176"/>
          </a:xfrm>
          <a:prstGeom prst="rect">
            <a:avLst/>
          </a:prstGeom>
        </p:spPr>
        <p:txBody>
          <a:bodyPr vert="horz" wrap="square" lIns="0" tIns="8439" rIns="0" bIns="0" rtlCol="0">
            <a:spAutoFit/>
          </a:bodyPr>
          <a:lstStyle/>
          <a:p>
            <a:pPr marL="156546">
              <a:lnSpc>
                <a:spcPts val="847"/>
              </a:lnSpc>
              <a:spcBef>
                <a:spcPts val="66"/>
              </a:spcBef>
            </a:pPr>
            <a:r>
              <a:rPr sz="731" spc="23" dirty="0">
                <a:latin typeface="PMingLiU"/>
                <a:cs typeface="PMingLiU"/>
              </a:rPr>
              <a:t>a </a:t>
            </a:r>
            <a:r>
              <a:rPr sz="731" spc="40" dirty="0">
                <a:latin typeface="PMingLiU"/>
                <a:cs typeface="PMingLiU"/>
              </a:rPr>
              <a:t>spoon </a:t>
            </a:r>
            <a:r>
              <a:rPr sz="731" spc="-33" dirty="0">
                <a:latin typeface="PMingLiU"/>
                <a:cs typeface="PMingLiU"/>
              </a:rPr>
              <a:t>—</a:t>
            </a:r>
            <a:r>
              <a:rPr sz="731" spc="-73" dirty="0">
                <a:latin typeface="PMingLiU"/>
                <a:cs typeface="PMingLiU"/>
              </a:rPr>
              <a:t> </a:t>
            </a:r>
            <a:r>
              <a:rPr sz="731" spc="-326" dirty="0">
                <a:latin typeface="PMingLiU"/>
                <a:cs typeface="PMingLiU"/>
              </a:rPr>
              <a:t>ложка</a:t>
            </a:r>
            <a:endParaRPr sz="731">
              <a:latin typeface="PMingLiU"/>
              <a:cs typeface="PMingLiU"/>
            </a:endParaRPr>
          </a:p>
          <a:p>
            <a:pPr marL="156546">
              <a:lnSpc>
                <a:spcPts val="817"/>
              </a:lnSpc>
            </a:pPr>
            <a:r>
              <a:rPr sz="731" spc="33" dirty="0">
                <a:latin typeface="PMingLiU"/>
                <a:cs typeface="PMingLiU"/>
              </a:rPr>
              <a:t>to </a:t>
            </a:r>
            <a:r>
              <a:rPr sz="731" spc="23" dirty="0">
                <a:latin typeface="PMingLiU"/>
                <a:cs typeface="PMingLiU"/>
              </a:rPr>
              <a:t>smile </a:t>
            </a:r>
            <a:r>
              <a:rPr sz="731" spc="-33" dirty="0">
                <a:latin typeface="PMingLiU"/>
                <a:cs typeface="PMingLiU"/>
              </a:rPr>
              <a:t>—</a:t>
            </a:r>
            <a:r>
              <a:rPr sz="731" spc="-20" dirty="0">
                <a:latin typeface="PMingLiU"/>
                <a:cs typeface="PMingLiU"/>
              </a:rPr>
              <a:t> </a:t>
            </a:r>
            <a:r>
              <a:rPr sz="731" spc="-359" dirty="0">
                <a:latin typeface="PMingLiU"/>
                <a:cs typeface="PMingLiU"/>
              </a:rPr>
              <a:t>улыбаться</a:t>
            </a:r>
            <a:endParaRPr sz="731">
              <a:latin typeface="PMingLiU"/>
              <a:cs typeface="PMingLiU"/>
            </a:endParaRPr>
          </a:p>
          <a:p>
            <a:pPr marL="156546">
              <a:lnSpc>
                <a:spcPts val="817"/>
              </a:lnSpc>
            </a:pPr>
            <a:r>
              <a:rPr sz="731" i="1" spc="43" dirty="0">
                <a:latin typeface="Palatino Linotype"/>
                <a:cs typeface="Palatino Linotype"/>
              </a:rPr>
              <a:t>a </a:t>
            </a:r>
            <a:r>
              <a:rPr sz="731" i="1" spc="17" dirty="0">
                <a:latin typeface="Palatino Linotype"/>
                <a:cs typeface="Palatino Linotype"/>
              </a:rPr>
              <a:t>market </a:t>
            </a:r>
            <a:r>
              <a:rPr sz="731" spc="-113" dirty="0">
                <a:latin typeface="Times New Roman"/>
                <a:cs typeface="Times New Roman"/>
              </a:rPr>
              <a:t>[</a:t>
            </a:r>
            <a:r>
              <a:rPr sz="665" spc="-113" dirty="0">
                <a:latin typeface="Times New Roman"/>
                <a:cs typeface="Times New Roman"/>
              </a:rPr>
              <a:t>mkt</a:t>
            </a:r>
            <a:r>
              <a:rPr sz="731" spc="-113" dirty="0">
                <a:latin typeface="Times New Roman"/>
                <a:cs typeface="Times New Roman"/>
              </a:rPr>
              <a:t>]   </a:t>
            </a:r>
            <a:r>
              <a:rPr sz="731" spc="-33" dirty="0">
                <a:latin typeface="PMingLiU"/>
                <a:cs typeface="PMingLiU"/>
              </a:rPr>
              <a:t>—</a:t>
            </a:r>
            <a:r>
              <a:rPr sz="731" spc="-30" dirty="0">
                <a:latin typeface="PMingLiU"/>
                <a:cs typeface="PMingLiU"/>
              </a:rPr>
              <a:t> </a:t>
            </a:r>
            <a:r>
              <a:rPr sz="731" spc="-316" dirty="0">
                <a:latin typeface="PMingLiU"/>
                <a:cs typeface="PMingLiU"/>
              </a:rPr>
              <a:t>рынок</a:t>
            </a:r>
            <a:endParaRPr sz="731">
              <a:latin typeface="PMingLiU"/>
              <a:cs typeface="PMingLiU"/>
            </a:endParaRPr>
          </a:p>
          <a:p>
            <a:pPr marL="156546">
              <a:lnSpc>
                <a:spcPts val="817"/>
              </a:lnSpc>
            </a:pPr>
            <a:r>
              <a:rPr sz="731" i="1" spc="43" dirty="0">
                <a:latin typeface="Palatino Linotype"/>
                <a:cs typeface="Palatino Linotype"/>
              </a:rPr>
              <a:t>a </a:t>
            </a:r>
            <a:r>
              <a:rPr sz="731" i="1" spc="3" dirty="0">
                <a:latin typeface="Palatino Linotype"/>
                <a:cs typeface="Palatino Linotype"/>
              </a:rPr>
              <a:t>feast </a:t>
            </a:r>
            <a:r>
              <a:rPr sz="731" spc="-43" dirty="0">
                <a:latin typeface="Times New Roman"/>
                <a:cs typeface="Times New Roman"/>
              </a:rPr>
              <a:t>[</a:t>
            </a:r>
            <a:r>
              <a:rPr sz="665" spc="-43" dirty="0">
                <a:latin typeface="Times New Roman"/>
                <a:cs typeface="Times New Roman"/>
              </a:rPr>
              <a:t>fst</a:t>
            </a:r>
            <a:r>
              <a:rPr sz="731" spc="-43" dirty="0">
                <a:latin typeface="Times New Roman"/>
                <a:cs typeface="Times New Roman"/>
              </a:rPr>
              <a:t>]  </a:t>
            </a:r>
            <a:r>
              <a:rPr sz="731" spc="-33" dirty="0">
                <a:latin typeface="PMingLiU"/>
                <a:cs typeface="PMingLiU"/>
              </a:rPr>
              <a:t>—</a:t>
            </a:r>
            <a:r>
              <a:rPr sz="731" spc="-76" dirty="0">
                <a:latin typeface="PMingLiU"/>
                <a:cs typeface="PMingLiU"/>
              </a:rPr>
              <a:t> </a:t>
            </a:r>
            <a:r>
              <a:rPr sz="731" spc="-312" dirty="0">
                <a:latin typeface="PMingLiU"/>
                <a:cs typeface="PMingLiU"/>
              </a:rPr>
              <a:t>пир</a:t>
            </a:r>
            <a:endParaRPr sz="731">
              <a:latin typeface="PMingLiU"/>
              <a:cs typeface="PMingLiU"/>
            </a:endParaRPr>
          </a:p>
          <a:p>
            <a:pPr marL="156546">
              <a:lnSpc>
                <a:spcPts val="847"/>
              </a:lnSpc>
            </a:pPr>
            <a:r>
              <a:rPr sz="731" i="1" spc="-10" dirty="0">
                <a:latin typeface="Palatino Linotype"/>
                <a:cs typeface="Palatino Linotype"/>
              </a:rPr>
              <a:t>glass </a:t>
            </a:r>
            <a:r>
              <a:rPr sz="731" spc="-33" dirty="0">
                <a:latin typeface="PMingLiU"/>
                <a:cs typeface="PMingLiU"/>
              </a:rPr>
              <a:t>—</a:t>
            </a:r>
            <a:r>
              <a:rPr sz="731" spc="20" dirty="0">
                <a:latin typeface="PMingLiU"/>
                <a:cs typeface="PMingLiU"/>
              </a:rPr>
              <a:t> </a:t>
            </a:r>
            <a:r>
              <a:rPr sz="731" spc="-375" dirty="0">
                <a:latin typeface="PMingLiU"/>
                <a:cs typeface="PMingLiU"/>
              </a:rPr>
              <a:t>стекло</a:t>
            </a:r>
            <a:endParaRPr sz="731">
              <a:latin typeface="PMingLiU"/>
              <a:cs typeface="PMingLiU"/>
            </a:endParaRPr>
          </a:p>
          <a:p>
            <a:pPr marL="156546" indent="-148107">
              <a:lnSpc>
                <a:spcPts val="797"/>
              </a:lnSpc>
              <a:spcBef>
                <a:spcPts val="575"/>
              </a:spcBef>
              <a:buAutoNum type="arabicPlain" startAt="2"/>
              <a:tabLst>
                <a:tab pos="156546" algn="l"/>
                <a:tab pos="156968" algn="l"/>
              </a:tabLst>
            </a:pPr>
            <a:r>
              <a:rPr sz="698" spc="37" dirty="0">
                <a:latin typeface="Calibri"/>
                <a:cs typeface="Calibri"/>
              </a:rPr>
              <a:t>How </a:t>
            </a:r>
            <a:r>
              <a:rPr sz="698" dirty="0">
                <a:latin typeface="Calibri"/>
                <a:cs typeface="Calibri"/>
              </a:rPr>
              <a:t>much </a:t>
            </a:r>
            <a:r>
              <a:rPr sz="698" spc="33" dirty="0">
                <a:latin typeface="Calibri"/>
                <a:cs typeface="Calibri"/>
              </a:rPr>
              <a:t>do </a:t>
            </a:r>
            <a:r>
              <a:rPr sz="698" spc="27" dirty="0">
                <a:latin typeface="Calibri"/>
                <a:cs typeface="Calibri"/>
              </a:rPr>
              <a:t>you </a:t>
            </a:r>
            <a:r>
              <a:rPr sz="698" spc="17" dirty="0">
                <a:latin typeface="Calibri"/>
                <a:cs typeface="Calibri"/>
              </a:rPr>
              <a:t>know about </a:t>
            </a:r>
            <a:r>
              <a:rPr sz="698" spc="3" dirty="0">
                <a:latin typeface="Calibri"/>
                <a:cs typeface="Calibri"/>
              </a:rPr>
              <a:t>life</a:t>
            </a:r>
            <a:endParaRPr sz="698">
              <a:latin typeface="Calibri"/>
              <a:cs typeface="Calibri"/>
            </a:endParaRPr>
          </a:p>
          <a:p>
            <a:pPr marL="156546">
              <a:lnSpc>
                <a:spcPts val="797"/>
              </a:lnSpc>
            </a:pPr>
            <a:r>
              <a:rPr sz="698" dirty="0">
                <a:latin typeface="Calibri"/>
                <a:cs typeface="Calibri"/>
              </a:rPr>
              <a:t>in </a:t>
            </a:r>
            <a:r>
              <a:rPr sz="698" spc="60" dirty="0">
                <a:latin typeface="Calibri"/>
                <a:cs typeface="Calibri"/>
              </a:rPr>
              <a:t>1599? </a:t>
            </a:r>
            <a:r>
              <a:rPr sz="698" spc="7" dirty="0">
                <a:latin typeface="Calibri"/>
                <a:cs typeface="Calibri"/>
              </a:rPr>
              <a:t>Try </a:t>
            </a:r>
            <a:r>
              <a:rPr sz="698" spc="-7" dirty="0">
                <a:latin typeface="Calibri"/>
                <a:cs typeface="Calibri"/>
              </a:rPr>
              <a:t>to </a:t>
            </a:r>
            <a:r>
              <a:rPr sz="698" spc="17" dirty="0">
                <a:latin typeface="Calibri"/>
                <a:cs typeface="Calibri"/>
              </a:rPr>
              <a:t>answer </a:t>
            </a:r>
            <a:r>
              <a:rPr sz="698" spc="-10" dirty="0">
                <a:latin typeface="Calibri"/>
                <a:cs typeface="Calibri"/>
              </a:rPr>
              <a:t>the</a:t>
            </a:r>
            <a:r>
              <a:rPr sz="698" spc="56" dirty="0">
                <a:latin typeface="Calibri"/>
                <a:cs typeface="Calibri"/>
              </a:rPr>
              <a:t> </a:t>
            </a:r>
            <a:r>
              <a:rPr sz="698" spc="3" dirty="0">
                <a:latin typeface="Calibri"/>
                <a:cs typeface="Calibri"/>
              </a:rPr>
              <a:t>questions.</a:t>
            </a:r>
            <a:endParaRPr sz="698">
              <a:latin typeface="Calibri"/>
              <a:cs typeface="Calibri"/>
            </a:endParaRPr>
          </a:p>
          <a:p>
            <a:pPr marL="300011" lvl="1" indent="-89033">
              <a:lnSpc>
                <a:spcPts val="847"/>
              </a:lnSpc>
              <a:spcBef>
                <a:spcPts val="136"/>
              </a:spcBef>
              <a:buAutoNum type="arabicPeriod"/>
              <a:tabLst>
                <a:tab pos="300434" algn="l"/>
              </a:tabLst>
            </a:pPr>
            <a:r>
              <a:rPr sz="731" spc="23" dirty="0">
                <a:latin typeface="PMingLiU"/>
                <a:cs typeface="PMingLiU"/>
              </a:rPr>
              <a:t>Were </a:t>
            </a:r>
            <a:r>
              <a:rPr sz="731" spc="33" dirty="0">
                <a:latin typeface="PMingLiU"/>
                <a:cs typeface="PMingLiU"/>
              </a:rPr>
              <a:t>there any</a:t>
            </a:r>
            <a:r>
              <a:rPr sz="731" spc="-47" dirty="0">
                <a:latin typeface="PMingLiU"/>
                <a:cs typeface="PMingLiU"/>
              </a:rPr>
              <a:t> </a:t>
            </a:r>
            <a:r>
              <a:rPr sz="731" spc="10" dirty="0">
                <a:latin typeface="PMingLiU"/>
                <a:cs typeface="PMingLiU"/>
              </a:rPr>
              <a:t>castles?</a:t>
            </a:r>
            <a:endParaRPr sz="731">
              <a:latin typeface="PMingLiU"/>
              <a:cs typeface="PMingLiU"/>
            </a:endParaRPr>
          </a:p>
          <a:p>
            <a:pPr marL="300011" lvl="1" indent="-93675">
              <a:lnSpc>
                <a:spcPts val="817"/>
              </a:lnSpc>
              <a:buAutoNum type="arabicPeriod"/>
              <a:tabLst>
                <a:tab pos="300434" algn="l"/>
              </a:tabLst>
            </a:pPr>
            <a:r>
              <a:rPr sz="731" spc="23" dirty="0">
                <a:latin typeface="PMingLiU"/>
                <a:cs typeface="PMingLiU"/>
              </a:rPr>
              <a:t>Was </a:t>
            </a:r>
            <a:r>
              <a:rPr sz="731" spc="33" dirty="0">
                <a:latin typeface="PMingLiU"/>
                <a:cs typeface="PMingLiU"/>
              </a:rPr>
              <a:t>there </a:t>
            </a:r>
            <a:r>
              <a:rPr sz="731" spc="23" dirty="0">
                <a:latin typeface="PMingLiU"/>
                <a:cs typeface="PMingLiU"/>
              </a:rPr>
              <a:t>a </a:t>
            </a:r>
            <a:r>
              <a:rPr sz="731" spc="33" dirty="0">
                <a:latin typeface="PMingLiU"/>
                <a:cs typeface="PMingLiU"/>
              </a:rPr>
              <a:t>queen </a:t>
            </a:r>
            <a:r>
              <a:rPr sz="731" spc="40" dirty="0">
                <a:latin typeface="PMingLiU"/>
                <a:cs typeface="PMingLiU"/>
              </a:rPr>
              <a:t>or </a:t>
            </a:r>
            <a:r>
              <a:rPr sz="731" spc="23" dirty="0">
                <a:latin typeface="PMingLiU"/>
                <a:cs typeface="PMingLiU"/>
              </a:rPr>
              <a:t>a</a:t>
            </a:r>
            <a:r>
              <a:rPr sz="731" spc="-90" dirty="0">
                <a:latin typeface="PMingLiU"/>
                <a:cs typeface="PMingLiU"/>
              </a:rPr>
              <a:t> </a:t>
            </a:r>
            <a:r>
              <a:rPr sz="731" spc="20" dirty="0">
                <a:latin typeface="PMingLiU"/>
                <a:cs typeface="PMingLiU"/>
              </a:rPr>
              <a:t>king?</a:t>
            </a:r>
            <a:endParaRPr sz="731">
              <a:latin typeface="PMingLiU"/>
              <a:cs typeface="PMingLiU"/>
            </a:endParaRPr>
          </a:p>
          <a:p>
            <a:pPr marL="300011" lvl="1" indent="-90721">
              <a:lnSpc>
                <a:spcPts val="817"/>
              </a:lnSpc>
              <a:buAutoNum type="arabicPeriod"/>
              <a:tabLst>
                <a:tab pos="300434" algn="l"/>
              </a:tabLst>
            </a:pPr>
            <a:r>
              <a:rPr sz="731" spc="23" dirty="0">
                <a:latin typeface="PMingLiU"/>
                <a:cs typeface="PMingLiU"/>
              </a:rPr>
              <a:t>Were </a:t>
            </a:r>
            <a:r>
              <a:rPr sz="731" spc="33" dirty="0">
                <a:latin typeface="PMingLiU"/>
                <a:cs typeface="PMingLiU"/>
              </a:rPr>
              <a:t>there beds </a:t>
            </a:r>
            <a:r>
              <a:rPr sz="731" spc="40" dirty="0">
                <a:latin typeface="PMingLiU"/>
                <a:cs typeface="PMingLiU"/>
              </a:rPr>
              <a:t>in </a:t>
            </a:r>
            <a:r>
              <a:rPr sz="731" spc="37" dirty="0">
                <a:latin typeface="PMingLiU"/>
                <a:cs typeface="PMingLiU"/>
              </a:rPr>
              <a:t>the</a:t>
            </a:r>
            <a:r>
              <a:rPr sz="731" spc="-50" dirty="0">
                <a:latin typeface="PMingLiU"/>
                <a:cs typeface="PMingLiU"/>
              </a:rPr>
              <a:t> </a:t>
            </a:r>
            <a:r>
              <a:rPr sz="731" spc="17" dirty="0">
                <a:latin typeface="PMingLiU"/>
                <a:cs typeface="PMingLiU"/>
              </a:rPr>
              <a:t>houses?</a:t>
            </a:r>
            <a:endParaRPr sz="731">
              <a:latin typeface="PMingLiU"/>
              <a:cs typeface="PMingLiU"/>
            </a:endParaRPr>
          </a:p>
          <a:p>
            <a:pPr marL="300011" marR="118570" lvl="1" indent="-93253">
              <a:lnSpc>
                <a:spcPts val="817"/>
              </a:lnSpc>
              <a:spcBef>
                <a:spcPts val="47"/>
              </a:spcBef>
              <a:buAutoNum type="arabicPeriod"/>
              <a:tabLst>
                <a:tab pos="300434" algn="l"/>
              </a:tabLst>
            </a:pPr>
            <a:r>
              <a:rPr sz="731" spc="23" dirty="0">
                <a:latin typeface="PMingLiU"/>
                <a:cs typeface="PMingLiU"/>
              </a:rPr>
              <a:t>Was </a:t>
            </a:r>
            <a:r>
              <a:rPr sz="731" spc="33" dirty="0">
                <a:latin typeface="PMingLiU"/>
                <a:cs typeface="PMingLiU"/>
              </a:rPr>
              <a:t>there any </a:t>
            </a:r>
            <a:r>
              <a:rPr sz="731" spc="40" dirty="0">
                <a:latin typeface="PMingLiU"/>
                <a:cs typeface="PMingLiU"/>
              </a:rPr>
              <a:t>furniture in</a:t>
            </a:r>
            <a:r>
              <a:rPr sz="731" spc="-66" dirty="0">
                <a:latin typeface="PMingLiU"/>
                <a:cs typeface="PMingLiU"/>
              </a:rPr>
              <a:t> </a:t>
            </a:r>
            <a:r>
              <a:rPr sz="731" spc="37" dirty="0">
                <a:latin typeface="PMingLiU"/>
                <a:cs typeface="PMingLiU"/>
              </a:rPr>
              <a:t>the  </a:t>
            </a:r>
            <a:r>
              <a:rPr sz="731" spc="17" dirty="0">
                <a:latin typeface="PMingLiU"/>
                <a:cs typeface="PMingLiU"/>
              </a:rPr>
              <a:t>houses?</a:t>
            </a:r>
            <a:endParaRPr sz="731">
              <a:latin typeface="PMingLiU"/>
              <a:cs typeface="PMingLiU"/>
            </a:endParaRPr>
          </a:p>
          <a:p>
            <a:pPr marL="300011" lvl="1" indent="-90721">
              <a:lnSpc>
                <a:spcPts val="771"/>
              </a:lnSpc>
              <a:buAutoNum type="arabicPeriod"/>
              <a:tabLst>
                <a:tab pos="300434" algn="l"/>
              </a:tabLst>
            </a:pPr>
            <a:r>
              <a:rPr sz="731" spc="23" dirty="0">
                <a:latin typeface="PMingLiU"/>
                <a:cs typeface="PMingLiU"/>
              </a:rPr>
              <a:t>Were </a:t>
            </a:r>
            <a:r>
              <a:rPr sz="731" spc="33" dirty="0">
                <a:latin typeface="PMingLiU"/>
                <a:cs typeface="PMingLiU"/>
              </a:rPr>
              <a:t>there </a:t>
            </a:r>
            <a:r>
              <a:rPr sz="731" spc="20" dirty="0">
                <a:latin typeface="PMingLiU"/>
                <a:cs typeface="PMingLiU"/>
              </a:rPr>
              <a:t>toilets </a:t>
            </a:r>
            <a:r>
              <a:rPr sz="731" spc="40" dirty="0">
                <a:latin typeface="PMingLiU"/>
                <a:cs typeface="PMingLiU"/>
              </a:rPr>
              <a:t>in </a:t>
            </a:r>
            <a:r>
              <a:rPr sz="731" spc="37" dirty="0">
                <a:latin typeface="PMingLiU"/>
                <a:cs typeface="PMingLiU"/>
              </a:rPr>
              <a:t>the</a:t>
            </a:r>
            <a:r>
              <a:rPr sz="731" spc="-40" dirty="0">
                <a:latin typeface="PMingLiU"/>
                <a:cs typeface="PMingLiU"/>
              </a:rPr>
              <a:t> </a:t>
            </a:r>
            <a:r>
              <a:rPr sz="731" spc="17" dirty="0">
                <a:latin typeface="PMingLiU"/>
                <a:cs typeface="PMingLiU"/>
              </a:rPr>
              <a:t>houses?</a:t>
            </a:r>
            <a:endParaRPr sz="731">
              <a:latin typeface="PMingLiU"/>
              <a:cs typeface="PMingLiU"/>
            </a:endParaRPr>
          </a:p>
          <a:p>
            <a:pPr marL="300011" lvl="1" indent="-92831">
              <a:lnSpc>
                <a:spcPts val="817"/>
              </a:lnSpc>
              <a:buAutoNum type="arabicPeriod"/>
              <a:tabLst>
                <a:tab pos="300434" algn="l"/>
              </a:tabLst>
            </a:pPr>
            <a:r>
              <a:rPr sz="731" spc="37" dirty="0">
                <a:latin typeface="PMingLiU"/>
                <a:cs typeface="PMingLiU"/>
              </a:rPr>
              <a:t>Did </a:t>
            </a:r>
            <a:r>
              <a:rPr sz="731" spc="23" dirty="0">
                <a:latin typeface="PMingLiU"/>
                <a:cs typeface="PMingLiU"/>
              </a:rPr>
              <a:t>people </a:t>
            </a:r>
            <a:r>
              <a:rPr sz="731" spc="20" dirty="0">
                <a:latin typeface="PMingLiU"/>
                <a:cs typeface="PMingLiU"/>
              </a:rPr>
              <a:t>have</a:t>
            </a:r>
            <a:r>
              <a:rPr sz="731" spc="-47" dirty="0">
                <a:latin typeface="PMingLiU"/>
                <a:cs typeface="PMingLiU"/>
              </a:rPr>
              <a:t> </a:t>
            </a:r>
            <a:r>
              <a:rPr sz="731" spc="20" dirty="0">
                <a:latin typeface="PMingLiU"/>
                <a:cs typeface="PMingLiU"/>
              </a:rPr>
              <a:t>oranges?</a:t>
            </a:r>
            <a:endParaRPr sz="731">
              <a:latin typeface="PMingLiU"/>
              <a:cs typeface="PMingLiU"/>
            </a:endParaRPr>
          </a:p>
          <a:p>
            <a:pPr marL="300011" lvl="1" indent="-83548">
              <a:lnSpc>
                <a:spcPts val="817"/>
              </a:lnSpc>
              <a:buAutoNum type="arabicPeriod"/>
              <a:tabLst>
                <a:tab pos="300434" algn="l"/>
              </a:tabLst>
            </a:pPr>
            <a:r>
              <a:rPr sz="731" spc="37" dirty="0">
                <a:latin typeface="PMingLiU"/>
                <a:cs typeface="PMingLiU"/>
              </a:rPr>
              <a:t>Did </a:t>
            </a:r>
            <a:r>
              <a:rPr sz="731" spc="23" dirty="0">
                <a:latin typeface="PMingLiU"/>
                <a:cs typeface="PMingLiU"/>
              </a:rPr>
              <a:t>people </a:t>
            </a:r>
            <a:r>
              <a:rPr sz="731" spc="20" dirty="0">
                <a:latin typeface="PMingLiU"/>
                <a:cs typeface="PMingLiU"/>
              </a:rPr>
              <a:t>have</a:t>
            </a:r>
            <a:r>
              <a:rPr sz="731" spc="-60" dirty="0">
                <a:latin typeface="PMingLiU"/>
                <a:cs typeface="PMingLiU"/>
              </a:rPr>
              <a:t> </a:t>
            </a:r>
            <a:r>
              <a:rPr sz="731" spc="20" dirty="0">
                <a:latin typeface="PMingLiU"/>
                <a:cs typeface="PMingLiU"/>
              </a:rPr>
              <a:t>sugar?</a:t>
            </a:r>
            <a:endParaRPr sz="731">
              <a:latin typeface="PMingLiU"/>
              <a:cs typeface="PMingLiU"/>
            </a:endParaRPr>
          </a:p>
          <a:p>
            <a:pPr marL="300011" lvl="1" indent="-92831">
              <a:lnSpc>
                <a:spcPts val="817"/>
              </a:lnSpc>
              <a:buAutoNum type="arabicPeriod"/>
              <a:tabLst>
                <a:tab pos="300434" algn="l"/>
              </a:tabLst>
            </a:pPr>
            <a:r>
              <a:rPr sz="731" spc="37" dirty="0">
                <a:latin typeface="PMingLiU"/>
                <a:cs typeface="PMingLiU"/>
              </a:rPr>
              <a:t>Did </a:t>
            </a:r>
            <a:r>
              <a:rPr sz="731" spc="23" dirty="0">
                <a:latin typeface="PMingLiU"/>
                <a:cs typeface="PMingLiU"/>
              </a:rPr>
              <a:t>people </a:t>
            </a:r>
            <a:r>
              <a:rPr sz="731" spc="20" dirty="0">
                <a:latin typeface="PMingLiU"/>
                <a:cs typeface="PMingLiU"/>
              </a:rPr>
              <a:t>have</a:t>
            </a:r>
            <a:r>
              <a:rPr sz="731" spc="-56" dirty="0">
                <a:latin typeface="PMingLiU"/>
                <a:cs typeface="PMingLiU"/>
              </a:rPr>
              <a:t> </a:t>
            </a:r>
            <a:r>
              <a:rPr sz="731" spc="10" dirty="0">
                <a:latin typeface="PMingLiU"/>
                <a:cs typeface="PMingLiU"/>
              </a:rPr>
              <a:t>plates?</a:t>
            </a:r>
            <a:endParaRPr sz="731">
              <a:latin typeface="PMingLiU"/>
              <a:cs typeface="PMingLiU"/>
            </a:endParaRPr>
          </a:p>
          <a:p>
            <a:pPr marL="300011" lvl="1" indent="-88189">
              <a:lnSpc>
                <a:spcPts val="817"/>
              </a:lnSpc>
              <a:buAutoNum type="arabicPeriod"/>
              <a:tabLst>
                <a:tab pos="300434" algn="l"/>
              </a:tabLst>
            </a:pPr>
            <a:r>
              <a:rPr sz="731" spc="37" dirty="0">
                <a:latin typeface="PMingLiU"/>
                <a:cs typeface="PMingLiU"/>
              </a:rPr>
              <a:t>Did </a:t>
            </a:r>
            <a:r>
              <a:rPr sz="731" spc="23" dirty="0">
                <a:latin typeface="PMingLiU"/>
                <a:cs typeface="PMingLiU"/>
              </a:rPr>
              <a:t>people </a:t>
            </a:r>
            <a:r>
              <a:rPr sz="731" spc="20" dirty="0">
                <a:latin typeface="PMingLiU"/>
                <a:cs typeface="PMingLiU"/>
              </a:rPr>
              <a:t>have</a:t>
            </a:r>
            <a:r>
              <a:rPr sz="731" spc="-56" dirty="0">
                <a:latin typeface="PMingLiU"/>
                <a:cs typeface="PMingLiU"/>
              </a:rPr>
              <a:t> </a:t>
            </a:r>
            <a:r>
              <a:rPr sz="731" spc="23" dirty="0">
                <a:latin typeface="PMingLiU"/>
                <a:cs typeface="PMingLiU"/>
              </a:rPr>
              <a:t>spoons?</a:t>
            </a:r>
            <a:endParaRPr sz="731">
              <a:latin typeface="PMingLiU"/>
              <a:cs typeface="PMingLiU"/>
            </a:endParaRPr>
          </a:p>
          <a:p>
            <a:pPr marL="300011" lvl="1" indent="-133761">
              <a:lnSpc>
                <a:spcPts val="817"/>
              </a:lnSpc>
              <a:buAutoNum type="arabicPeriod"/>
              <a:tabLst>
                <a:tab pos="300434" algn="l"/>
              </a:tabLst>
            </a:pPr>
            <a:r>
              <a:rPr sz="731" spc="37" dirty="0">
                <a:latin typeface="PMingLiU"/>
                <a:cs typeface="PMingLiU"/>
              </a:rPr>
              <a:t>Did </a:t>
            </a:r>
            <a:r>
              <a:rPr sz="731" spc="23" dirty="0">
                <a:latin typeface="PMingLiU"/>
                <a:cs typeface="PMingLiU"/>
              </a:rPr>
              <a:t>people </a:t>
            </a:r>
            <a:r>
              <a:rPr sz="731" spc="20" dirty="0">
                <a:latin typeface="PMingLiU"/>
                <a:cs typeface="PMingLiU"/>
              </a:rPr>
              <a:t>eat </a:t>
            </a:r>
            <a:r>
              <a:rPr sz="731" spc="37" dirty="0">
                <a:latin typeface="PMingLiU"/>
                <a:cs typeface="PMingLiU"/>
              </a:rPr>
              <a:t>with </a:t>
            </a:r>
            <a:r>
              <a:rPr sz="731" spc="33" dirty="0">
                <a:latin typeface="PMingLiU"/>
                <a:cs typeface="PMingLiU"/>
              </a:rPr>
              <a:t>their</a:t>
            </a:r>
            <a:r>
              <a:rPr sz="731" spc="-40" dirty="0">
                <a:latin typeface="PMingLiU"/>
                <a:cs typeface="PMingLiU"/>
              </a:rPr>
              <a:t> </a:t>
            </a:r>
            <a:r>
              <a:rPr sz="731" spc="33" dirty="0">
                <a:latin typeface="PMingLiU"/>
                <a:cs typeface="PMingLiU"/>
              </a:rPr>
              <a:t>hands?</a:t>
            </a:r>
            <a:endParaRPr sz="731">
              <a:latin typeface="PMingLiU"/>
              <a:cs typeface="PMingLiU"/>
            </a:endParaRPr>
          </a:p>
          <a:p>
            <a:pPr marL="300011" lvl="1" indent="-130385">
              <a:lnSpc>
                <a:spcPts val="847"/>
              </a:lnSpc>
              <a:buAutoNum type="arabicPeriod"/>
              <a:tabLst>
                <a:tab pos="300434" algn="l"/>
              </a:tabLst>
            </a:pPr>
            <a:r>
              <a:rPr sz="731" spc="37" dirty="0">
                <a:latin typeface="PMingLiU"/>
                <a:cs typeface="PMingLiU"/>
              </a:rPr>
              <a:t>Did </a:t>
            </a:r>
            <a:r>
              <a:rPr sz="731" spc="23" dirty="0">
                <a:latin typeface="PMingLiU"/>
                <a:cs typeface="PMingLiU"/>
              </a:rPr>
              <a:t>people </a:t>
            </a:r>
            <a:r>
              <a:rPr sz="731" spc="27" dirty="0">
                <a:latin typeface="PMingLiU"/>
                <a:cs typeface="PMingLiU"/>
              </a:rPr>
              <a:t>use </a:t>
            </a:r>
            <a:r>
              <a:rPr sz="731" spc="33" dirty="0">
                <a:latin typeface="PMingLiU"/>
                <a:cs typeface="PMingLiU"/>
              </a:rPr>
              <a:t>any</a:t>
            </a:r>
            <a:r>
              <a:rPr sz="731" spc="-50" dirty="0">
                <a:latin typeface="PMingLiU"/>
                <a:cs typeface="PMingLiU"/>
              </a:rPr>
              <a:t> </a:t>
            </a:r>
            <a:r>
              <a:rPr sz="731" spc="23" dirty="0">
                <a:latin typeface="PMingLiU"/>
                <a:cs typeface="PMingLiU"/>
              </a:rPr>
              <a:t>medicine?</a:t>
            </a:r>
            <a:endParaRPr sz="731">
              <a:latin typeface="PMingLiU"/>
              <a:cs typeface="PMingLiU"/>
            </a:endParaRPr>
          </a:p>
          <a:p>
            <a:pPr marL="156546" marR="3376" indent="-148107">
              <a:lnSpc>
                <a:spcPts val="738"/>
              </a:lnSpc>
              <a:spcBef>
                <a:spcPts val="608"/>
              </a:spcBef>
              <a:buAutoNum type="arabicPlain" startAt="3"/>
              <a:tabLst>
                <a:tab pos="156546" algn="l"/>
                <a:tab pos="156968" algn="l"/>
              </a:tabLst>
            </a:pPr>
            <a:r>
              <a:rPr sz="1047" spc="-5" baseline="2645" dirty="0">
                <a:latin typeface="Calibri"/>
                <a:cs typeface="Calibri"/>
              </a:rPr>
              <a:t>Listen </a:t>
            </a:r>
            <a:r>
              <a:rPr sz="1047" spc="-10" baseline="2645" dirty="0">
                <a:latin typeface="Calibri"/>
                <a:cs typeface="Calibri"/>
              </a:rPr>
              <a:t>to </a:t>
            </a:r>
            <a:r>
              <a:rPr sz="1047" spc="-15" baseline="2645" dirty="0">
                <a:latin typeface="Calibri"/>
                <a:cs typeface="Calibri"/>
              </a:rPr>
              <a:t>the </a:t>
            </a:r>
            <a:r>
              <a:rPr sz="1047" baseline="2645" dirty="0">
                <a:latin typeface="Calibri"/>
                <a:cs typeface="Calibri"/>
              </a:rPr>
              <a:t>third </a:t>
            </a:r>
            <a:r>
              <a:rPr sz="1047" spc="25" baseline="2645" dirty="0">
                <a:latin typeface="Calibri"/>
                <a:cs typeface="Calibri"/>
              </a:rPr>
              <a:t>part </a:t>
            </a:r>
            <a:r>
              <a:rPr sz="1047" spc="15" baseline="2645" dirty="0">
                <a:latin typeface="Calibri"/>
                <a:cs typeface="Calibri"/>
              </a:rPr>
              <a:t>of </a:t>
            </a:r>
            <a:r>
              <a:rPr sz="1047" spc="-15" baseline="2645" dirty="0">
                <a:latin typeface="Calibri"/>
                <a:cs typeface="Calibri"/>
              </a:rPr>
              <a:t>the </a:t>
            </a:r>
            <a:r>
              <a:rPr sz="1047" spc="10" baseline="2645" dirty="0">
                <a:latin typeface="Calibri"/>
                <a:cs typeface="Calibri"/>
              </a:rPr>
              <a:t>story </a:t>
            </a:r>
            <a:r>
              <a:rPr sz="1047" spc="50" baseline="2645" dirty="0">
                <a:latin typeface="Calibri"/>
                <a:cs typeface="Calibri"/>
              </a:rPr>
              <a:t>and </a:t>
            </a:r>
            <a:r>
              <a:rPr sz="698" spc="33" dirty="0">
                <a:latin typeface="Calibri"/>
                <a:cs typeface="Calibri"/>
              </a:rPr>
              <a:t> </a:t>
            </a:r>
            <a:r>
              <a:rPr sz="698" spc="17" dirty="0">
                <a:latin typeface="Calibri"/>
                <a:cs typeface="Calibri"/>
              </a:rPr>
              <a:t>check </a:t>
            </a:r>
            <a:r>
              <a:rPr sz="698" spc="20" dirty="0">
                <a:latin typeface="Calibri"/>
                <a:cs typeface="Calibri"/>
              </a:rPr>
              <a:t>your</a:t>
            </a:r>
            <a:r>
              <a:rPr sz="698" spc="10" dirty="0">
                <a:latin typeface="Calibri"/>
                <a:cs typeface="Calibri"/>
              </a:rPr>
              <a:t> </a:t>
            </a:r>
            <a:r>
              <a:rPr sz="698" spc="17" dirty="0">
                <a:latin typeface="Calibri"/>
                <a:cs typeface="Calibri"/>
              </a:rPr>
              <a:t>answers.</a:t>
            </a:r>
            <a:endParaRPr sz="698">
              <a:latin typeface="Calibri"/>
              <a:cs typeface="Calibri"/>
            </a:endParaRPr>
          </a:p>
        </p:txBody>
      </p:sp>
      <p:sp>
        <p:nvSpPr>
          <p:cNvPr id="12" name="object 12"/>
          <p:cNvSpPr/>
          <p:nvPr/>
        </p:nvSpPr>
        <p:spPr>
          <a:xfrm>
            <a:off x="2946478" y="5244604"/>
            <a:ext cx="189005" cy="133754"/>
          </a:xfrm>
          <a:prstGeom prst="rect">
            <a:avLst/>
          </a:prstGeom>
          <a:blipFill>
            <a:blip r:embed="rId8" cstate="print"/>
            <a:stretch>
              <a:fillRect/>
            </a:stretch>
          </a:blipFill>
        </p:spPr>
        <p:txBody>
          <a:bodyPr wrap="square" lIns="0" tIns="0" rIns="0" bIns="0" rtlCol="0"/>
          <a:lstStyle/>
          <a:p>
            <a:endParaRPr sz="1196"/>
          </a:p>
        </p:txBody>
      </p:sp>
      <p:sp>
        <p:nvSpPr>
          <p:cNvPr id="13" name="object 13"/>
          <p:cNvSpPr txBox="1"/>
          <p:nvPr/>
        </p:nvSpPr>
        <p:spPr>
          <a:xfrm>
            <a:off x="3005016" y="5226857"/>
            <a:ext cx="1834192" cy="1493590"/>
          </a:xfrm>
          <a:prstGeom prst="rect">
            <a:avLst/>
          </a:prstGeom>
        </p:spPr>
        <p:txBody>
          <a:bodyPr vert="horz" wrap="square" lIns="0" tIns="26582" rIns="0" bIns="0" rtlCol="0">
            <a:spAutoFit/>
          </a:bodyPr>
          <a:lstStyle/>
          <a:p>
            <a:pPr marL="8439">
              <a:spcBef>
                <a:spcPts val="209"/>
              </a:spcBef>
              <a:tabLst>
                <a:tab pos="156546" algn="l"/>
              </a:tabLst>
            </a:pPr>
            <a:r>
              <a:rPr sz="698" spc="73" dirty="0">
                <a:latin typeface="Calibri"/>
                <a:cs typeface="Calibri"/>
              </a:rPr>
              <a:t>4	</a:t>
            </a:r>
            <a:r>
              <a:rPr sz="698" spc="37" dirty="0">
                <a:latin typeface="Calibri"/>
                <a:cs typeface="Calibri"/>
              </a:rPr>
              <a:t>Read </a:t>
            </a:r>
            <a:r>
              <a:rPr sz="698" spc="-10" dirty="0">
                <a:latin typeface="Calibri"/>
                <a:cs typeface="Calibri"/>
              </a:rPr>
              <a:t>the </a:t>
            </a:r>
            <a:r>
              <a:rPr sz="698" spc="7" dirty="0">
                <a:latin typeface="Calibri"/>
                <a:cs typeface="Calibri"/>
              </a:rPr>
              <a:t>story </a:t>
            </a:r>
            <a:r>
              <a:rPr sz="698" spc="33" dirty="0">
                <a:latin typeface="Calibri"/>
                <a:cs typeface="Calibri"/>
              </a:rPr>
              <a:t>and </a:t>
            </a:r>
            <a:r>
              <a:rPr sz="698" spc="17" dirty="0">
                <a:latin typeface="Calibri"/>
                <a:cs typeface="Calibri"/>
              </a:rPr>
              <a:t>answer </a:t>
            </a:r>
            <a:r>
              <a:rPr sz="698" spc="-10" dirty="0">
                <a:latin typeface="Calibri"/>
                <a:cs typeface="Calibri"/>
              </a:rPr>
              <a:t>the</a:t>
            </a:r>
            <a:r>
              <a:rPr sz="698" spc="50" dirty="0">
                <a:latin typeface="Calibri"/>
                <a:cs typeface="Calibri"/>
              </a:rPr>
              <a:t> </a:t>
            </a:r>
            <a:r>
              <a:rPr sz="698" spc="3" dirty="0">
                <a:latin typeface="Calibri"/>
                <a:cs typeface="Calibri"/>
              </a:rPr>
              <a:t>questions.</a:t>
            </a:r>
            <a:endParaRPr sz="698">
              <a:latin typeface="Calibri"/>
              <a:cs typeface="Calibri"/>
            </a:endParaRPr>
          </a:p>
          <a:p>
            <a:pPr marL="251909" marR="287352" indent="-95362">
              <a:lnSpc>
                <a:spcPts val="817"/>
              </a:lnSpc>
              <a:spcBef>
                <a:spcPts val="213"/>
              </a:spcBef>
              <a:buAutoNum type="arabicPeriod"/>
              <a:tabLst>
                <a:tab pos="248533" algn="l"/>
              </a:tabLst>
            </a:pPr>
            <a:r>
              <a:rPr sz="731" spc="53" dirty="0">
                <a:latin typeface="PMingLiU"/>
                <a:cs typeface="PMingLiU"/>
              </a:rPr>
              <a:t>What </a:t>
            </a:r>
            <a:r>
              <a:rPr sz="731" spc="37" dirty="0">
                <a:latin typeface="PMingLiU"/>
                <a:cs typeface="PMingLiU"/>
              </a:rPr>
              <a:t>did the London </a:t>
            </a:r>
            <a:r>
              <a:rPr sz="731" spc="10" dirty="0">
                <a:latin typeface="PMingLiU"/>
                <a:cs typeface="PMingLiU"/>
              </a:rPr>
              <a:t>of </a:t>
            </a:r>
            <a:r>
              <a:rPr sz="731" spc="37" dirty="0">
                <a:latin typeface="PMingLiU"/>
                <a:cs typeface="PMingLiU"/>
              </a:rPr>
              <a:t>the</a:t>
            </a:r>
            <a:r>
              <a:rPr sz="731" spc="-86" dirty="0">
                <a:latin typeface="PMingLiU"/>
                <a:cs typeface="PMingLiU"/>
              </a:rPr>
              <a:t> </a:t>
            </a:r>
            <a:r>
              <a:rPr sz="731" spc="33" dirty="0">
                <a:latin typeface="PMingLiU"/>
                <a:cs typeface="PMingLiU"/>
              </a:rPr>
              <a:t>past  </a:t>
            </a:r>
            <a:r>
              <a:rPr sz="731" spc="23" dirty="0">
                <a:latin typeface="PMingLiU"/>
                <a:cs typeface="PMingLiU"/>
              </a:rPr>
              <a:t>look</a:t>
            </a:r>
            <a:r>
              <a:rPr sz="731" spc="-37" dirty="0">
                <a:latin typeface="PMingLiU"/>
                <a:cs typeface="PMingLiU"/>
              </a:rPr>
              <a:t> </a:t>
            </a:r>
            <a:r>
              <a:rPr sz="731" spc="3" dirty="0">
                <a:latin typeface="PMingLiU"/>
                <a:cs typeface="PMingLiU"/>
              </a:rPr>
              <a:t>like?</a:t>
            </a:r>
            <a:endParaRPr sz="731">
              <a:latin typeface="PMingLiU"/>
              <a:cs typeface="PMingLiU"/>
            </a:endParaRPr>
          </a:p>
          <a:p>
            <a:pPr marL="251909" marR="338832" indent="-95362">
              <a:lnSpc>
                <a:spcPts val="817"/>
              </a:lnSpc>
              <a:buAutoNum type="arabicPeriod"/>
              <a:tabLst>
                <a:tab pos="253175" algn="l"/>
              </a:tabLst>
            </a:pPr>
            <a:r>
              <a:rPr sz="731" spc="23" dirty="0">
                <a:latin typeface="PMingLiU"/>
                <a:cs typeface="PMingLiU"/>
              </a:rPr>
              <a:t>Was </a:t>
            </a:r>
            <a:r>
              <a:rPr sz="731" spc="27" dirty="0">
                <a:latin typeface="PMingLiU"/>
                <a:cs typeface="PMingLiU"/>
              </a:rPr>
              <a:t>countess </a:t>
            </a:r>
            <a:r>
              <a:rPr sz="731" spc="17" dirty="0">
                <a:latin typeface="PMingLiU"/>
                <a:cs typeface="PMingLiU"/>
              </a:rPr>
              <a:t>Bagshow </a:t>
            </a:r>
            <a:r>
              <a:rPr sz="731" spc="-47" dirty="0">
                <a:latin typeface="PMingLiU"/>
                <a:cs typeface="PMingLiU"/>
              </a:rPr>
              <a:t>Phillip’s  </a:t>
            </a:r>
            <a:r>
              <a:rPr sz="731" spc="10" dirty="0">
                <a:latin typeface="PMingLiU"/>
                <a:cs typeface="PMingLiU"/>
              </a:rPr>
              <a:t>relative?</a:t>
            </a:r>
            <a:endParaRPr sz="731">
              <a:latin typeface="PMingLiU"/>
              <a:cs typeface="PMingLiU"/>
            </a:endParaRPr>
          </a:p>
          <a:p>
            <a:pPr marL="251909" marR="89877" indent="-95362">
              <a:lnSpc>
                <a:spcPts val="817"/>
              </a:lnSpc>
              <a:buAutoNum type="arabicPeriod"/>
              <a:tabLst>
                <a:tab pos="250221" algn="l"/>
              </a:tabLst>
            </a:pPr>
            <a:r>
              <a:rPr sz="731" spc="50" dirty="0">
                <a:latin typeface="PMingLiU"/>
                <a:cs typeface="PMingLiU"/>
              </a:rPr>
              <a:t>Why </a:t>
            </a:r>
            <a:r>
              <a:rPr sz="731" spc="37" dirty="0">
                <a:latin typeface="PMingLiU"/>
                <a:cs typeface="PMingLiU"/>
              </a:rPr>
              <a:t>did the </a:t>
            </a:r>
            <a:r>
              <a:rPr sz="731" spc="27" dirty="0">
                <a:latin typeface="PMingLiU"/>
                <a:cs typeface="PMingLiU"/>
              </a:rPr>
              <a:t>countess </a:t>
            </a:r>
            <a:r>
              <a:rPr sz="731" spc="33" dirty="0">
                <a:latin typeface="PMingLiU"/>
                <a:cs typeface="PMingLiU"/>
              </a:rPr>
              <a:t>take </a:t>
            </a:r>
            <a:r>
              <a:rPr sz="731" spc="23" dirty="0">
                <a:latin typeface="PMingLiU"/>
                <a:cs typeface="PMingLiU"/>
              </a:rPr>
              <a:t>Rob </a:t>
            </a:r>
            <a:r>
              <a:rPr sz="731" spc="33" dirty="0">
                <a:latin typeface="PMingLiU"/>
                <a:cs typeface="PMingLiU"/>
              </a:rPr>
              <a:t>to</a:t>
            </a:r>
            <a:r>
              <a:rPr sz="731" spc="-83" dirty="0">
                <a:latin typeface="PMingLiU"/>
                <a:cs typeface="PMingLiU"/>
              </a:rPr>
              <a:t> </a:t>
            </a:r>
            <a:r>
              <a:rPr sz="731" spc="37" dirty="0">
                <a:latin typeface="PMingLiU"/>
                <a:cs typeface="PMingLiU"/>
              </a:rPr>
              <a:t>her  </a:t>
            </a:r>
            <a:r>
              <a:rPr sz="731" spc="17" dirty="0">
                <a:latin typeface="PMingLiU"/>
                <a:cs typeface="PMingLiU"/>
              </a:rPr>
              <a:t>house?</a:t>
            </a:r>
            <a:endParaRPr sz="731">
              <a:latin typeface="PMingLiU"/>
              <a:cs typeface="PMingLiU"/>
            </a:endParaRPr>
          </a:p>
          <a:p>
            <a:pPr marL="252331" indent="-95784">
              <a:lnSpc>
                <a:spcPts val="771"/>
              </a:lnSpc>
              <a:buAutoNum type="arabicPeriod"/>
              <a:tabLst>
                <a:tab pos="252753" algn="l"/>
              </a:tabLst>
            </a:pPr>
            <a:r>
              <a:rPr sz="731" spc="37" dirty="0">
                <a:latin typeface="PMingLiU"/>
                <a:cs typeface="PMingLiU"/>
              </a:rPr>
              <a:t>Did </a:t>
            </a:r>
            <a:r>
              <a:rPr sz="731" spc="23" dirty="0">
                <a:latin typeface="PMingLiU"/>
                <a:cs typeface="PMingLiU"/>
              </a:rPr>
              <a:t>Rob </a:t>
            </a:r>
            <a:r>
              <a:rPr sz="731" spc="17" dirty="0">
                <a:latin typeface="PMingLiU"/>
                <a:cs typeface="PMingLiU"/>
              </a:rPr>
              <a:t>like </a:t>
            </a:r>
            <a:r>
              <a:rPr sz="731" spc="27" dirty="0">
                <a:latin typeface="PMingLiU"/>
                <a:cs typeface="PMingLiU"/>
              </a:rPr>
              <a:t>countess </a:t>
            </a:r>
            <a:r>
              <a:rPr sz="731" spc="-53" dirty="0">
                <a:latin typeface="PMingLiU"/>
                <a:cs typeface="PMingLiU"/>
              </a:rPr>
              <a:t>Bagshow’s</a:t>
            </a:r>
            <a:r>
              <a:rPr sz="731" dirty="0">
                <a:latin typeface="PMingLiU"/>
                <a:cs typeface="PMingLiU"/>
              </a:rPr>
              <a:t> </a:t>
            </a:r>
            <a:r>
              <a:rPr sz="731" spc="20" dirty="0">
                <a:latin typeface="PMingLiU"/>
                <a:cs typeface="PMingLiU"/>
              </a:rPr>
              <a:t>house?</a:t>
            </a:r>
            <a:endParaRPr sz="731">
              <a:latin typeface="PMingLiU"/>
              <a:cs typeface="PMingLiU"/>
            </a:endParaRPr>
          </a:p>
          <a:p>
            <a:pPr marL="251909" marR="326595" indent="-95362">
              <a:lnSpc>
                <a:spcPts val="817"/>
              </a:lnSpc>
              <a:spcBef>
                <a:spcPts val="47"/>
              </a:spcBef>
              <a:buAutoNum type="arabicPeriod"/>
              <a:tabLst>
                <a:tab pos="250221" algn="l"/>
              </a:tabLst>
            </a:pPr>
            <a:r>
              <a:rPr sz="731" spc="53" dirty="0">
                <a:latin typeface="PMingLiU"/>
                <a:cs typeface="PMingLiU"/>
              </a:rPr>
              <a:t>What </a:t>
            </a:r>
            <a:r>
              <a:rPr sz="731" spc="37" dirty="0">
                <a:latin typeface="PMingLiU"/>
                <a:cs typeface="PMingLiU"/>
              </a:rPr>
              <a:t>did the </a:t>
            </a:r>
            <a:r>
              <a:rPr sz="731" spc="27" dirty="0">
                <a:latin typeface="PMingLiU"/>
                <a:cs typeface="PMingLiU"/>
              </a:rPr>
              <a:t>countess </a:t>
            </a:r>
            <a:r>
              <a:rPr sz="731" spc="7" dirty="0">
                <a:latin typeface="PMingLiU"/>
                <a:cs typeface="PMingLiU"/>
              </a:rPr>
              <a:t>give</a:t>
            </a:r>
            <a:r>
              <a:rPr sz="731" spc="-70" dirty="0">
                <a:latin typeface="PMingLiU"/>
                <a:cs typeface="PMingLiU"/>
              </a:rPr>
              <a:t> </a:t>
            </a:r>
            <a:r>
              <a:rPr sz="731" spc="23" dirty="0">
                <a:latin typeface="PMingLiU"/>
                <a:cs typeface="PMingLiU"/>
              </a:rPr>
              <a:t>Rob  </a:t>
            </a:r>
            <a:r>
              <a:rPr sz="731" spc="17" dirty="0">
                <a:latin typeface="PMingLiU"/>
                <a:cs typeface="PMingLiU"/>
              </a:rPr>
              <a:t>before</a:t>
            </a:r>
            <a:r>
              <a:rPr sz="731" spc="-20" dirty="0">
                <a:latin typeface="PMingLiU"/>
                <a:cs typeface="PMingLiU"/>
              </a:rPr>
              <a:t> </a:t>
            </a:r>
            <a:r>
              <a:rPr sz="731" spc="33" dirty="0">
                <a:latin typeface="PMingLiU"/>
                <a:cs typeface="PMingLiU"/>
              </a:rPr>
              <a:t>dinner?</a:t>
            </a:r>
            <a:endParaRPr sz="731">
              <a:latin typeface="PMingLiU"/>
              <a:cs typeface="PMingLiU"/>
            </a:endParaRPr>
          </a:p>
          <a:p>
            <a:pPr marL="251909" indent="-95362">
              <a:lnSpc>
                <a:spcPts val="771"/>
              </a:lnSpc>
              <a:buAutoNum type="arabicPeriod"/>
              <a:tabLst>
                <a:tab pos="252331" algn="l"/>
              </a:tabLst>
            </a:pPr>
            <a:r>
              <a:rPr sz="731" spc="53" dirty="0">
                <a:latin typeface="PMingLiU"/>
                <a:cs typeface="PMingLiU"/>
              </a:rPr>
              <a:t>What </a:t>
            </a:r>
            <a:r>
              <a:rPr sz="731" spc="17" dirty="0">
                <a:latin typeface="PMingLiU"/>
                <a:cs typeface="PMingLiU"/>
              </a:rPr>
              <a:t>was </a:t>
            </a:r>
            <a:r>
              <a:rPr sz="731" spc="37" dirty="0">
                <a:latin typeface="PMingLiU"/>
                <a:cs typeface="PMingLiU"/>
              </a:rPr>
              <a:t>the </a:t>
            </a:r>
            <a:r>
              <a:rPr sz="731" spc="27" dirty="0">
                <a:latin typeface="PMingLiU"/>
                <a:cs typeface="PMingLiU"/>
              </a:rPr>
              <a:t>food at </a:t>
            </a:r>
            <a:r>
              <a:rPr sz="731" spc="37" dirty="0">
                <a:latin typeface="PMingLiU"/>
                <a:cs typeface="PMingLiU"/>
              </a:rPr>
              <a:t>the </a:t>
            </a:r>
            <a:r>
              <a:rPr sz="731" spc="17" dirty="0">
                <a:latin typeface="PMingLiU"/>
                <a:cs typeface="PMingLiU"/>
              </a:rPr>
              <a:t>feast</a:t>
            </a:r>
            <a:r>
              <a:rPr sz="731" spc="-93" dirty="0">
                <a:latin typeface="PMingLiU"/>
                <a:cs typeface="PMingLiU"/>
              </a:rPr>
              <a:t> </a:t>
            </a:r>
            <a:r>
              <a:rPr sz="731" spc="7" dirty="0">
                <a:latin typeface="PMingLiU"/>
                <a:cs typeface="PMingLiU"/>
              </a:rPr>
              <a:t>like?</a:t>
            </a:r>
            <a:endParaRPr sz="731">
              <a:latin typeface="PMingLiU"/>
              <a:cs typeface="PMingLiU"/>
            </a:endParaRPr>
          </a:p>
          <a:p>
            <a:pPr marL="242626" indent="-86079">
              <a:lnSpc>
                <a:spcPts val="817"/>
              </a:lnSpc>
              <a:buAutoNum type="arabicPeriod"/>
              <a:tabLst>
                <a:tab pos="243048" algn="l"/>
              </a:tabLst>
            </a:pPr>
            <a:r>
              <a:rPr sz="731" spc="53" dirty="0">
                <a:latin typeface="PMingLiU"/>
                <a:cs typeface="PMingLiU"/>
              </a:rPr>
              <a:t>What </a:t>
            </a:r>
            <a:r>
              <a:rPr sz="731" spc="17" dirty="0">
                <a:latin typeface="PMingLiU"/>
                <a:cs typeface="PMingLiU"/>
              </a:rPr>
              <a:t>were </a:t>
            </a:r>
            <a:r>
              <a:rPr sz="731" spc="-56" dirty="0">
                <a:latin typeface="PMingLiU"/>
                <a:cs typeface="PMingLiU"/>
              </a:rPr>
              <a:t>people’s  </a:t>
            </a:r>
            <a:r>
              <a:rPr sz="731" spc="50" dirty="0">
                <a:latin typeface="PMingLiU"/>
                <a:cs typeface="PMingLiU"/>
              </a:rPr>
              <a:t>manners</a:t>
            </a:r>
            <a:r>
              <a:rPr sz="731" spc="-103" dirty="0">
                <a:latin typeface="PMingLiU"/>
                <a:cs typeface="PMingLiU"/>
              </a:rPr>
              <a:t> </a:t>
            </a:r>
            <a:r>
              <a:rPr sz="731" spc="7" dirty="0">
                <a:latin typeface="PMingLiU"/>
                <a:cs typeface="PMingLiU"/>
              </a:rPr>
              <a:t>like?</a:t>
            </a:r>
            <a:endParaRPr sz="731">
              <a:latin typeface="PMingLiU"/>
              <a:cs typeface="PMingLiU"/>
            </a:endParaRPr>
          </a:p>
          <a:p>
            <a:pPr marL="251487" indent="-94940">
              <a:lnSpc>
                <a:spcPts val="817"/>
              </a:lnSpc>
              <a:buAutoNum type="arabicPeriod"/>
              <a:tabLst>
                <a:tab pos="251909" algn="l"/>
              </a:tabLst>
            </a:pPr>
            <a:r>
              <a:rPr sz="731" spc="53" dirty="0">
                <a:latin typeface="PMingLiU"/>
                <a:cs typeface="PMingLiU"/>
              </a:rPr>
              <a:t>What </a:t>
            </a:r>
            <a:r>
              <a:rPr sz="731" spc="37" dirty="0">
                <a:latin typeface="PMingLiU"/>
                <a:cs typeface="PMingLiU"/>
              </a:rPr>
              <a:t>happened </a:t>
            </a:r>
            <a:r>
              <a:rPr sz="731" spc="27" dirty="0">
                <a:latin typeface="PMingLiU"/>
                <a:cs typeface="PMingLiU"/>
              </a:rPr>
              <a:t>at</a:t>
            </a:r>
            <a:r>
              <a:rPr sz="731" spc="-60" dirty="0">
                <a:latin typeface="PMingLiU"/>
                <a:cs typeface="PMingLiU"/>
              </a:rPr>
              <a:t> </a:t>
            </a:r>
            <a:r>
              <a:rPr sz="731" spc="20" dirty="0">
                <a:latin typeface="PMingLiU"/>
                <a:cs typeface="PMingLiU"/>
              </a:rPr>
              <a:t>night?</a:t>
            </a:r>
            <a:endParaRPr sz="731">
              <a:latin typeface="PMingLiU"/>
              <a:cs typeface="PMingLiU"/>
            </a:endParaRPr>
          </a:p>
          <a:p>
            <a:pPr marL="247267" indent="-90721">
              <a:lnSpc>
                <a:spcPts val="847"/>
              </a:lnSpc>
              <a:buAutoNum type="arabicPeriod"/>
              <a:tabLst>
                <a:tab pos="247689" algn="l"/>
              </a:tabLst>
            </a:pPr>
            <a:r>
              <a:rPr sz="731" spc="37" dirty="0">
                <a:latin typeface="PMingLiU"/>
                <a:cs typeface="PMingLiU"/>
              </a:rPr>
              <a:t>Did </a:t>
            </a:r>
            <a:r>
              <a:rPr sz="731" spc="23" dirty="0">
                <a:latin typeface="PMingLiU"/>
                <a:cs typeface="PMingLiU"/>
              </a:rPr>
              <a:t>Rob help </a:t>
            </a:r>
            <a:r>
              <a:rPr sz="731" spc="27" dirty="0">
                <a:latin typeface="PMingLiU"/>
                <a:cs typeface="PMingLiU"/>
              </a:rPr>
              <a:t>countess</a:t>
            </a:r>
            <a:r>
              <a:rPr sz="731" spc="-33" dirty="0">
                <a:latin typeface="PMingLiU"/>
                <a:cs typeface="PMingLiU"/>
              </a:rPr>
              <a:t> </a:t>
            </a:r>
            <a:r>
              <a:rPr sz="731" spc="10" dirty="0">
                <a:latin typeface="PMingLiU"/>
                <a:cs typeface="PMingLiU"/>
              </a:rPr>
              <a:t>Bagshow?</a:t>
            </a:r>
            <a:endParaRPr sz="731">
              <a:latin typeface="PMingLiU"/>
              <a:cs typeface="PMingLiU"/>
            </a:endParaRPr>
          </a:p>
        </p:txBody>
      </p:sp>
      <p:pic>
        <p:nvPicPr>
          <p:cNvPr id="14" name="Picture 3" descr="V:\pubs_new\Oblogki wse\HappyEng.ru\6 class\RGB_JPEG\HEru6SB_oblFGOS.jpg">
            <a:extLst>
              <a:ext uri="{FF2B5EF4-FFF2-40B4-BE49-F238E27FC236}">
                <a16:creationId xmlns:a16="http://schemas.microsoft.com/office/drawing/2014/main" id="{5DE736E2-BD55-E44B-BC86-9D2F8DA6965C}"/>
              </a:ext>
            </a:extLst>
          </p:cNvPr>
          <p:cNvPicPr>
            <a:picLocks noChangeAspect="1" noChangeArrowheads="1"/>
          </p:cNvPicPr>
          <p:nvPr/>
        </p:nvPicPr>
        <p:blipFill>
          <a:blip r:embed="rId9"/>
          <a:srcRect/>
          <a:stretch>
            <a:fillRect/>
          </a:stretch>
        </p:blipFill>
        <p:spPr bwMode="auto">
          <a:xfrm>
            <a:off x="395536" y="2619728"/>
            <a:ext cx="861408" cy="115222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72" y="683568"/>
            <a:ext cx="2324251" cy="438710"/>
          </a:xfrm>
          <a:prstGeom prst="rect">
            <a:avLst/>
          </a:prstGeom>
          <a:solidFill>
            <a:srgbClr val="1E86CA"/>
          </a:solidFill>
        </p:spPr>
        <p:txBody>
          <a:bodyPr wrap="square" rtlCol="0">
            <a:spAutoFit/>
          </a:bodyPr>
          <a:lstStyle/>
          <a:p>
            <a:pPr algn="ctr"/>
            <a:r>
              <a:rPr lang="ru-RU" sz="2251" b="1" dirty="0">
                <a:solidFill>
                  <a:schemeClr val="bg1"/>
                </a:solidFill>
              </a:rPr>
              <a:t>УЧЕБНИКИ </a:t>
            </a:r>
          </a:p>
        </p:txBody>
      </p:sp>
      <p:grpSp>
        <p:nvGrpSpPr>
          <p:cNvPr id="26" name="Группа 25"/>
          <p:cNvGrpSpPr/>
          <p:nvPr/>
        </p:nvGrpSpPr>
        <p:grpSpPr>
          <a:xfrm>
            <a:off x="3217317" y="1475656"/>
            <a:ext cx="2722835" cy="2304776"/>
            <a:chOff x="2915816" y="1835696"/>
            <a:chExt cx="2722835" cy="2304776"/>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979711"/>
              <a:ext cx="1570707" cy="216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835696"/>
              <a:ext cx="1570707" cy="21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8" name="Picture 2" descr="V:\pubs_new\Oblogki wse\HappyEng.ru\5(4) class\HEruSB5(4)_coverFGOS.jpg"/>
          <p:cNvPicPr>
            <a:picLocks noChangeAspect="1" noChangeArrowheads="1"/>
          </p:cNvPicPr>
          <p:nvPr/>
        </p:nvPicPr>
        <p:blipFill>
          <a:blip r:embed="rId4" cstate="print"/>
          <a:srcRect/>
          <a:stretch>
            <a:fillRect/>
          </a:stretch>
        </p:blipFill>
        <p:spPr bwMode="auto">
          <a:xfrm>
            <a:off x="1146385" y="4280368"/>
            <a:ext cx="1409391" cy="1885212"/>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5" cstate="print"/>
          <a:srcRect/>
          <a:stretch>
            <a:fillRect/>
          </a:stretch>
        </p:blipFill>
        <p:spPr bwMode="auto">
          <a:xfrm>
            <a:off x="2843808" y="4280368"/>
            <a:ext cx="1409392" cy="1885212"/>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6" cstate="print"/>
          <a:srcRect/>
          <a:stretch>
            <a:fillRect/>
          </a:stretch>
        </p:blipFill>
        <p:spPr bwMode="auto">
          <a:xfrm>
            <a:off x="4530476" y="4280368"/>
            <a:ext cx="1409676" cy="1885212"/>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7" cstate="print"/>
          <a:srcRect/>
          <a:stretch>
            <a:fillRect/>
          </a:stretch>
        </p:blipFill>
        <p:spPr bwMode="auto">
          <a:xfrm>
            <a:off x="6186944" y="4280368"/>
            <a:ext cx="1409392" cy="1885212"/>
          </a:xfrm>
          <a:prstGeom prst="rect">
            <a:avLst/>
          </a:prstGeom>
          <a:noFill/>
          <a:effectLst>
            <a:outerShdw blurRad="50800" dist="38100" dir="2700000" algn="tl" rotWithShape="0">
              <a:prstClr val="black">
                <a:alpha val="40000"/>
              </a:prstClr>
            </a:outerShdw>
          </a:effectLst>
        </p:spPr>
      </p:pic>
      <p:grpSp>
        <p:nvGrpSpPr>
          <p:cNvPr id="21" name="Группа 20"/>
          <p:cNvGrpSpPr/>
          <p:nvPr/>
        </p:nvGrpSpPr>
        <p:grpSpPr>
          <a:xfrm>
            <a:off x="1979712" y="6400878"/>
            <a:ext cx="4752528" cy="1915538"/>
            <a:chOff x="5209932" y="5099090"/>
            <a:chExt cx="3873258" cy="1561142"/>
          </a:xfrm>
        </p:grpSpPr>
        <p:pic>
          <p:nvPicPr>
            <p:cNvPr id="4102" name="Picture 6" descr="V:\pubs_new\Oblogki wse\HappyEng.ru\9 class\RGB_JPEG\HEru9SB_coverFGOS.jpg"/>
            <p:cNvPicPr>
              <a:picLocks noChangeAspect="1" noChangeArrowheads="1"/>
            </p:cNvPicPr>
            <p:nvPr/>
          </p:nvPicPr>
          <p:blipFill>
            <a:blip r:embed="rId8" cstate="print"/>
            <a:srcRect/>
            <a:stretch>
              <a:fillRect/>
            </a:stretch>
          </p:blipFill>
          <p:spPr bwMode="auto">
            <a:xfrm>
              <a:off x="5209932" y="5106318"/>
              <a:ext cx="1148870" cy="1536427"/>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9" cstate="print"/>
            <a:srcRect/>
            <a:stretch>
              <a:fillRect/>
            </a:stretch>
          </p:blipFill>
          <p:spPr bwMode="auto">
            <a:xfrm>
              <a:off x="6551403" y="5106318"/>
              <a:ext cx="1174278" cy="155391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0" cstate="print"/>
            <a:srcRect/>
            <a:stretch>
              <a:fillRect/>
            </a:stretch>
          </p:blipFill>
          <p:spPr bwMode="auto">
            <a:xfrm>
              <a:off x="7935771" y="5099090"/>
              <a:ext cx="1147419" cy="1536427"/>
            </a:xfrm>
            <a:prstGeom prst="rect">
              <a:avLst/>
            </a:prstGeom>
            <a:noFill/>
            <a:effectLst>
              <a:outerShdw blurRad="50800" dist="38100" dir="2700000" algn="tl" rotWithShape="0">
                <a:prstClr val="black">
                  <a:alpha val="40000"/>
                </a:prstClr>
              </a:outerShdw>
            </a:effectLst>
          </p:spPr>
        </p:pic>
      </p:grpSp>
      <p:grpSp>
        <p:nvGrpSpPr>
          <p:cNvPr id="25" name="Группа 24"/>
          <p:cNvGrpSpPr/>
          <p:nvPr/>
        </p:nvGrpSpPr>
        <p:grpSpPr>
          <a:xfrm>
            <a:off x="264989" y="1475656"/>
            <a:ext cx="2722835" cy="2307548"/>
            <a:chOff x="539552" y="1259632"/>
            <a:chExt cx="2722835" cy="2307548"/>
          </a:xfrm>
          <a:effectLst>
            <a:outerShdw blurRad="50800" dist="38100" dir="2700000" algn="tl" rotWithShape="0">
              <a:prstClr val="black">
                <a:alpha val="40000"/>
              </a:prstClr>
            </a:outerShdw>
          </a:effectLst>
        </p:grpSpPr>
        <p:pic>
          <p:nvPicPr>
            <p:cNvPr id="29700" name="Picture 8" descr="V:\pubs_new\Oblogki wse\HappyEng.ru\2 class\HEru2SB1_cover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91680" y="1403648"/>
              <a:ext cx="1570707" cy="216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V:\pubs_new\Oblogki wse\HappyEng.ru\2 class\HEru2SB2_cover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52" y="1259632"/>
              <a:ext cx="1569321" cy="215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Группа 26"/>
          <p:cNvGrpSpPr/>
          <p:nvPr/>
        </p:nvGrpSpPr>
        <p:grpSpPr>
          <a:xfrm>
            <a:off x="6156176" y="1475656"/>
            <a:ext cx="2736304" cy="2303394"/>
            <a:chOff x="6228184" y="1331640"/>
            <a:chExt cx="2736304" cy="2303394"/>
          </a:xfrm>
          <a:effectLst>
            <a:outerShdw blurRad="50800" dist="38100" dir="2700000" algn="tl" rotWithShape="0">
              <a:prstClr val="black">
                <a:alpha val="40000"/>
              </a:prstClr>
            </a:outerShdw>
          </a:effectLst>
        </p:grpSpPr>
        <p:pic>
          <p:nvPicPr>
            <p:cNvPr id="29698" name="Picture 5" descr="V:\pubs_new\happy_english.ru\Webinar\Презентация 02.12.13\HEru4SB_P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7935" y="1475656"/>
              <a:ext cx="1566553"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 name="Picture 4" descr="V:\pubs_new\happy_english.ru\Webinar\Презентация 02.12.13\HEru4SB_P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8184" y="1331640"/>
              <a:ext cx="1569324"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015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09120" y="6493241"/>
            <a:ext cx="406754" cy="0"/>
          </a:xfrm>
          <a:custGeom>
            <a:avLst/>
            <a:gdLst/>
            <a:ahLst/>
            <a:cxnLst/>
            <a:rect l="l" t="t" r="r" b="b"/>
            <a:pathLst>
              <a:path w="612140">
                <a:moveTo>
                  <a:pt x="0" y="0"/>
                </a:moveTo>
                <a:lnTo>
                  <a:pt x="612140" y="0"/>
                </a:lnTo>
              </a:path>
            </a:pathLst>
          </a:custGeom>
          <a:ln w="6350">
            <a:solidFill>
              <a:srgbClr val="000000"/>
            </a:solidFill>
          </a:ln>
        </p:spPr>
        <p:txBody>
          <a:bodyPr wrap="square" lIns="0" tIns="0" rIns="0" bIns="0" rtlCol="0"/>
          <a:lstStyle/>
          <a:p>
            <a:endParaRPr sz="1196"/>
          </a:p>
        </p:txBody>
      </p:sp>
      <p:sp>
        <p:nvSpPr>
          <p:cNvPr id="3" name="object 3"/>
          <p:cNvSpPr txBox="1"/>
          <p:nvPr/>
        </p:nvSpPr>
        <p:spPr>
          <a:xfrm>
            <a:off x="3200681" y="2246917"/>
            <a:ext cx="2951922" cy="1914225"/>
          </a:xfrm>
          <a:prstGeom prst="rect">
            <a:avLst/>
          </a:prstGeom>
        </p:spPr>
        <p:txBody>
          <a:bodyPr vert="horz" wrap="square" lIns="0" tIns="50211" rIns="0" bIns="0" rtlCol="0">
            <a:spAutoFit/>
          </a:bodyPr>
          <a:lstStyle/>
          <a:p>
            <a:pPr marR="130807" algn="ctr">
              <a:spcBef>
                <a:spcPts val="395"/>
              </a:spcBef>
            </a:pPr>
            <a:r>
              <a:rPr sz="797" b="1" spc="-47" dirty="0">
                <a:latin typeface="Times New Roman"/>
                <a:cs typeface="Times New Roman"/>
              </a:rPr>
              <a:t>Rob’s</a:t>
            </a:r>
            <a:r>
              <a:rPr sz="797" b="1" spc="-73" dirty="0">
                <a:latin typeface="Times New Roman"/>
                <a:cs typeface="Times New Roman"/>
              </a:rPr>
              <a:t> </a:t>
            </a:r>
            <a:r>
              <a:rPr sz="797" b="1" spc="-13" dirty="0">
                <a:latin typeface="Times New Roman"/>
                <a:cs typeface="Times New Roman"/>
              </a:rPr>
              <a:t>story</a:t>
            </a:r>
            <a:endParaRPr sz="797">
              <a:latin typeface="Times New Roman"/>
              <a:cs typeface="Times New Roman"/>
            </a:endParaRPr>
          </a:p>
          <a:p>
            <a:pPr marR="126165" algn="ctr">
              <a:spcBef>
                <a:spcPts val="272"/>
              </a:spcBef>
            </a:pPr>
            <a:r>
              <a:rPr sz="665" spc="17" dirty="0">
                <a:latin typeface="PMingLiU"/>
                <a:cs typeface="PMingLiU"/>
              </a:rPr>
              <a:t>PART</a:t>
            </a:r>
            <a:r>
              <a:rPr sz="665" dirty="0">
                <a:latin typeface="PMingLiU"/>
                <a:cs typeface="PMingLiU"/>
              </a:rPr>
              <a:t> </a:t>
            </a:r>
            <a:r>
              <a:rPr sz="665" spc="50" dirty="0">
                <a:latin typeface="PMingLiU"/>
                <a:cs typeface="PMingLiU"/>
              </a:rPr>
              <a:t>III</a:t>
            </a:r>
            <a:endParaRPr sz="665">
              <a:latin typeface="PMingLiU"/>
              <a:cs typeface="PMingLiU"/>
            </a:endParaRPr>
          </a:p>
          <a:p>
            <a:pPr marR="131651" algn="ctr">
              <a:spcBef>
                <a:spcPts val="83"/>
              </a:spcBef>
            </a:pPr>
            <a:r>
              <a:rPr sz="731" b="1" spc="3" dirty="0">
                <a:latin typeface="Times New Roman"/>
                <a:cs typeface="Times New Roman"/>
              </a:rPr>
              <a:t>In</a:t>
            </a:r>
            <a:r>
              <a:rPr sz="731" b="1" spc="-27" dirty="0">
                <a:latin typeface="Times New Roman"/>
                <a:cs typeface="Times New Roman"/>
              </a:rPr>
              <a:t> </a:t>
            </a:r>
            <a:r>
              <a:rPr sz="731" b="1" spc="-3" dirty="0">
                <a:latin typeface="Times New Roman"/>
                <a:cs typeface="Times New Roman"/>
              </a:rPr>
              <a:t>London</a:t>
            </a:r>
            <a:endParaRPr sz="731">
              <a:latin typeface="Times New Roman"/>
              <a:cs typeface="Times New Roman"/>
            </a:endParaRPr>
          </a:p>
          <a:p>
            <a:pPr marL="8439" marR="3376">
              <a:lnSpc>
                <a:spcPts val="817"/>
              </a:lnSpc>
              <a:spcBef>
                <a:spcPts val="259"/>
              </a:spcBef>
            </a:pPr>
            <a:r>
              <a:rPr sz="731" spc="37" dirty="0">
                <a:latin typeface="PMingLiU"/>
                <a:cs typeface="PMingLiU"/>
              </a:rPr>
              <a:t>London </a:t>
            </a:r>
            <a:r>
              <a:rPr sz="731" spc="17" dirty="0">
                <a:latin typeface="PMingLiU"/>
                <a:cs typeface="PMingLiU"/>
              </a:rPr>
              <a:t>was </a:t>
            </a:r>
            <a:r>
              <a:rPr sz="731" spc="23" dirty="0">
                <a:latin typeface="PMingLiU"/>
                <a:cs typeface="PMingLiU"/>
              </a:rPr>
              <a:t>a </a:t>
            </a:r>
            <a:r>
              <a:rPr sz="731" spc="17" dirty="0">
                <a:latin typeface="PMingLiU"/>
                <a:cs typeface="PMingLiU"/>
              </a:rPr>
              <a:t>big </a:t>
            </a:r>
            <a:r>
              <a:rPr sz="731" spc="27" dirty="0">
                <a:latin typeface="PMingLiU"/>
                <a:cs typeface="PMingLiU"/>
              </a:rPr>
              <a:t>surprise. </a:t>
            </a:r>
            <a:r>
              <a:rPr sz="731" spc="20" dirty="0">
                <a:latin typeface="PMingLiU"/>
                <a:cs typeface="PMingLiU"/>
              </a:rPr>
              <a:t>It </a:t>
            </a:r>
            <a:r>
              <a:rPr sz="731" spc="17" dirty="0">
                <a:latin typeface="PMingLiU"/>
                <a:cs typeface="PMingLiU"/>
              </a:rPr>
              <a:t>was </a:t>
            </a:r>
            <a:r>
              <a:rPr sz="731" spc="20" dirty="0">
                <a:latin typeface="PMingLiU"/>
                <a:cs typeface="PMingLiU"/>
              </a:rPr>
              <a:t>small, </a:t>
            </a:r>
            <a:r>
              <a:rPr sz="731" spc="50" dirty="0">
                <a:latin typeface="PMingLiU"/>
                <a:cs typeface="PMingLiU"/>
              </a:rPr>
              <a:t>and </a:t>
            </a:r>
            <a:r>
              <a:rPr sz="731" spc="27" dirty="0">
                <a:latin typeface="PMingLiU"/>
                <a:cs typeface="PMingLiU"/>
              </a:rPr>
              <a:t>I </a:t>
            </a:r>
            <a:r>
              <a:rPr sz="731" spc="-60" dirty="0">
                <a:latin typeface="PMingLiU"/>
                <a:cs typeface="PMingLiU"/>
              </a:rPr>
              <a:t>didn’t </a:t>
            </a:r>
            <a:r>
              <a:rPr sz="731" spc="23" dirty="0">
                <a:latin typeface="PMingLiU"/>
                <a:cs typeface="PMingLiU"/>
              </a:rPr>
              <a:t>recognise </a:t>
            </a:r>
            <a:r>
              <a:rPr sz="731" spc="33" dirty="0">
                <a:latin typeface="PMingLiU"/>
                <a:cs typeface="PMingLiU"/>
              </a:rPr>
              <a:t>any </a:t>
            </a:r>
            <a:r>
              <a:rPr sz="731" spc="10" dirty="0">
                <a:latin typeface="PMingLiU"/>
                <a:cs typeface="PMingLiU"/>
              </a:rPr>
              <a:t>of </a:t>
            </a:r>
            <a:r>
              <a:rPr sz="731" spc="37" dirty="0">
                <a:latin typeface="PMingLiU"/>
                <a:cs typeface="PMingLiU"/>
              </a:rPr>
              <a:t>the  </a:t>
            </a:r>
            <a:r>
              <a:rPr sz="731" spc="20" dirty="0">
                <a:latin typeface="PMingLiU"/>
                <a:cs typeface="PMingLiU"/>
              </a:rPr>
              <a:t>streets. </a:t>
            </a:r>
            <a:r>
              <a:rPr sz="731" spc="27" dirty="0">
                <a:latin typeface="PMingLiU"/>
                <a:cs typeface="PMingLiU"/>
              </a:rPr>
              <a:t>They </a:t>
            </a:r>
            <a:r>
              <a:rPr sz="731" spc="-60" dirty="0">
                <a:latin typeface="PMingLiU"/>
                <a:cs typeface="PMingLiU"/>
              </a:rPr>
              <a:t>weren’t </a:t>
            </a:r>
            <a:r>
              <a:rPr sz="731" spc="37" dirty="0">
                <a:latin typeface="PMingLiU"/>
                <a:cs typeface="PMingLiU"/>
              </a:rPr>
              <a:t>the </a:t>
            </a:r>
            <a:r>
              <a:rPr sz="731" spc="33" dirty="0">
                <a:latin typeface="PMingLiU"/>
                <a:cs typeface="PMingLiU"/>
              </a:rPr>
              <a:t>same </a:t>
            </a:r>
            <a:r>
              <a:rPr sz="731" spc="17" dirty="0">
                <a:latin typeface="PMingLiU"/>
                <a:cs typeface="PMingLiU"/>
              </a:rPr>
              <a:t>as </a:t>
            </a:r>
            <a:r>
              <a:rPr sz="731" spc="37" dirty="0">
                <a:latin typeface="PMingLiU"/>
                <a:cs typeface="PMingLiU"/>
              </a:rPr>
              <a:t>the </a:t>
            </a:r>
            <a:r>
              <a:rPr sz="731" spc="23" dirty="0">
                <a:latin typeface="PMingLiU"/>
                <a:cs typeface="PMingLiU"/>
              </a:rPr>
              <a:t>streets </a:t>
            </a:r>
            <a:r>
              <a:rPr sz="731" spc="10" dirty="0">
                <a:latin typeface="PMingLiU"/>
                <a:cs typeface="PMingLiU"/>
              </a:rPr>
              <a:t>of </a:t>
            </a:r>
            <a:r>
              <a:rPr sz="731" spc="37" dirty="0">
                <a:latin typeface="PMingLiU"/>
                <a:cs typeface="PMingLiU"/>
              </a:rPr>
              <a:t>the London </a:t>
            </a:r>
            <a:r>
              <a:rPr sz="731" spc="10" dirty="0">
                <a:latin typeface="PMingLiU"/>
                <a:cs typeface="PMingLiU"/>
              </a:rPr>
              <a:t>of </a:t>
            </a:r>
            <a:r>
              <a:rPr sz="731" spc="37" dirty="0">
                <a:latin typeface="PMingLiU"/>
                <a:cs typeface="PMingLiU"/>
              </a:rPr>
              <a:t>my </a:t>
            </a:r>
            <a:r>
              <a:rPr sz="731" spc="33" dirty="0">
                <a:latin typeface="PMingLiU"/>
                <a:cs typeface="PMingLiU"/>
              </a:rPr>
              <a:t>time. </a:t>
            </a:r>
            <a:r>
              <a:rPr sz="731" spc="23" dirty="0">
                <a:latin typeface="PMingLiU"/>
                <a:cs typeface="PMingLiU"/>
              </a:rPr>
              <a:t>We  </a:t>
            </a:r>
            <a:r>
              <a:rPr sz="731" spc="27" dirty="0">
                <a:latin typeface="PMingLiU"/>
                <a:cs typeface="PMingLiU"/>
              </a:rPr>
              <a:t>went </a:t>
            </a:r>
            <a:r>
              <a:rPr sz="731" spc="50" dirty="0">
                <a:latin typeface="PMingLiU"/>
                <a:cs typeface="PMingLiU"/>
              </a:rPr>
              <a:t>through </a:t>
            </a:r>
            <a:r>
              <a:rPr sz="731" spc="37" dirty="0">
                <a:latin typeface="PMingLiU"/>
                <a:cs typeface="PMingLiU"/>
              </a:rPr>
              <a:t>the </a:t>
            </a:r>
            <a:r>
              <a:rPr sz="731" spc="33" dirty="0">
                <a:latin typeface="PMingLiU"/>
                <a:cs typeface="PMingLiU"/>
              </a:rPr>
              <a:t>market. </a:t>
            </a:r>
            <a:r>
              <a:rPr sz="731" spc="27" dirty="0">
                <a:latin typeface="PMingLiU"/>
                <a:cs typeface="PMingLiU"/>
              </a:rPr>
              <a:t>I </a:t>
            </a:r>
            <a:r>
              <a:rPr sz="731" spc="23" dirty="0">
                <a:latin typeface="PMingLiU"/>
                <a:cs typeface="PMingLiU"/>
              </a:rPr>
              <a:t>liked </a:t>
            </a:r>
            <a:r>
              <a:rPr sz="731" spc="10" dirty="0">
                <a:latin typeface="PMingLiU"/>
                <a:cs typeface="PMingLiU"/>
              </a:rPr>
              <a:t>it. </a:t>
            </a:r>
            <a:r>
              <a:rPr sz="731" spc="27" dirty="0">
                <a:latin typeface="PMingLiU"/>
                <a:cs typeface="PMingLiU"/>
              </a:rPr>
              <a:t>They </a:t>
            </a:r>
            <a:r>
              <a:rPr sz="731" spc="43" dirty="0">
                <a:latin typeface="PMingLiU"/>
                <a:cs typeface="PMingLiU"/>
              </a:rPr>
              <a:t>had </a:t>
            </a:r>
            <a:r>
              <a:rPr sz="731" spc="27" dirty="0">
                <a:latin typeface="PMingLiU"/>
                <a:cs typeface="PMingLiU"/>
              </a:rPr>
              <a:t>everything: medicine, </a:t>
            </a:r>
            <a:r>
              <a:rPr sz="731" spc="17" dirty="0">
                <a:latin typeface="PMingLiU"/>
                <a:cs typeface="PMingLiU"/>
              </a:rPr>
              <a:t>roses,  fish, </a:t>
            </a:r>
            <a:r>
              <a:rPr sz="731" spc="27" dirty="0">
                <a:latin typeface="PMingLiU"/>
                <a:cs typeface="PMingLiU"/>
              </a:rPr>
              <a:t>meat, </a:t>
            </a:r>
            <a:r>
              <a:rPr sz="731" spc="23" dirty="0">
                <a:latin typeface="PMingLiU"/>
                <a:cs typeface="PMingLiU"/>
              </a:rPr>
              <a:t>oranges. </a:t>
            </a:r>
            <a:r>
              <a:rPr sz="731" spc="33" dirty="0">
                <a:latin typeface="PMingLiU"/>
                <a:cs typeface="PMingLiU"/>
              </a:rPr>
              <a:t>There </a:t>
            </a:r>
            <a:r>
              <a:rPr sz="731" spc="17" dirty="0">
                <a:latin typeface="PMingLiU"/>
                <a:cs typeface="PMingLiU"/>
              </a:rPr>
              <a:t>were </a:t>
            </a:r>
            <a:r>
              <a:rPr sz="731" spc="23" dirty="0">
                <a:latin typeface="PMingLiU"/>
                <a:cs typeface="PMingLiU"/>
              </a:rPr>
              <a:t>people </a:t>
            </a:r>
            <a:r>
              <a:rPr sz="731" spc="37" dirty="0">
                <a:latin typeface="PMingLiU"/>
                <a:cs typeface="PMingLiU"/>
              </a:rPr>
              <a:t>with </a:t>
            </a:r>
            <a:r>
              <a:rPr sz="731" spc="27" dirty="0">
                <a:latin typeface="PMingLiU"/>
                <a:cs typeface="PMingLiU"/>
              </a:rPr>
              <a:t>sheep </a:t>
            </a:r>
            <a:r>
              <a:rPr sz="731" spc="50" dirty="0">
                <a:latin typeface="PMingLiU"/>
                <a:cs typeface="PMingLiU"/>
              </a:rPr>
              <a:t>and </a:t>
            </a:r>
            <a:r>
              <a:rPr sz="731" spc="10" dirty="0">
                <a:latin typeface="PMingLiU"/>
                <a:cs typeface="PMingLiU"/>
              </a:rPr>
              <a:t>pigs. </a:t>
            </a:r>
            <a:r>
              <a:rPr sz="731" spc="27" dirty="0">
                <a:latin typeface="PMingLiU"/>
                <a:cs typeface="PMingLiU"/>
              </a:rPr>
              <a:t>I </a:t>
            </a:r>
            <a:r>
              <a:rPr sz="731" spc="20" dirty="0">
                <a:latin typeface="PMingLiU"/>
                <a:cs typeface="PMingLiU"/>
              </a:rPr>
              <a:t>also </a:t>
            </a:r>
            <a:r>
              <a:rPr sz="731" spc="10" dirty="0">
                <a:latin typeface="PMingLiU"/>
                <a:cs typeface="PMingLiU"/>
              </a:rPr>
              <a:t>saw </a:t>
            </a:r>
            <a:r>
              <a:rPr sz="731" spc="23" dirty="0">
                <a:latin typeface="PMingLiU"/>
                <a:cs typeface="PMingLiU"/>
              </a:rPr>
              <a:t>a </a:t>
            </a:r>
            <a:r>
              <a:rPr sz="731" spc="17" dirty="0">
                <a:latin typeface="PMingLiU"/>
                <a:cs typeface="PMingLiU"/>
              </a:rPr>
              <a:t>lot  </a:t>
            </a:r>
            <a:r>
              <a:rPr sz="731" spc="10" dirty="0">
                <a:latin typeface="PMingLiU"/>
                <a:cs typeface="PMingLiU"/>
              </a:rPr>
              <a:t>of</a:t>
            </a:r>
            <a:r>
              <a:rPr sz="731" spc="-33" dirty="0">
                <a:latin typeface="PMingLiU"/>
                <a:cs typeface="PMingLiU"/>
              </a:rPr>
              <a:t> </a:t>
            </a:r>
            <a:r>
              <a:rPr sz="731" spc="20" dirty="0">
                <a:latin typeface="PMingLiU"/>
                <a:cs typeface="PMingLiU"/>
              </a:rPr>
              <a:t>beggars.</a:t>
            </a:r>
            <a:endParaRPr sz="731">
              <a:latin typeface="PMingLiU"/>
              <a:cs typeface="PMingLiU"/>
            </a:endParaRPr>
          </a:p>
          <a:p>
            <a:pPr marL="8439" marR="77218" indent="119414">
              <a:lnSpc>
                <a:spcPts val="817"/>
              </a:lnSpc>
            </a:pPr>
            <a:r>
              <a:rPr sz="731" spc="27" dirty="0">
                <a:latin typeface="PMingLiU"/>
                <a:cs typeface="PMingLiU"/>
              </a:rPr>
              <a:t>Phillip </a:t>
            </a:r>
            <a:r>
              <a:rPr sz="731" spc="17" dirty="0">
                <a:latin typeface="PMingLiU"/>
                <a:cs typeface="PMingLiU"/>
              </a:rPr>
              <a:t>lived </a:t>
            </a:r>
            <a:r>
              <a:rPr sz="731" spc="37" dirty="0">
                <a:latin typeface="PMingLiU"/>
                <a:cs typeface="PMingLiU"/>
              </a:rPr>
              <a:t>with </a:t>
            </a:r>
            <a:r>
              <a:rPr sz="731" spc="27" dirty="0">
                <a:latin typeface="PMingLiU"/>
                <a:cs typeface="PMingLiU"/>
              </a:rPr>
              <a:t>his </a:t>
            </a:r>
            <a:r>
              <a:rPr sz="731" spc="33" dirty="0">
                <a:latin typeface="PMingLiU"/>
                <a:cs typeface="PMingLiU"/>
              </a:rPr>
              <a:t>aunt, </a:t>
            </a:r>
            <a:r>
              <a:rPr sz="731" spc="27" dirty="0">
                <a:latin typeface="PMingLiU"/>
                <a:cs typeface="PMingLiU"/>
              </a:rPr>
              <a:t>countess </a:t>
            </a:r>
            <a:r>
              <a:rPr sz="731" spc="10" dirty="0">
                <a:latin typeface="PMingLiU"/>
                <a:cs typeface="PMingLiU"/>
              </a:rPr>
              <a:t>Bagshow. </a:t>
            </a:r>
            <a:r>
              <a:rPr sz="731" spc="23" dirty="0">
                <a:latin typeface="PMingLiU"/>
                <a:cs typeface="PMingLiU"/>
              </a:rPr>
              <a:t>We </a:t>
            </a:r>
            <a:r>
              <a:rPr sz="731" spc="27" dirty="0">
                <a:latin typeface="PMingLiU"/>
                <a:cs typeface="PMingLiU"/>
              </a:rPr>
              <a:t>went </a:t>
            </a:r>
            <a:r>
              <a:rPr sz="731" spc="33" dirty="0">
                <a:latin typeface="PMingLiU"/>
                <a:cs typeface="PMingLiU"/>
              </a:rPr>
              <a:t>to </a:t>
            </a:r>
            <a:r>
              <a:rPr sz="731" spc="37" dirty="0">
                <a:latin typeface="PMingLiU"/>
                <a:cs typeface="PMingLiU"/>
              </a:rPr>
              <a:t>her </a:t>
            </a:r>
            <a:r>
              <a:rPr sz="731" spc="33" dirty="0">
                <a:latin typeface="PMingLiU"/>
                <a:cs typeface="PMingLiU"/>
              </a:rPr>
              <a:t>house  </a:t>
            </a:r>
            <a:r>
              <a:rPr sz="731" spc="50" dirty="0">
                <a:latin typeface="PMingLiU"/>
                <a:cs typeface="PMingLiU"/>
              </a:rPr>
              <a:t>and </a:t>
            </a:r>
            <a:r>
              <a:rPr sz="731" spc="27" dirty="0">
                <a:latin typeface="PMingLiU"/>
                <a:cs typeface="PMingLiU"/>
              </a:rPr>
              <a:t>Phillip </a:t>
            </a:r>
            <a:r>
              <a:rPr sz="731" spc="37" dirty="0">
                <a:latin typeface="PMingLiU"/>
                <a:cs typeface="PMingLiU"/>
              </a:rPr>
              <a:t>introduced </a:t>
            </a:r>
            <a:r>
              <a:rPr sz="731" spc="27" dirty="0">
                <a:latin typeface="PMingLiU"/>
                <a:cs typeface="PMingLiU"/>
              </a:rPr>
              <a:t>me. </a:t>
            </a:r>
            <a:r>
              <a:rPr sz="731" spc="-53" dirty="0">
                <a:latin typeface="PMingLiU"/>
                <a:cs typeface="PMingLiU"/>
              </a:rPr>
              <a:t>“This </a:t>
            </a:r>
            <a:r>
              <a:rPr sz="731" spc="20" dirty="0">
                <a:latin typeface="PMingLiU"/>
                <a:cs typeface="PMingLiU"/>
              </a:rPr>
              <a:t>boy </a:t>
            </a:r>
            <a:r>
              <a:rPr sz="731" spc="40" dirty="0">
                <a:latin typeface="PMingLiU"/>
                <a:cs typeface="PMingLiU"/>
              </a:rPr>
              <a:t>can </a:t>
            </a:r>
            <a:r>
              <a:rPr sz="731" spc="33" dirty="0">
                <a:latin typeface="PMingLiU"/>
                <a:cs typeface="PMingLiU"/>
              </a:rPr>
              <a:t>cure any </a:t>
            </a:r>
            <a:r>
              <a:rPr sz="731" spc="-33" dirty="0">
                <a:latin typeface="PMingLiU"/>
                <a:cs typeface="PMingLiU"/>
              </a:rPr>
              <a:t>disease,” </a:t>
            </a:r>
            <a:r>
              <a:rPr sz="731" spc="33" dirty="0">
                <a:latin typeface="PMingLiU"/>
                <a:cs typeface="PMingLiU"/>
              </a:rPr>
              <a:t>he </a:t>
            </a:r>
            <a:r>
              <a:rPr sz="731" spc="20" dirty="0">
                <a:latin typeface="PMingLiU"/>
                <a:cs typeface="PMingLiU"/>
              </a:rPr>
              <a:t>said. </a:t>
            </a:r>
            <a:r>
              <a:rPr sz="731" spc="37" dirty="0">
                <a:latin typeface="PMingLiU"/>
                <a:cs typeface="PMingLiU"/>
              </a:rPr>
              <a:t>The  </a:t>
            </a:r>
            <a:r>
              <a:rPr sz="731" spc="27" dirty="0">
                <a:latin typeface="PMingLiU"/>
                <a:cs typeface="PMingLiU"/>
              </a:rPr>
              <a:t>countess </a:t>
            </a:r>
            <a:r>
              <a:rPr sz="731" spc="17" dirty="0">
                <a:latin typeface="PMingLiU"/>
                <a:cs typeface="PMingLiU"/>
              </a:rPr>
              <a:t>was very </a:t>
            </a:r>
            <a:r>
              <a:rPr sz="731" spc="20" dirty="0">
                <a:latin typeface="PMingLiU"/>
                <a:cs typeface="PMingLiU"/>
              </a:rPr>
              <a:t>happy, </a:t>
            </a:r>
            <a:r>
              <a:rPr sz="731" spc="50" dirty="0">
                <a:latin typeface="PMingLiU"/>
                <a:cs typeface="PMingLiU"/>
              </a:rPr>
              <a:t>and </a:t>
            </a:r>
            <a:r>
              <a:rPr sz="731" spc="27" dirty="0">
                <a:latin typeface="PMingLiU"/>
                <a:cs typeface="PMingLiU"/>
              </a:rPr>
              <a:t>I </a:t>
            </a:r>
            <a:r>
              <a:rPr sz="731" spc="33" dirty="0">
                <a:latin typeface="PMingLiU"/>
                <a:cs typeface="PMingLiU"/>
              </a:rPr>
              <a:t>became </a:t>
            </a:r>
            <a:r>
              <a:rPr sz="731" spc="37" dirty="0">
                <a:latin typeface="PMingLiU"/>
                <a:cs typeface="PMingLiU"/>
              </a:rPr>
              <a:t>her </a:t>
            </a:r>
            <a:r>
              <a:rPr sz="731" spc="27" dirty="0">
                <a:latin typeface="PMingLiU"/>
                <a:cs typeface="PMingLiU"/>
              </a:rPr>
              <a:t>servant. I </a:t>
            </a:r>
            <a:r>
              <a:rPr sz="731" spc="23" dirty="0">
                <a:latin typeface="PMingLiU"/>
                <a:cs typeface="PMingLiU"/>
              </a:rPr>
              <a:t>liked </a:t>
            </a:r>
            <a:r>
              <a:rPr sz="731" spc="37" dirty="0">
                <a:latin typeface="PMingLiU"/>
                <a:cs typeface="PMingLiU"/>
              </a:rPr>
              <a:t>the</a:t>
            </a:r>
            <a:r>
              <a:rPr sz="731" spc="-60" dirty="0">
                <a:latin typeface="PMingLiU"/>
                <a:cs typeface="PMingLiU"/>
              </a:rPr>
              <a:t> </a:t>
            </a:r>
            <a:r>
              <a:rPr sz="731" spc="27" dirty="0">
                <a:latin typeface="PMingLiU"/>
                <a:cs typeface="PMingLiU"/>
              </a:rPr>
              <a:t>house.</a:t>
            </a:r>
            <a:endParaRPr sz="731">
              <a:latin typeface="PMingLiU"/>
              <a:cs typeface="PMingLiU"/>
            </a:endParaRPr>
          </a:p>
          <a:p>
            <a:pPr marL="8439" marR="43039">
              <a:lnSpc>
                <a:spcPts val="817"/>
              </a:lnSpc>
            </a:pPr>
            <a:r>
              <a:rPr sz="731" spc="37" dirty="0">
                <a:latin typeface="PMingLiU"/>
                <a:cs typeface="PMingLiU"/>
              </a:rPr>
              <a:t>The </a:t>
            </a:r>
            <a:r>
              <a:rPr sz="731" spc="40" dirty="0">
                <a:latin typeface="PMingLiU"/>
                <a:cs typeface="PMingLiU"/>
              </a:rPr>
              <a:t>furniture </a:t>
            </a:r>
            <a:r>
              <a:rPr sz="731" spc="17" dirty="0">
                <a:latin typeface="PMingLiU"/>
                <a:cs typeface="PMingLiU"/>
              </a:rPr>
              <a:t>was </a:t>
            </a:r>
            <a:r>
              <a:rPr sz="731" spc="23" dirty="0">
                <a:latin typeface="PMingLiU"/>
                <a:cs typeface="PMingLiU"/>
              </a:rPr>
              <a:t>comfortable, </a:t>
            </a:r>
            <a:r>
              <a:rPr sz="731" spc="50" dirty="0">
                <a:latin typeface="PMingLiU"/>
                <a:cs typeface="PMingLiU"/>
              </a:rPr>
              <a:t>and </a:t>
            </a:r>
            <a:r>
              <a:rPr sz="731" spc="27" dirty="0">
                <a:latin typeface="PMingLiU"/>
                <a:cs typeface="PMingLiU"/>
              </a:rPr>
              <a:t>I </a:t>
            </a:r>
            <a:r>
              <a:rPr sz="731" spc="33" dirty="0">
                <a:latin typeface="PMingLiU"/>
                <a:cs typeface="PMingLiU"/>
              </a:rPr>
              <a:t>could </a:t>
            </a:r>
            <a:r>
              <a:rPr sz="731" spc="17" dirty="0">
                <a:latin typeface="PMingLiU"/>
                <a:cs typeface="PMingLiU"/>
              </a:rPr>
              <a:t>sleep </a:t>
            </a:r>
            <a:r>
              <a:rPr sz="731" spc="40" dirty="0">
                <a:latin typeface="PMingLiU"/>
                <a:cs typeface="PMingLiU"/>
              </a:rPr>
              <a:t>in </a:t>
            </a:r>
            <a:r>
              <a:rPr sz="731" spc="23" dirty="0">
                <a:latin typeface="PMingLiU"/>
                <a:cs typeface="PMingLiU"/>
              </a:rPr>
              <a:t>a </a:t>
            </a:r>
            <a:r>
              <a:rPr sz="731" spc="27" dirty="0">
                <a:latin typeface="PMingLiU"/>
                <a:cs typeface="PMingLiU"/>
              </a:rPr>
              <a:t>bed. </a:t>
            </a:r>
            <a:r>
              <a:rPr sz="731" spc="37" dirty="0">
                <a:latin typeface="PMingLiU"/>
                <a:cs typeface="PMingLiU"/>
              </a:rPr>
              <a:t>The </a:t>
            </a:r>
            <a:r>
              <a:rPr sz="731" spc="33" dirty="0">
                <a:latin typeface="PMingLiU"/>
                <a:cs typeface="PMingLiU"/>
              </a:rPr>
              <a:t>windows  </a:t>
            </a:r>
            <a:r>
              <a:rPr sz="731" spc="43" dirty="0">
                <a:latin typeface="PMingLiU"/>
                <a:cs typeface="PMingLiU"/>
              </a:rPr>
              <a:t>had </a:t>
            </a:r>
            <a:r>
              <a:rPr sz="731" spc="10" dirty="0">
                <a:latin typeface="PMingLiU"/>
                <a:cs typeface="PMingLiU"/>
              </a:rPr>
              <a:t>glass </a:t>
            </a:r>
            <a:r>
              <a:rPr sz="731" spc="40" dirty="0">
                <a:latin typeface="PMingLiU"/>
                <a:cs typeface="PMingLiU"/>
              </a:rPr>
              <a:t>in </a:t>
            </a:r>
            <a:r>
              <a:rPr sz="731" spc="37" dirty="0">
                <a:latin typeface="PMingLiU"/>
                <a:cs typeface="PMingLiU"/>
              </a:rPr>
              <a:t>them. </a:t>
            </a:r>
            <a:r>
              <a:rPr sz="731" spc="56" dirty="0">
                <a:latin typeface="PMingLiU"/>
                <a:cs typeface="PMingLiU"/>
              </a:rPr>
              <a:t>When </a:t>
            </a:r>
            <a:r>
              <a:rPr sz="731" spc="27" dirty="0">
                <a:latin typeface="PMingLiU"/>
                <a:cs typeface="PMingLiU"/>
              </a:rPr>
              <a:t>I </a:t>
            </a:r>
            <a:r>
              <a:rPr sz="731" spc="10" dirty="0">
                <a:latin typeface="PMingLiU"/>
                <a:cs typeface="PMingLiU"/>
              </a:rPr>
              <a:t>saw </a:t>
            </a:r>
            <a:r>
              <a:rPr sz="731" spc="23" dirty="0">
                <a:latin typeface="PMingLiU"/>
                <a:cs typeface="PMingLiU"/>
              </a:rPr>
              <a:t>a </a:t>
            </a:r>
            <a:r>
              <a:rPr sz="731" spc="20" dirty="0">
                <a:latin typeface="PMingLiU"/>
                <a:cs typeface="PMingLiU"/>
              </a:rPr>
              <a:t>toilet </a:t>
            </a:r>
            <a:r>
              <a:rPr sz="731" spc="23" dirty="0">
                <a:latin typeface="PMingLiU"/>
                <a:cs typeface="PMingLiU"/>
              </a:rPr>
              <a:t>inside </a:t>
            </a:r>
            <a:r>
              <a:rPr sz="731" spc="37" dirty="0">
                <a:latin typeface="PMingLiU"/>
                <a:cs typeface="PMingLiU"/>
              </a:rPr>
              <a:t>the </a:t>
            </a:r>
            <a:r>
              <a:rPr sz="731" spc="27" dirty="0">
                <a:latin typeface="PMingLiU"/>
                <a:cs typeface="PMingLiU"/>
              </a:rPr>
              <a:t>house, I </a:t>
            </a:r>
            <a:r>
              <a:rPr sz="731" spc="17" dirty="0">
                <a:latin typeface="PMingLiU"/>
                <a:cs typeface="PMingLiU"/>
              </a:rPr>
              <a:t>was very</a:t>
            </a:r>
            <a:r>
              <a:rPr sz="731" spc="-83" dirty="0">
                <a:latin typeface="PMingLiU"/>
                <a:cs typeface="PMingLiU"/>
              </a:rPr>
              <a:t> </a:t>
            </a:r>
            <a:r>
              <a:rPr sz="731" spc="20" dirty="0">
                <a:latin typeface="PMingLiU"/>
                <a:cs typeface="PMingLiU"/>
              </a:rPr>
              <a:t>happy.  </a:t>
            </a:r>
            <a:r>
              <a:rPr sz="731" spc="33" dirty="0">
                <a:latin typeface="PMingLiU"/>
                <a:cs typeface="PMingLiU"/>
              </a:rPr>
              <a:t>There </a:t>
            </a:r>
            <a:r>
              <a:rPr sz="731" spc="17" dirty="0">
                <a:latin typeface="PMingLiU"/>
                <a:cs typeface="PMingLiU"/>
              </a:rPr>
              <a:t>were </a:t>
            </a:r>
            <a:r>
              <a:rPr sz="731" spc="50" dirty="0">
                <a:latin typeface="PMingLiU"/>
                <a:cs typeface="PMingLiU"/>
              </a:rPr>
              <a:t>no </a:t>
            </a:r>
            <a:r>
              <a:rPr sz="731" spc="33" dirty="0">
                <a:latin typeface="PMingLiU"/>
                <a:cs typeface="PMingLiU"/>
              </a:rPr>
              <a:t>beds </a:t>
            </a:r>
            <a:r>
              <a:rPr sz="731" spc="40" dirty="0">
                <a:latin typeface="PMingLiU"/>
                <a:cs typeface="PMingLiU"/>
              </a:rPr>
              <a:t>or </a:t>
            </a:r>
            <a:r>
              <a:rPr sz="731" spc="20" dirty="0">
                <a:latin typeface="PMingLiU"/>
                <a:cs typeface="PMingLiU"/>
              </a:rPr>
              <a:t>toilets </a:t>
            </a:r>
            <a:r>
              <a:rPr sz="731" spc="40" dirty="0">
                <a:latin typeface="PMingLiU"/>
                <a:cs typeface="PMingLiU"/>
              </a:rPr>
              <a:t>in</a:t>
            </a:r>
            <a:r>
              <a:rPr sz="731" spc="-100" dirty="0">
                <a:latin typeface="PMingLiU"/>
                <a:cs typeface="PMingLiU"/>
              </a:rPr>
              <a:t> </a:t>
            </a:r>
            <a:r>
              <a:rPr sz="731" spc="37" dirty="0">
                <a:latin typeface="PMingLiU"/>
                <a:cs typeface="PMingLiU"/>
              </a:rPr>
              <a:t>Edinburgh.</a:t>
            </a:r>
            <a:endParaRPr sz="731">
              <a:latin typeface="PMingLiU"/>
              <a:cs typeface="PMingLiU"/>
            </a:endParaRPr>
          </a:p>
          <a:p>
            <a:pPr marL="8439" marR="121946" indent="119414">
              <a:lnSpc>
                <a:spcPts val="817"/>
              </a:lnSpc>
            </a:pPr>
            <a:r>
              <a:rPr sz="731" spc="40" dirty="0">
                <a:latin typeface="PMingLiU"/>
                <a:cs typeface="PMingLiU"/>
              </a:rPr>
              <a:t>That </a:t>
            </a:r>
            <a:r>
              <a:rPr sz="731" spc="27" dirty="0">
                <a:latin typeface="PMingLiU"/>
                <a:cs typeface="PMingLiU"/>
              </a:rPr>
              <a:t>evening </a:t>
            </a:r>
            <a:r>
              <a:rPr sz="731" spc="33" dirty="0">
                <a:latin typeface="PMingLiU"/>
                <a:cs typeface="PMingLiU"/>
              </a:rPr>
              <a:t>there </a:t>
            </a:r>
            <a:r>
              <a:rPr sz="731" spc="17" dirty="0">
                <a:latin typeface="PMingLiU"/>
                <a:cs typeface="PMingLiU"/>
              </a:rPr>
              <a:t>was </a:t>
            </a:r>
            <a:r>
              <a:rPr sz="731" spc="23" dirty="0">
                <a:latin typeface="PMingLiU"/>
                <a:cs typeface="PMingLiU"/>
              </a:rPr>
              <a:t>a </a:t>
            </a:r>
            <a:r>
              <a:rPr sz="731" spc="17" dirty="0">
                <a:latin typeface="PMingLiU"/>
                <a:cs typeface="PMingLiU"/>
              </a:rPr>
              <a:t>feast </a:t>
            </a:r>
            <a:r>
              <a:rPr sz="731" spc="40" dirty="0">
                <a:latin typeface="PMingLiU"/>
                <a:cs typeface="PMingLiU"/>
              </a:rPr>
              <a:t>in </a:t>
            </a:r>
            <a:r>
              <a:rPr sz="731" spc="37" dirty="0">
                <a:latin typeface="PMingLiU"/>
                <a:cs typeface="PMingLiU"/>
              </a:rPr>
              <a:t>the </a:t>
            </a:r>
            <a:r>
              <a:rPr sz="731" spc="17" dirty="0">
                <a:latin typeface="PMingLiU"/>
                <a:cs typeface="PMingLiU"/>
              </a:rPr>
              <a:t>castle. </a:t>
            </a:r>
            <a:r>
              <a:rPr sz="731" spc="37" dirty="0">
                <a:latin typeface="PMingLiU"/>
                <a:cs typeface="PMingLiU"/>
              </a:rPr>
              <a:t>The </a:t>
            </a:r>
            <a:r>
              <a:rPr sz="731" spc="27" dirty="0">
                <a:latin typeface="PMingLiU"/>
                <a:cs typeface="PMingLiU"/>
              </a:rPr>
              <a:t>countess </a:t>
            </a:r>
            <a:r>
              <a:rPr sz="731" spc="7" dirty="0">
                <a:latin typeface="PMingLiU"/>
                <a:cs typeface="PMingLiU"/>
              </a:rPr>
              <a:t>gave </a:t>
            </a:r>
            <a:r>
              <a:rPr sz="731" spc="43" dirty="0">
                <a:latin typeface="PMingLiU"/>
                <a:cs typeface="PMingLiU"/>
              </a:rPr>
              <a:t>me </a:t>
            </a:r>
            <a:r>
              <a:rPr sz="731" spc="23" dirty="0">
                <a:latin typeface="PMingLiU"/>
                <a:cs typeface="PMingLiU"/>
              </a:rPr>
              <a:t>a  </a:t>
            </a:r>
            <a:r>
              <a:rPr sz="731" spc="40" dirty="0">
                <a:latin typeface="PMingLiU"/>
                <a:cs typeface="PMingLiU"/>
              </a:rPr>
              <a:t>spoon </a:t>
            </a:r>
            <a:r>
              <a:rPr sz="731" spc="50" dirty="0">
                <a:latin typeface="PMingLiU"/>
                <a:cs typeface="PMingLiU"/>
              </a:rPr>
              <a:t>and</a:t>
            </a:r>
            <a:r>
              <a:rPr sz="731" spc="-126" dirty="0">
                <a:latin typeface="PMingLiU"/>
                <a:cs typeface="PMingLiU"/>
              </a:rPr>
              <a:t> </a:t>
            </a:r>
            <a:r>
              <a:rPr sz="731" spc="20" dirty="0">
                <a:latin typeface="PMingLiU"/>
                <a:cs typeface="PMingLiU"/>
              </a:rPr>
              <a:t>said, </a:t>
            </a:r>
            <a:r>
              <a:rPr sz="731" spc="-106" dirty="0">
                <a:latin typeface="PMingLiU"/>
                <a:cs typeface="PMingLiU"/>
              </a:rPr>
              <a:t>“You </a:t>
            </a:r>
            <a:r>
              <a:rPr sz="731" spc="43" dirty="0">
                <a:latin typeface="PMingLiU"/>
                <a:cs typeface="PMingLiU"/>
              </a:rPr>
              <a:t>must </a:t>
            </a:r>
            <a:r>
              <a:rPr sz="731" spc="33" dirty="0">
                <a:latin typeface="PMingLiU"/>
                <a:cs typeface="PMingLiU"/>
              </a:rPr>
              <a:t>come </a:t>
            </a:r>
            <a:r>
              <a:rPr sz="731" spc="37" dirty="0">
                <a:latin typeface="PMingLiU"/>
                <a:cs typeface="PMingLiU"/>
              </a:rPr>
              <a:t>with </a:t>
            </a:r>
            <a:r>
              <a:rPr sz="731" spc="33" dirty="0">
                <a:latin typeface="PMingLiU"/>
                <a:cs typeface="PMingLiU"/>
              </a:rPr>
              <a:t>your </a:t>
            </a:r>
            <a:r>
              <a:rPr sz="731" spc="43" dirty="0">
                <a:latin typeface="PMingLiU"/>
                <a:cs typeface="PMingLiU"/>
              </a:rPr>
              <a:t>own </a:t>
            </a:r>
            <a:r>
              <a:rPr sz="731" spc="40" dirty="0">
                <a:latin typeface="PMingLiU"/>
                <a:cs typeface="PMingLiU"/>
              </a:rPr>
              <a:t>spoon </a:t>
            </a:r>
            <a:r>
              <a:rPr sz="731" spc="37" dirty="0">
                <a:latin typeface="PMingLiU"/>
                <a:cs typeface="PMingLiU"/>
              </a:rPr>
              <a:t>when </a:t>
            </a:r>
            <a:r>
              <a:rPr sz="731" spc="33" dirty="0">
                <a:latin typeface="PMingLiU"/>
                <a:cs typeface="PMingLiU"/>
              </a:rPr>
              <a:t>somebody  </a:t>
            </a:r>
            <a:r>
              <a:rPr sz="731" spc="20" dirty="0">
                <a:latin typeface="PMingLiU"/>
                <a:cs typeface="PMingLiU"/>
              </a:rPr>
              <a:t>invites </a:t>
            </a:r>
            <a:r>
              <a:rPr sz="731" spc="27" dirty="0">
                <a:latin typeface="PMingLiU"/>
                <a:cs typeface="PMingLiU"/>
              </a:rPr>
              <a:t>you </a:t>
            </a:r>
            <a:r>
              <a:rPr sz="731" spc="33" dirty="0">
                <a:latin typeface="PMingLiU"/>
                <a:cs typeface="PMingLiU"/>
              </a:rPr>
              <a:t>to</a:t>
            </a:r>
            <a:r>
              <a:rPr sz="731" spc="-13" dirty="0">
                <a:latin typeface="PMingLiU"/>
                <a:cs typeface="PMingLiU"/>
              </a:rPr>
              <a:t> </a:t>
            </a:r>
            <a:r>
              <a:rPr sz="731" spc="-27" dirty="0">
                <a:latin typeface="PMingLiU"/>
                <a:cs typeface="PMingLiU"/>
              </a:rPr>
              <a:t>dinner.”</a:t>
            </a:r>
            <a:endParaRPr sz="731">
              <a:latin typeface="PMingLiU"/>
              <a:cs typeface="PMingLiU"/>
            </a:endParaRPr>
          </a:p>
        </p:txBody>
      </p:sp>
      <p:sp>
        <p:nvSpPr>
          <p:cNvPr id="4" name="object 4"/>
          <p:cNvSpPr txBox="1"/>
          <p:nvPr/>
        </p:nvSpPr>
        <p:spPr>
          <a:xfrm>
            <a:off x="2985491" y="5494896"/>
            <a:ext cx="3198759" cy="1422552"/>
          </a:xfrm>
          <a:prstGeom prst="rect">
            <a:avLst/>
          </a:prstGeom>
        </p:spPr>
        <p:txBody>
          <a:bodyPr vert="horz" wrap="square" lIns="0" tIns="18144" rIns="0" bIns="0" rtlCol="0">
            <a:spAutoFit/>
          </a:bodyPr>
          <a:lstStyle/>
          <a:p>
            <a:pPr marL="223637" marR="39664" indent="119414">
              <a:lnSpc>
                <a:spcPts val="817"/>
              </a:lnSpc>
              <a:spcBef>
                <a:spcPts val="143"/>
              </a:spcBef>
            </a:pPr>
            <a:r>
              <a:rPr sz="731" spc="37" dirty="0">
                <a:latin typeface="PMingLiU"/>
                <a:cs typeface="PMingLiU"/>
              </a:rPr>
              <a:t>The </a:t>
            </a:r>
            <a:r>
              <a:rPr sz="731" spc="23" dirty="0">
                <a:latin typeface="PMingLiU"/>
                <a:cs typeface="PMingLiU"/>
              </a:rPr>
              <a:t>people </a:t>
            </a:r>
            <a:r>
              <a:rPr sz="731" spc="40" dirty="0">
                <a:latin typeface="PMingLiU"/>
                <a:cs typeface="PMingLiU"/>
              </a:rPr>
              <a:t>in </a:t>
            </a:r>
            <a:r>
              <a:rPr sz="731" spc="37" dirty="0">
                <a:latin typeface="PMingLiU"/>
                <a:cs typeface="PMingLiU"/>
              </a:rPr>
              <a:t>the </a:t>
            </a:r>
            <a:r>
              <a:rPr sz="731" spc="17" dirty="0">
                <a:latin typeface="PMingLiU"/>
                <a:cs typeface="PMingLiU"/>
              </a:rPr>
              <a:t>castle </a:t>
            </a:r>
            <a:r>
              <a:rPr sz="731" spc="23" dirty="0">
                <a:latin typeface="PMingLiU"/>
                <a:cs typeface="PMingLiU"/>
              </a:rPr>
              <a:t>wore beautiful, </a:t>
            </a:r>
            <a:r>
              <a:rPr sz="731" spc="20" dirty="0">
                <a:latin typeface="PMingLiU"/>
                <a:cs typeface="PMingLiU"/>
              </a:rPr>
              <a:t>expensive clothes, </a:t>
            </a:r>
            <a:r>
              <a:rPr sz="731" spc="37" dirty="0">
                <a:latin typeface="PMingLiU"/>
                <a:cs typeface="PMingLiU"/>
              </a:rPr>
              <a:t>but the </a:t>
            </a:r>
            <a:r>
              <a:rPr sz="731" spc="20" dirty="0">
                <a:latin typeface="PMingLiU"/>
                <a:cs typeface="PMingLiU"/>
              </a:rPr>
              <a:t>smell  </a:t>
            </a:r>
            <a:r>
              <a:rPr sz="731" spc="33" dirty="0">
                <a:latin typeface="PMingLiU"/>
                <a:cs typeface="PMingLiU"/>
              </a:rPr>
              <a:t>there </a:t>
            </a:r>
            <a:r>
              <a:rPr sz="731" spc="17" dirty="0">
                <a:latin typeface="PMingLiU"/>
                <a:cs typeface="PMingLiU"/>
              </a:rPr>
              <a:t>was </a:t>
            </a:r>
            <a:r>
              <a:rPr sz="731" spc="27" dirty="0">
                <a:latin typeface="PMingLiU"/>
                <a:cs typeface="PMingLiU"/>
              </a:rPr>
              <a:t>bad. I </a:t>
            </a:r>
            <a:r>
              <a:rPr sz="731" spc="40" dirty="0">
                <a:latin typeface="PMingLiU"/>
                <a:cs typeface="PMingLiU"/>
              </a:rPr>
              <a:t>thought </a:t>
            </a:r>
            <a:r>
              <a:rPr sz="731" spc="17" dirty="0">
                <a:latin typeface="PMingLiU"/>
                <a:cs typeface="PMingLiU"/>
              </a:rPr>
              <a:t>all </a:t>
            </a:r>
            <a:r>
              <a:rPr sz="731" spc="37" dirty="0">
                <a:latin typeface="PMingLiU"/>
                <a:cs typeface="PMingLiU"/>
              </a:rPr>
              <a:t>the </a:t>
            </a:r>
            <a:r>
              <a:rPr sz="731" spc="23" dirty="0">
                <a:latin typeface="PMingLiU"/>
                <a:cs typeface="PMingLiU"/>
              </a:rPr>
              <a:t>people </a:t>
            </a:r>
            <a:r>
              <a:rPr sz="731" spc="33" dirty="0">
                <a:latin typeface="PMingLiU"/>
                <a:cs typeface="PMingLiU"/>
              </a:rPr>
              <a:t>needed </a:t>
            </a:r>
            <a:r>
              <a:rPr sz="731" spc="23" dirty="0">
                <a:latin typeface="PMingLiU"/>
                <a:cs typeface="PMingLiU"/>
              </a:rPr>
              <a:t>a </a:t>
            </a:r>
            <a:r>
              <a:rPr sz="731" spc="33" dirty="0">
                <a:latin typeface="PMingLiU"/>
                <a:cs typeface="PMingLiU"/>
              </a:rPr>
              <a:t>bath. </a:t>
            </a:r>
            <a:r>
              <a:rPr sz="731" spc="20" dirty="0">
                <a:latin typeface="PMingLiU"/>
                <a:cs typeface="PMingLiU"/>
              </a:rPr>
              <a:t>But </a:t>
            </a:r>
            <a:r>
              <a:rPr sz="731" spc="33" dirty="0">
                <a:latin typeface="PMingLiU"/>
                <a:cs typeface="PMingLiU"/>
              </a:rPr>
              <a:t>there </a:t>
            </a:r>
            <a:r>
              <a:rPr sz="731" spc="17" dirty="0">
                <a:latin typeface="PMingLiU"/>
                <a:cs typeface="PMingLiU"/>
              </a:rPr>
              <a:t>was </a:t>
            </a:r>
            <a:r>
              <a:rPr sz="731" spc="50" dirty="0">
                <a:latin typeface="PMingLiU"/>
                <a:cs typeface="PMingLiU"/>
              </a:rPr>
              <a:t>no  </a:t>
            </a:r>
            <a:r>
              <a:rPr sz="731" spc="43" dirty="0">
                <a:latin typeface="PMingLiU"/>
                <a:cs typeface="PMingLiU"/>
              </a:rPr>
              <a:t>bathroom </a:t>
            </a:r>
            <a:r>
              <a:rPr sz="731" spc="50" dirty="0">
                <a:latin typeface="PMingLiU"/>
                <a:cs typeface="PMingLiU"/>
              </a:rPr>
              <a:t>and no </a:t>
            </a:r>
            <a:r>
              <a:rPr sz="731" spc="20" dirty="0">
                <a:latin typeface="PMingLiU"/>
                <a:cs typeface="PMingLiU"/>
              </a:rPr>
              <a:t>toilet </a:t>
            </a:r>
            <a:r>
              <a:rPr sz="731" spc="40" dirty="0">
                <a:latin typeface="PMingLiU"/>
                <a:cs typeface="PMingLiU"/>
              </a:rPr>
              <a:t>in </a:t>
            </a:r>
            <a:r>
              <a:rPr sz="731" spc="37" dirty="0">
                <a:latin typeface="PMingLiU"/>
                <a:cs typeface="PMingLiU"/>
              </a:rPr>
              <a:t>the</a:t>
            </a:r>
            <a:r>
              <a:rPr sz="731" spc="-93" dirty="0">
                <a:latin typeface="PMingLiU"/>
                <a:cs typeface="PMingLiU"/>
              </a:rPr>
              <a:t> </a:t>
            </a:r>
            <a:r>
              <a:rPr sz="731" spc="10" dirty="0">
                <a:latin typeface="PMingLiU"/>
                <a:cs typeface="PMingLiU"/>
              </a:rPr>
              <a:t>castle!</a:t>
            </a:r>
            <a:endParaRPr sz="731">
              <a:latin typeface="PMingLiU"/>
              <a:cs typeface="PMingLiU"/>
            </a:endParaRPr>
          </a:p>
          <a:p>
            <a:pPr marL="343051">
              <a:lnSpc>
                <a:spcPts val="771"/>
              </a:lnSpc>
            </a:pPr>
            <a:r>
              <a:rPr sz="731" spc="23" dirty="0">
                <a:latin typeface="PMingLiU"/>
                <a:cs typeface="PMingLiU"/>
              </a:rPr>
              <a:t>At </a:t>
            </a:r>
            <a:r>
              <a:rPr sz="731" spc="37" dirty="0">
                <a:latin typeface="PMingLiU"/>
                <a:cs typeface="PMingLiU"/>
              </a:rPr>
              <a:t>the </a:t>
            </a:r>
            <a:r>
              <a:rPr sz="731" spc="17" dirty="0">
                <a:latin typeface="PMingLiU"/>
                <a:cs typeface="PMingLiU"/>
              </a:rPr>
              <a:t>feast </a:t>
            </a:r>
            <a:r>
              <a:rPr sz="731" spc="27" dirty="0">
                <a:latin typeface="PMingLiU"/>
                <a:cs typeface="PMingLiU"/>
              </a:rPr>
              <a:t>I </a:t>
            </a:r>
            <a:r>
              <a:rPr sz="731" spc="43" dirty="0">
                <a:latin typeface="PMingLiU"/>
                <a:cs typeface="PMingLiU"/>
              </a:rPr>
              <a:t>had </a:t>
            </a:r>
            <a:r>
              <a:rPr sz="731" spc="33" dirty="0">
                <a:latin typeface="PMingLiU"/>
                <a:cs typeface="PMingLiU"/>
              </a:rPr>
              <a:t>to </a:t>
            </a:r>
            <a:r>
              <a:rPr sz="731" spc="40" dirty="0">
                <a:latin typeface="PMingLiU"/>
                <a:cs typeface="PMingLiU"/>
              </a:rPr>
              <a:t>stand behind </a:t>
            </a:r>
            <a:r>
              <a:rPr sz="731" spc="37" dirty="0">
                <a:latin typeface="PMingLiU"/>
                <a:cs typeface="PMingLiU"/>
              </a:rPr>
              <a:t>the </a:t>
            </a:r>
            <a:r>
              <a:rPr sz="731" spc="-37" dirty="0">
                <a:latin typeface="PMingLiU"/>
                <a:cs typeface="PMingLiU"/>
              </a:rPr>
              <a:t>countess’s </a:t>
            </a:r>
            <a:r>
              <a:rPr sz="731" spc="33" dirty="0">
                <a:latin typeface="PMingLiU"/>
                <a:cs typeface="PMingLiU"/>
              </a:rPr>
              <a:t>chair </a:t>
            </a:r>
            <a:r>
              <a:rPr sz="731" spc="50" dirty="0">
                <a:latin typeface="PMingLiU"/>
                <a:cs typeface="PMingLiU"/>
              </a:rPr>
              <a:t>and </a:t>
            </a:r>
            <a:r>
              <a:rPr sz="731" spc="20" dirty="0">
                <a:latin typeface="PMingLiU"/>
                <a:cs typeface="PMingLiU"/>
              </a:rPr>
              <a:t>serve </a:t>
            </a:r>
            <a:r>
              <a:rPr sz="731" spc="17" dirty="0">
                <a:latin typeface="PMingLiU"/>
                <a:cs typeface="PMingLiU"/>
              </a:rPr>
              <a:t>her.</a:t>
            </a:r>
            <a:r>
              <a:rPr sz="731" spc="-76" dirty="0">
                <a:latin typeface="PMingLiU"/>
                <a:cs typeface="PMingLiU"/>
              </a:rPr>
              <a:t> </a:t>
            </a:r>
            <a:r>
              <a:rPr sz="731" spc="17" dirty="0">
                <a:latin typeface="PMingLiU"/>
                <a:cs typeface="PMingLiU"/>
              </a:rPr>
              <a:t>All</a:t>
            </a:r>
            <a:endParaRPr sz="731">
              <a:latin typeface="PMingLiU"/>
              <a:cs typeface="PMingLiU"/>
            </a:endParaRPr>
          </a:p>
          <a:p>
            <a:pPr marL="223216" marR="3376">
              <a:lnSpc>
                <a:spcPts val="817"/>
              </a:lnSpc>
              <a:spcBef>
                <a:spcPts val="47"/>
              </a:spcBef>
            </a:pPr>
            <a:r>
              <a:rPr sz="731" spc="37" dirty="0">
                <a:latin typeface="PMingLiU"/>
                <a:cs typeface="PMingLiU"/>
              </a:rPr>
              <a:t>the </a:t>
            </a:r>
            <a:r>
              <a:rPr sz="731" spc="17" dirty="0">
                <a:latin typeface="PMingLiU"/>
                <a:cs typeface="PMingLiU"/>
              </a:rPr>
              <a:t>plates </a:t>
            </a:r>
            <a:r>
              <a:rPr sz="731" spc="50" dirty="0">
                <a:latin typeface="PMingLiU"/>
                <a:cs typeface="PMingLiU"/>
              </a:rPr>
              <a:t>and </a:t>
            </a:r>
            <a:r>
              <a:rPr sz="731" spc="33" dirty="0">
                <a:latin typeface="PMingLiU"/>
                <a:cs typeface="PMingLiU"/>
              </a:rPr>
              <a:t>cups </a:t>
            </a:r>
            <a:r>
              <a:rPr sz="731" spc="17" dirty="0">
                <a:latin typeface="PMingLiU"/>
                <a:cs typeface="PMingLiU"/>
              </a:rPr>
              <a:t>were </a:t>
            </a:r>
            <a:r>
              <a:rPr sz="731" spc="43" dirty="0">
                <a:latin typeface="PMingLiU"/>
                <a:cs typeface="PMingLiU"/>
              </a:rPr>
              <a:t>made </a:t>
            </a:r>
            <a:r>
              <a:rPr sz="731" spc="10" dirty="0">
                <a:latin typeface="PMingLiU"/>
                <a:cs typeface="PMingLiU"/>
              </a:rPr>
              <a:t>of </a:t>
            </a:r>
            <a:r>
              <a:rPr sz="731" spc="7" dirty="0">
                <a:latin typeface="PMingLiU"/>
                <a:cs typeface="PMingLiU"/>
              </a:rPr>
              <a:t>silver</a:t>
            </a:r>
            <a:r>
              <a:rPr sz="698" spc="10" baseline="31746" dirty="0">
                <a:latin typeface="PMingLiU"/>
                <a:cs typeface="PMingLiU"/>
              </a:rPr>
              <a:t>*</a:t>
            </a:r>
            <a:r>
              <a:rPr sz="731" spc="7" dirty="0">
                <a:latin typeface="PMingLiU"/>
                <a:cs typeface="PMingLiU"/>
              </a:rPr>
              <a:t>, </a:t>
            </a:r>
            <a:r>
              <a:rPr sz="731" spc="50" dirty="0">
                <a:latin typeface="PMingLiU"/>
                <a:cs typeface="PMingLiU"/>
              </a:rPr>
              <a:t>and </a:t>
            </a:r>
            <a:r>
              <a:rPr sz="731" spc="37" dirty="0">
                <a:latin typeface="PMingLiU"/>
                <a:cs typeface="PMingLiU"/>
              </a:rPr>
              <a:t>the </a:t>
            </a:r>
            <a:r>
              <a:rPr sz="731" spc="27" dirty="0">
                <a:latin typeface="PMingLiU"/>
                <a:cs typeface="PMingLiU"/>
              </a:rPr>
              <a:t>food looked </a:t>
            </a:r>
            <a:r>
              <a:rPr sz="731" spc="17" dirty="0">
                <a:latin typeface="PMingLiU"/>
                <a:cs typeface="PMingLiU"/>
              </a:rPr>
              <a:t>tasty. </a:t>
            </a:r>
            <a:r>
              <a:rPr sz="731" spc="20" dirty="0">
                <a:latin typeface="PMingLiU"/>
                <a:cs typeface="PMingLiU"/>
              </a:rPr>
              <a:t>But </a:t>
            </a:r>
            <a:r>
              <a:rPr sz="731" spc="27" dirty="0">
                <a:latin typeface="PMingLiU"/>
                <a:cs typeface="PMingLiU"/>
              </a:rPr>
              <a:t>I  </a:t>
            </a:r>
            <a:r>
              <a:rPr sz="731" spc="-60" dirty="0">
                <a:latin typeface="PMingLiU"/>
                <a:cs typeface="PMingLiU"/>
              </a:rPr>
              <a:t>didn’t </a:t>
            </a:r>
            <a:r>
              <a:rPr sz="731" spc="17" dirty="0">
                <a:latin typeface="PMingLiU"/>
                <a:cs typeface="PMingLiU"/>
              </a:rPr>
              <a:t>like </a:t>
            </a:r>
            <a:r>
              <a:rPr sz="731" spc="-56" dirty="0">
                <a:latin typeface="PMingLiU"/>
                <a:cs typeface="PMingLiU"/>
              </a:rPr>
              <a:t>people’s </a:t>
            </a:r>
            <a:r>
              <a:rPr sz="731" spc="40" dirty="0">
                <a:latin typeface="PMingLiU"/>
                <a:cs typeface="PMingLiU"/>
              </a:rPr>
              <a:t>manners. </a:t>
            </a:r>
            <a:r>
              <a:rPr sz="731" spc="27" dirty="0">
                <a:latin typeface="PMingLiU"/>
                <a:cs typeface="PMingLiU"/>
              </a:rPr>
              <a:t>They </a:t>
            </a:r>
            <a:r>
              <a:rPr sz="731" spc="20" dirty="0">
                <a:latin typeface="PMingLiU"/>
                <a:cs typeface="PMingLiU"/>
              </a:rPr>
              <a:t>ate </a:t>
            </a:r>
            <a:r>
              <a:rPr sz="731" spc="37" dirty="0">
                <a:latin typeface="PMingLiU"/>
                <a:cs typeface="PMingLiU"/>
              </a:rPr>
              <a:t>with </a:t>
            </a:r>
            <a:r>
              <a:rPr sz="731" spc="33" dirty="0">
                <a:latin typeface="PMingLiU"/>
                <a:cs typeface="PMingLiU"/>
              </a:rPr>
              <a:t>their </a:t>
            </a:r>
            <a:r>
              <a:rPr sz="731" spc="43" dirty="0">
                <a:latin typeface="PMingLiU"/>
                <a:cs typeface="PMingLiU"/>
              </a:rPr>
              <a:t>hands </a:t>
            </a:r>
            <a:r>
              <a:rPr sz="731" spc="50" dirty="0">
                <a:latin typeface="PMingLiU"/>
                <a:cs typeface="PMingLiU"/>
              </a:rPr>
              <a:t>and </a:t>
            </a:r>
            <a:r>
              <a:rPr sz="731" spc="37" dirty="0">
                <a:latin typeface="PMingLiU"/>
                <a:cs typeface="PMingLiU"/>
              </a:rPr>
              <a:t>threw </a:t>
            </a:r>
            <a:r>
              <a:rPr sz="731" spc="33" dirty="0">
                <a:latin typeface="PMingLiU"/>
                <a:cs typeface="PMingLiU"/>
              </a:rPr>
              <a:t>bones </a:t>
            </a:r>
            <a:r>
              <a:rPr sz="731" spc="50" dirty="0">
                <a:latin typeface="PMingLiU"/>
                <a:cs typeface="PMingLiU"/>
              </a:rPr>
              <a:t>on  </a:t>
            </a:r>
            <a:r>
              <a:rPr sz="731" spc="37" dirty="0">
                <a:latin typeface="PMingLiU"/>
                <a:cs typeface="PMingLiU"/>
              </a:rPr>
              <a:t>the </a:t>
            </a:r>
            <a:r>
              <a:rPr sz="731" spc="10" dirty="0">
                <a:latin typeface="PMingLiU"/>
                <a:cs typeface="PMingLiU"/>
              </a:rPr>
              <a:t>floor</a:t>
            </a:r>
            <a:r>
              <a:rPr sz="698" spc="15" baseline="31746" dirty="0">
                <a:latin typeface="PMingLiU"/>
                <a:cs typeface="PMingLiU"/>
              </a:rPr>
              <a:t>**</a:t>
            </a:r>
            <a:r>
              <a:rPr sz="731" spc="10" dirty="0">
                <a:latin typeface="PMingLiU"/>
                <a:cs typeface="PMingLiU"/>
              </a:rPr>
              <a:t>. </a:t>
            </a:r>
            <a:r>
              <a:rPr sz="731" spc="33" dirty="0">
                <a:latin typeface="PMingLiU"/>
                <a:cs typeface="PMingLiU"/>
              </a:rPr>
              <a:t>Their </a:t>
            </a:r>
            <a:r>
              <a:rPr sz="731" spc="43" dirty="0">
                <a:latin typeface="PMingLiU"/>
                <a:cs typeface="PMingLiU"/>
              </a:rPr>
              <a:t>hands </a:t>
            </a:r>
            <a:r>
              <a:rPr sz="731" spc="17" dirty="0">
                <a:latin typeface="PMingLiU"/>
                <a:cs typeface="PMingLiU"/>
              </a:rPr>
              <a:t>were </a:t>
            </a:r>
            <a:r>
              <a:rPr sz="731" spc="40" dirty="0">
                <a:latin typeface="PMingLiU"/>
                <a:cs typeface="PMingLiU"/>
              </a:rPr>
              <a:t>dirty </a:t>
            </a:r>
            <a:r>
              <a:rPr sz="731" spc="50" dirty="0">
                <a:latin typeface="PMingLiU"/>
                <a:cs typeface="PMingLiU"/>
              </a:rPr>
              <a:t>and </a:t>
            </a:r>
            <a:r>
              <a:rPr sz="731" spc="33" dirty="0">
                <a:latin typeface="PMingLiU"/>
                <a:cs typeface="PMingLiU"/>
              </a:rPr>
              <a:t>their teeth </a:t>
            </a:r>
            <a:r>
              <a:rPr sz="731" spc="17" dirty="0">
                <a:latin typeface="PMingLiU"/>
                <a:cs typeface="PMingLiU"/>
              </a:rPr>
              <a:t>were black, </a:t>
            </a:r>
            <a:r>
              <a:rPr sz="731" spc="23" dirty="0">
                <a:latin typeface="PMingLiU"/>
                <a:cs typeface="PMingLiU"/>
              </a:rPr>
              <a:t>because </a:t>
            </a:r>
            <a:r>
              <a:rPr sz="731" spc="33" dirty="0">
                <a:latin typeface="PMingLiU"/>
                <a:cs typeface="PMingLiU"/>
              </a:rPr>
              <a:t>they  </a:t>
            </a:r>
            <a:r>
              <a:rPr sz="731" spc="20" dirty="0">
                <a:latin typeface="PMingLiU"/>
                <a:cs typeface="PMingLiU"/>
              </a:rPr>
              <a:t>ate </a:t>
            </a:r>
            <a:r>
              <a:rPr sz="731" spc="23" dirty="0">
                <a:latin typeface="PMingLiU"/>
                <a:cs typeface="PMingLiU"/>
              </a:rPr>
              <a:t>a </a:t>
            </a:r>
            <a:r>
              <a:rPr sz="731" spc="17" dirty="0">
                <a:latin typeface="PMingLiU"/>
                <a:cs typeface="PMingLiU"/>
              </a:rPr>
              <a:t>lot </a:t>
            </a:r>
            <a:r>
              <a:rPr sz="731" spc="10" dirty="0">
                <a:latin typeface="PMingLiU"/>
                <a:cs typeface="PMingLiU"/>
              </a:rPr>
              <a:t>of </a:t>
            </a:r>
            <a:r>
              <a:rPr sz="731" spc="17" dirty="0">
                <a:latin typeface="PMingLiU"/>
                <a:cs typeface="PMingLiU"/>
              </a:rPr>
              <a:t>sugar. </a:t>
            </a:r>
            <a:r>
              <a:rPr sz="731" spc="37" dirty="0">
                <a:latin typeface="PMingLiU"/>
                <a:cs typeface="PMingLiU"/>
              </a:rPr>
              <a:t>The </a:t>
            </a:r>
            <a:r>
              <a:rPr sz="731" spc="40" dirty="0">
                <a:latin typeface="PMingLiU"/>
                <a:cs typeface="PMingLiU"/>
              </a:rPr>
              <a:t>Queen </a:t>
            </a:r>
            <a:r>
              <a:rPr sz="731" spc="-60" dirty="0">
                <a:latin typeface="PMingLiU"/>
                <a:cs typeface="PMingLiU"/>
              </a:rPr>
              <a:t>didn’t  </a:t>
            </a:r>
            <a:r>
              <a:rPr sz="731" spc="20" dirty="0">
                <a:latin typeface="PMingLiU"/>
                <a:cs typeface="PMingLiU"/>
              </a:rPr>
              <a:t>smile, </a:t>
            </a:r>
            <a:r>
              <a:rPr sz="731" spc="23" dirty="0">
                <a:latin typeface="PMingLiU"/>
                <a:cs typeface="PMingLiU"/>
              </a:rPr>
              <a:t>because </a:t>
            </a:r>
            <a:r>
              <a:rPr sz="731" spc="37" dirty="0">
                <a:latin typeface="PMingLiU"/>
                <a:cs typeface="PMingLiU"/>
              </a:rPr>
              <a:t>her </a:t>
            </a:r>
            <a:r>
              <a:rPr sz="731" spc="33" dirty="0">
                <a:latin typeface="PMingLiU"/>
                <a:cs typeface="PMingLiU"/>
              </a:rPr>
              <a:t>teeth </a:t>
            </a:r>
            <a:r>
              <a:rPr sz="731" spc="17" dirty="0">
                <a:latin typeface="PMingLiU"/>
                <a:cs typeface="PMingLiU"/>
              </a:rPr>
              <a:t>were black</a:t>
            </a:r>
            <a:r>
              <a:rPr sz="731" spc="-83" dirty="0">
                <a:latin typeface="PMingLiU"/>
                <a:cs typeface="PMingLiU"/>
              </a:rPr>
              <a:t> </a:t>
            </a:r>
            <a:r>
              <a:rPr sz="731" spc="23" dirty="0">
                <a:latin typeface="PMingLiU"/>
                <a:cs typeface="PMingLiU"/>
              </a:rPr>
              <a:t>too.</a:t>
            </a:r>
            <a:endParaRPr sz="731">
              <a:latin typeface="PMingLiU"/>
              <a:cs typeface="PMingLiU"/>
            </a:endParaRPr>
          </a:p>
          <a:p>
            <a:pPr>
              <a:spcBef>
                <a:spcPts val="3"/>
              </a:spcBef>
            </a:pPr>
            <a:endParaRPr sz="1130">
              <a:latin typeface="Times New Roman"/>
              <a:cs typeface="Times New Roman"/>
            </a:endParaRPr>
          </a:p>
          <a:p>
            <a:pPr marL="247267"/>
            <a:r>
              <a:rPr sz="698" spc="-35" baseline="31746" dirty="0">
                <a:latin typeface="PMingLiU"/>
                <a:cs typeface="PMingLiU"/>
              </a:rPr>
              <a:t>* </a:t>
            </a:r>
            <a:r>
              <a:rPr sz="698" spc="104" baseline="31746" dirty="0">
                <a:latin typeface="PMingLiU"/>
                <a:cs typeface="PMingLiU"/>
              </a:rPr>
              <a:t> </a:t>
            </a:r>
            <a:r>
              <a:rPr sz="665" spc="-316" dirty="0">
                <a:latin typeface="PMingLiU"/>
                <a:cs typeface="PMingLiU"/>
              </a:rPr>
              <a:t>сделаны</a:t>
            </a:r>
            <a:r>
              <a:rPr sz="665" spc="7" dirty="0">
                <a:latin typeface="PMingLiU"/>
                <a:cs typeface="PMingLiU"/>
              </a:rPr>
              <a:t> </a:t>
            </a:r>
            <a:r>
              <a:rPr sz="665" spc="-332" dirty="0">
                <a:latin typeface="PMingLiU"/>
                <a:cs typeface="PMingLiU"/>
              </a:rPr>
              <a:t>из</a:t>
            </a:r>
            <a:r>
              <a:rPr sz="665" spc="-47" dirty="0">
                <a:latin typeface="PMingLiU"/>
                <a:cs typeface="PMingLiU"/>
              </a:rPr>
              <a:t> </a:t>
            </a:r>
            <a:r>
              <a:rPr sz="665" spc="-342" dirty="0">
                <a:latin typeface="PMingLiU"/>
                <a:cs typeface="PMingLiU"/>
              </a:rPr>
              <a:t>серебра</a:t>
            </a:r>
            <a:endParaRPr sz="665">
              <a:latin typeface="PMingLiU"/>
              <a:cs typeface="PMingLiU"/>
            </a:endParaRPr>
          </a:p>
          <a:p>
            <a:pPr marL="223637"/>
            <a:r>
              <a:rPr sz="698" spc="-40" baseline="31746" dirty="0">
                <a:latin typeface="PMingLiU"/>
                <a:cs typeface="PMingLiU"/>
              </a:rPr>
              <a:t>**   </a:t>
            </a:r>
            <a:r>
              <a:rPr sz="665" spc="-319" dirty="0">
                <a:latin typeface="PMingLiU"/>
                <a:cs typeface="PMingLiU"/>
              </a:rPr>
              <a:t>бросали</a:t>
            </a:r>
            <a:r>
              <a:rPr sz="665" spc="7" dirty="0">
                <a:latin typeface="PMingLiU"/>
                <a:cs typeface="PMingLiU"/>
              </a:rPr>
              <a:t> </a:t>
            </a:r>
            <a:r>
              <a:rPr sz="665" spc="-329" dirty="0">
                <a:latin typeface="PMingLiU"/>
                <a:cs typeface="PMingLiU"/>
              </a:rPr>
              <a:t>кости</a:t>
            </a:r>
            <a:r>
              <a:rPr sz="665" spc="7" dirty="0">
                <a:latin typeface="PMingLiU"/>
                <a:cs typeface="PMingLiU"/>
              </a:rPr>
              <a:t> </a:t>
            </a:r>
            <a:r>
              <a:rPr sz="665" spc="-322" dirty="0">
                <a:latin typeface="PMingLiU"/>
                <a:cs typeface="PMingLiU"/>
              </a:rPr>
              <a:t>на</a:t>
            </a:r>
            <a:r>
              <a:rPr sz="665" spc="-33" dirty="0">
                <a:latin typeface="PMingLiU"/>
                <a:cs typeface="PMingLiU"/>
              </a:rPr>
              <a:t> </a:t>
            </a:r>
            <a:r>
              <a:rPr sz="665" spc="-312" dirty="0">
                <a:latin typeface="PMingLiU"/>
                <a:cs typeface="PMingLiU"/>
              </a:rPr>
              <a:t>пол</a:t>
            </a:r>
            <a:endParaRPr sz="665">
              <a:latin typeface="PMingLiU"/>
              <a:cs typeface="PMingLiU"/>
            </a:endParaRPr>
          </a:p>
          <a:p>
            <a:pPr marL="8439">
              <a:spcBef>
                <a:spcPts val="781"/>
              </a:spcBef>
            </a:pPr>
            <a:r>
              <a:rPr sz="897" spc="29" baseline="3086" dirty="0">
                <a:latin typeface="Calibri"/>
                <a:cs typeface="Calibri"/>
              </a:rPr>
              <a:t>218    </a:t>
            </a:r>
            <a:r>
              <a:rPr sz="665" dirty="0">
                <a:latin typeface="Arial Narrow"/>
                <a:cs typeface="Arial Narrow"/>
              </a:rPr>
              <a:t>Unit </a:t>
            </a:r>
            <a:r>
              <a:rPr sz="665" spc="20" dirty="0">
                <a:latin typeface="Arial Narrow"/>
                <a:cs typeface="Arial Narrow"/>
              </a:rPr>
              <a:t>11  </a:t>
            </a:r>
            <a:r>
              <a:rPr sz="665" spc="-13" dirty="0">
                <a:latin typeface="Arial Narrow"/>
                <a:cs typeface="Arial Narrow"/>
              </a:rPr>
              <a:t>Lesson</a:t>
            </a:r>
            <a:r>
              <a:rPr sz="665" spc="40" dirty="0">
                <a:latin typeface="Arial Narrow"/>
                <a:cs typeface="Arial Narrow"/>
              </a:rPr>
              <a:t> </a:t>
            </a:r>
            <a:r>
              <a:rPr sz="665" spc="66" dirty="0">
                <a:latin typeface="Arial Narrow"/>
                <a:cs typeface="Arial Narrow"/>
              </a:rPr>
              <a:t>5</a:t>
            </a:r>
            <a:endParaRPr sz="665">
              <a:latin typeface="Arial Narrow"/>
              <a:cs typeface="Arial Narrow"/>
            </a:endParaRPr>
          </a:p>
        </p:txBody>
      </p:sp>
      <p:sp>
        <p:nvSpPr>
          <p:cNvPr id="5" name="object 5"/>
          <p:cNvSpPr/>
          <p:nvPr/>
        </p:nvSpPr>
        <p:spPr>
          <a:xfrm>
            <a:off x="2960595" y="4211661"/>
            <a:ext cx="1600442" cy="1197477"/>
          </a:xfrm>
          <a:prstGeom prst="rect">
            <a:avLst/>
          </a:prstGeom>
          <a:blipFill>
            <a:blip r:embed="rId2" cstate="print"/>
            <a:stretch>
              <a:fillRect/>
            </a:stretch>
          </a:blipFill>
        </p:spPr>
        <p:txBody>
          <a:bodyPr wrap="square" lIns="0" tIns="0" rIns="0" bIns="0" rtlCol="0"/>
          <a:lstStyle/>
          <a:p>
            <a:endParaRPr sz="1196"/>
          </a:p>
        </p:txBody>
      </p:sp>
      <p:sp>
        <p:nvSpPr>
          <p:cNvPr id="6" name="object 6"/>
          <p:cNvSpPr/>
          <p:nvPr/>
        </p:nvSpPr>
        <p:spPr>
          <a:xfrm>
            <a:off x="4635293" y="4280446"/>
            <a:ext cx="1564155" cy="1088185"/>
          </a:xfrm>
          <a:prstGeom prst="rect">
            <a:avLst/>
          </a:prstGeom>
          <a:blipFill>
            <a:blip r:embed="rId3" cstate="print"/>
            <a:stretch>
              <a:fillRect/>
            </a:stretch>
          </a:blipFill>
        </p:spPr>
        <p:txBody>
          <a:bodyPr wrap="square" lIns="0" tIns="0" rIns="0" bIns="0" rtlCol="0"/>
          <a:lstStyle/>
          <a:p>
            <a:endParaRPr sz="1196"/>
          </a:p>
        </p:txBody>
      </p:sp>
      <p:pic>
        <p:nvPicPr>
          <p:cNvPr id="7" name="Picture 3" descr="V:\pubs_new\Oblogki wse\HappyEng.ru\6 class\RGB_JPEG\HEru6SB_oblFGOS.jpg">
            <a:extLst>
              <a:ext uri="{FF2B5EF4-FFF2-40B4-BE49-F238E27FC236}">
                <a16:creationId xmlns:a16="http://schemas.microsoft.com/office/drawing/2014/main" id="{ECC81CF7-902B-B344-A8BC-6CCA5BBC52AC}"/>
              </a:ext>
            </a:extLst>
          </p:cNvPr>
          <p:cNvPicPr>
            <a:picLocks noChangeAspect="1" noChangeArrowheads="1"/>
          </p:cNvPicPr>
          <p:nvPr/>
        </p:nvPicPr>
        <p:blipFill>
          <a:blip r:embed="rId4"/>
          <a:srcRect/>
          <a:stretch>
            <a:fillRect/>
          </a:stretch>
        </p:blipFill>
        <p:spPr bwMode="auto">
          <a:xfrm>
            <a:off x="467544" y="2771801"/>
            <a:ext cx="861408" cy="115222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18102" y="6807498"/>
            <a:ext cx="137554" cy="100534"/>
          </a:xfrm>
          <a:prstGeom prst="rect">
            <a:avLst/>
          </a:prstGeom>
        </p:spPr>
        <p:txBody>
          <a:bodyPr vert="horz" wrap="square" lIns="0" tIns="8439" rIns="0" bIns="0" rtlCol="0">
            <a:spAutoFit/>
          </a:bodyPr>
          <a:lstStyle/>
          <a:p>
            <a:pPr marL="8439">
              <a:spcBef>
                <a:spcPts val="66"/>
              </a:spcBef>
            </a:pPr>
            <a:r>
              <a:rPr sz="598" spc="7" dirty="0">
                <a:latin typeface="Calibri"/>
                <a:cs typeface="Calibri"/>
              </a:rPr>
              <a:t>2</a:t>
            </a:r>
            <a:r>
              <a:rPr sz="598" spc="3" dirty="0">
                <a:latin typeface="Calibri"/>
                <a:cs typeface="Calibri"/>
              </a:rPr>
              <a:t>19</a:t>
            </a:r>
            <a:endParaRPr sz="598">
              <a:latin typeface="Calibri"/>
              <a:cs typeface="Calibri"/>
            </a:endParaRPr>
          </a:p>
        </p:txBody>
      </p:sp>
      <p:sp>
        <p:nvSpPr>
          <p:cNvPr id="3" name="object 3"/>
          <p:cNvSpPr txBox="1"/>
          <p:nvPr/>
        </p:nvSpPr>
        <p:spPr>
          <a:xfrm>
            <a:off x="5358709" y="6796839"/>
            <a:ext cx="586924" cy="110857"/>
          </a:xfrm>
          <a:prstGeom prst="rect">
            <a:avLst/>
          </a:prstGeom>
        </p:spPr>
        <p:txBody>
          <a:bodyPr vert="horz" wrap="square" lIns="0" tIns="8439" rIns="0" bIns="0" rtlCol="0">
            <a:spAutoFit/>
          </a:bodyPr>
          <a:lstStyle/>
          <a:p>
            <a:pPr marL="8439">
              <a:spcBef>
                <a:spcPts val="66"/>
              </a:spcBef>
            </a:pPr>
            <a:r>
              <a:rPr sz="665" dirty="0">
                <a:latin typeface="Arial Narrow"/>
                <a:cs typeface="Arial Narrow"/>
              </a:rPr>
              <a:t>Unit </a:t>
            </a:r>
            <a:r>
              <a:rPr sz="665" spc="20" dirty="0">
                <a:latin typeface="Arial Narrow"/>
                <a:cs typeface="Arial Narrow"/>
              </a:rPr>
              <a:t>11  </a:t>
            </a:r>
            <a:r>
              <a:rPr sz="665" spc="-13" dirty="0">
                <a:latin typeface="Arial Narrow"/>
                <a:cs typeface="Arial Narrow"/>
              </a:rPr>
              <a:t>Lesson</a:t>
            </a:r>
            <a:r>
              <a:rPr sz="665" spc="50" dirty="0">
                <a:latin typeface="Arial Narrow"/>
                <a:cs typeface="Arial Narrow"/>
              </a:rPr>
              <a:t> </a:t>
            </a:r>
            <a:r>
              <a:rPr sz="665" spc="66" dirty="0">
                <a:latin typeface="Arial Narrow"/>
                <a:cs typeface="Arial Narrow"/>
              </a:rPr>
              <a:t>5</a:t>
            </a:r>
            <a:endParaRPr sz="665">
              <a:latin typeface="Arial Narrow"/>
              <a:cs typeface="Arial Narrow"/>
            </a:endParaRPr>
          </a:p>
        </p:txBody>
      </p:sp>
      <p:sp>
        <p:nvSpPr>
          <p:cNvPr id="4" name="object 4"/>
          <p:cNvSpPr/>
          <p:nvPr/>
        </p:nvSpPr>
        <p:spPr>
          <a:xfrm>
            <a:off x="2946478" y="4127253"/>
            <a:ext cx="189005" cy="133756"/>
          </a:xfrm>
          <a:prstGeom prst="rect">
            <a:avLst/>
          </a:prstGeom>
          <a:blipFill>
            <a:blip r:embed="rId2" cstate="print"/>
            <a:stretch>
              <a:fillRect/>
            </a:stretch>
          </a:blipFill>
        </p:spPr>
        <p:txBody>
          <a:bodyPr wrap="square" lIns="0" tIns="0" rIns="0" bIns="0" rtlCol="0"/>
          <a:lstStyle/>
          <a:p>
            <a:endParaRPr sz="1196"/>
          </a:p>
        </p:txBody>
      </p:sp>
      <p:sp>
        <p:nvSpPr>
          <p:cNvPr id="5" name="object 5"/>
          <p:cNvSpPr txBox="1"/>
          <p:nvPr/>
        </p:nvSpPr>
        <p:spPr>
          <a:xfrm>
            <a:off x="3153205" y="5662158"/>
            <a:ext cx="1702545" cy="1034443"/>
          </a:xfrm>
          <a:prstGeom prst="rect">
            <a:avLst/>
          </a:prstGeom>
        </p:spPr>
        <p:txBody>
          <a:bodyPr vert="horz" wrap="square" lIns="0" tIns="8439" rIns="0" bIns="0" rtlCol="0">
            <a:spAutoFit/>
          </a:bodyPr>
          <a:lstStyle/>
          <a:p>
            <a:pPr marL="103802" indent="-95362">
              <a:lnSpc>
                <a:spcPts val="847"/>
              </a:lnSpc>
              <a:spcBef>
                <a:spcPts val="66"/>
              </a:spcBef>
              <a:buAutoNum type="arabicPeriod"/>
              <a:tabLst>
                <a:tab pos="104224" algn="l"/>
              </a:tabLst>
            </a:pPr>
            <a:r>
              <a:rPr sz="731" spc="17" dirty="0">
                <a:latin typeface="PMingLiU"/>
                <a:cs typeface="PMingLiU"/>
              </a:rPr>
              <a:t>People (wear) </a:t>
            </a:r>
            <a:r>
              <a:rPr sz="731" spc="27" dirty="0">
                <a:latin typeface="PMingLiU"/>
                <a:cs typeface="PMingLiU"/>
              </a:rPr>
              <a:t>beautiful</a:t>
            </a:r>
            <a:r>
              <a:rPr sz="731" spc="50" dirty="0">
                <a:latin typeface="PMingLiU"/>
                <a:cs typeface="PMingLiU"/>
              </a:rPr>
              <a:t> </a:t>
            </a:r>
            <a:r>
              <a:rPr sz="731" spc="17" dirty="0">
                <a:latin typeface="PMingLiU"/>
                <a:cs typeface="PMingLiU"/>
              </a:rPr>
              <a:t>clothes.</a:t>
            </a:r>
            <a:endParaRPr sz="731">
              <a:latin typeface="PMingLiU"/>
              <a:cs typeface="PMingLiU"/>
            </a:endParaRPr>
          </a:p>
          <a:p>
            <a:pPr marL="103802" indent="-95362">
              <a:lnSpc>
                <a:spcPts val="817"/>
              </a:lnSpc>
              <a:buAutoNum type="arabicPeriod"/>
              <a:tabLst>
                <a:tab pos="104224" algn="l"/>
              </a:tabLst>
            </a:pPr>
            <a:r>
              <a:rPr sz="731" spc="23" dirty="0">
                <a:latin typeface="PMingLiU"/>
                <a:cs typeface="PMingLiU"/>
              </a:rPr>
              <a:t>Rob (have </a:t>
            </a:r>
            <a:r>
              <a:rPr sz="731" spc="17" dirty="0">
                <a:latin typeface="PMingLiU"/>
                <a:cs typeface="PMingLiU"/>
              </a:rPr>
              <a:t>to) </a:t>
            </a:r>
            <a:r>
              <a:rPr sz="731" spc="20" dirty="0">
                <a:latin typeface="PMingLiU"/>
                <a:cs typeface="PMingLiU"/>
              </a:rPr>
              <a:t>serve </a:t>
            </a:r>
            <a:r>
              <a:rPr sz="731" spc="37" dirty="0">
                <a:latin typeface="PMingLiU"/>
                <a:cs typeface="PMingLiU"/>
              </a:rPr>
              <a:t>the</a:t>
            </a:r>
            <a:r>
              <a:rPr sz="731" spc="-3" dirty="0">
                <a:latin typeface="PMingLiU"/>
                <a:cs typeface="PMingLiU"/>
              </a:rPr>
              <a:t> </a:t>
            </a:r>
            <a:r>
              <a:rPr sz="731" spc="23" dirty="0">
                <a:latin typeface="PMingLiU"/>
                <a:cs typeface="PMingLiU"/>
              </a:rPr>
              <a:t>countess.</a:t>
            </a:r>
            <a:endParaRPr sz="731">
              <a:latin typeface="PMingLiU"/>
              <a:cs typeface="PMingLiU"/>
            </a:endParaRPr>
          </a:p>
          <a:p>
            <a:pPr marL="103802" indent="-95362">
              <a:lnSpc>
                <a:spcPts val="817"/>
              </a:lnSpc>
              <a:buAutoNum type="arabicPeriod"/>
              <a:tabLst>
                <a:tab pos="104224" algn="l"/>
              </a:tabLst>
            </a:pPr>
            <a:r>
              <a:rPr sz="731" spc="23" dirty="0">
                <a:latin typeface="PMingLiU"/>
                <a:cs typeface="PMingLiU"/>
              </a:rPr>
              <a:t>Rob </a:t>
            </a:r>
            <a:r>
              <a:rPr sz="731" dirty="0">
                <a:latin typeface="PMingLiU"/>
                <a:cs typeface="PMingLiU"/>
              </a:rPr>
              <a:t>(see) </a:t>
            </a:r>
            <a:r>
              <a:rPr sz="731" spc="23" dirty="0">
                <a:latin typeface="PMingLiU"/>
                <a:cs typeface="PMingLiU"/>
              </a:rPr>
              <a:t>a </a:t>
            </a:r>
            <a:r>
              <a:rPr sz="731" spc="17" dirty="0">
                <a:latin typeface="PMingLiU"/>
                <a:cs typeface="PMingLiU"/>
              </a:rPr>
              <a:t>lot </a:t>
            </a:r>
            <a:r>
              <a:rPr sz="731" spc="10" dirty="0">
                <a:latin typeface="PMingLiU"/>
                <a:cs typeface="PMingLiU"/>
              </a:rPr>
              <a:t>of</a:t>
            </a:r>
            <a:r>
              <a:rPr sz="731" spc="-3" dirty="0">
                <a:latin typeface="PMingLiU"/>
                <a:cs typeface="PMingLiU"/>
              </a:rPr>
              <a:t> </a:t>
            </a:r>
            <a:r>
              <a:rPr sz="731" spc="20" dirty="0">
                <a:latin typeface="PMingLiU"/>
                <a:cs typeface="PMingLiU"/>
              </a:rPr>
              <a:t>beggars.</a:t>
            </a:r>
            <a:endParaRPr sz="731">
              <a:latin typeface="PMingLiU"/>
              <a:cs typeface="PMingLiU"/>
            </a:endParaRPr>
          </a:p>
          <a:p>
            <a:pPr marL="103802" indent="-95362">
              <a:lnSpc>
                <a:spcPts val="817"/>
              </a:lnSpc>
              <a:buAutoNum type="arabicPeriod"/>
              <a:tabLst>
                <a:tab pos="104224" algn="l"/>
              </a:tabLst>
            </a:pPr>
            <a:r>
              <a:rPr sz="731" spc="17" dirty="0">
                <a:latin typeface="PMingLiU"/>
                <a:cs typeface="PMingLiU"/>
              </a:rPr>
              <a:t>People </a:t>
            </a:r>
            <a:r>
              <a:rPr sz="731" spc="20" dirty="0">
                <a:latin typeface="PMingLiU"/>
                <a:cs typeface="PMingLiU"/>
              </a:rPr>
              <a:t>(can) </a:t>
            </a:r>
            <a:r>
              <a:rPr sz="731" spc="27" dirty="0">
                <a:latin typeface="PMingLiU"/>
                <a:cs typeface="PMingLiU"/>
              </a:rPr>
              <a:t>buy </a:t>
            </a:r>
            <a:r>
              <a:rPr sz="731" spc="33" dirty="0">
                <a:latin typeface="PMingLiU"/>
                <a:cs typeface="PMingLiU"/>
              </a:rPr>
              <a:t>everything</a:t>
            </a:r>
            <a:r>
              <a:rPr sz="731" spc="-7" dirty="0">
                <a:latin typeface="PMingLiU"/>
                <a:cs typeface="PMingLiU"/>
              </a:rPr>
              <a:t> </a:t>
            </a:r>
            <a:r>
              <a:rPr sz="731" spc="27" dirty="0">
                <a:latin typeface="PMingLiU"/>
                <a:cs typeface="PMingLiU"/>
              </a:rPr>
              <a:t>there.</a:t>
            </a:r>
            <a:endParaRPr sz="731">
              <a:latin typeface="PMingLiU"/>
              <a:cs typeface="PMingLiU"/>
            </a:endParaRPr>
          </a:p>
          <a:p>
            <a:pPr marL="103802" indent="-95362">
              <a:lnSpc>
                <a:spcPts val="817"/>
              </a:lnSpc>
              <a:buAutoNum type="arabicPeriod"/>
              <a:tabLst>
                <a:tab pos="104224" algn="l"/>
              </a:tabLst>
            </a:pPr>
            <a:r>
              <a:rPr sz="731" spc="23" dirty="0">
                <a:latin typeface="PMingLiU"/>
                <a:cs typeface="PMingLiU"/>
              </a:rPr>
              <a:t>Rob </a:t>
            </a:r>
            <a:r>
              <a:rPr sz="731" spc="17" dirty="0">
                <a:latin typeface="PMingLiU"/>
                <a:cs typeface="PMingLiU"/>
              </a:rPr>
              <a:t>(like) </a:t>
            </a:r>
            <a:r>
              <a:rPr sz="731" spc="37" dirty="0">
                <a:latin typeface="PMingLiU"/>
                <a:cs typeface="PMingLiU"/>
              </a:rPr>
              <a:t>the</a:t>
            </a:r>
            <a:r>
              <a:rPr sz="731" spc="27" dirty="0">
                <a:latin typeface="PMingLiU"/>
                <a:cs typeface="PMingLiU"/>
              </a:rPr>
              <a:t> </a:t>
            </a:r>
            <a:r>
              <a:rPr sz="731" spc="33" dirty="0">
                <a:latin typeface="PMingLiU"/>
                <a:cs typeface="PMingLiU"/>
              </a:rPr>
              <a:t>furniture.</a:t>
            </a:r>
            <a:endParaRPr sz="731">
              <a:latin typeface="PMingLiU"/>
              <a:cs typeface="PMingLiU"/>
            </a:endParaRPr>
          </a:p>
          <a:p>
            <a:pPr marL="103802" indent="-95362">
              <a:lnSpc>
                <a:spcPts val="817"/>
              </a:lnSpc>
              <a:buAutoNum type="arabicPeriod"/>
              <a:tabLst>
                <a:tab pos="104224" algn="l"/>
              </a:tabLst>
            </a:pPr>
            <a:r>
              <a:rPr sz="731" spc="37" dirty="0">
                <a:latin typeface="PMingLiU"/>
                <a:cs typeface="PMingLiU"/>
              </a:rPr>
              <a:t>The </a:t>
            </a:r>
            <a:r>
              <a:rPr sz="731" spc="27" dirty="0">
                <a:latin typeface="PMingLiU"/>
                <a:cs typeface="PMingLiU"/>
              </a:rPr>
              <a:t>countess </a:t>
            </a:r>
            <a:r>
              <a:rPr sz="731" spc="7" dirty="0">
                <a:latin typeface="PMingLiU"/>
                <a:cs typeface="PMingLiU"/>
              </a:rPr>
              <a:t>(give) </a:t>
            </a:r>
            <a:r>
              <a:rPr sz="731" spc="23" dirty="0">
                <a:latin typeface="PMingLiU"/>
                <a:cs typeface="PMingLiU"/>
              </a:rPr>
              <a:t>Rob a</a:t>
            </a:r>
            <a:r>
              <a:rPr sz="731" spc="-20" dirty="0">
                <a:latin typeface="PMingLiU"/>
                <a:cs typeface="PMingLiU"/>
              </a:rPr>
              <a:t> </a:t>
            </a:r>
            <a:r>
              <a:rPr sz="731" spc="33" dirty="0">
                <a:latin typeface="PMingLiU"/>
                <a:cs typeface="PMingLiU"/>
              </a:rPr>
              <a:t>spoon.</a:t>
            </a:r>
            <a:endParaRPr sz="731">
              <a:latin typeface="PMingLiU"/>
              <a:cs typeface="PMingLiU"/>
            </a:endParaRPr>
          </a:p>
          <a:p>
            <a:pPr marL="103802" indent="-95362">
              <a:lnSpc>
                <a:spcPts val="817"/>
              </a:lnSpc>
              <a:buAutoNum type="arabicPeriod"/>
              <a:tabLst>
                <a:tab pos="104224" algn="l"/>
              </a:tabLst>
            </a:pPr>
            <a:r>
              <a:rPr sz="731" spc="37" dirty="0">
                <a:latin typeface="PMingLiU"/>
                <a:cs typeface="PMingLiU"/>
              </a:rPr>
              <a:t>The </a:t>
            </a:r>
            <a:r>
              <a:rPr sz="731" spc="27" dirty="0">
                <a:latin typeface="PMingLiU"/>
                <a:cs typeface="PMingLiU"/>
              </a:rPr>
              <a:t>food </a:t>
            </a:r>
            <a:r>
              <a:rPr sz="731" spc="23" dirty="0">
                <a:latin typeface="PMingLiU"/>
                <a:cs typeface="PMingLiU"/>
              </a:rPr>
              <a:t>(look)</a:t>
            </a:r>
            <a:r>
              <a:rPr sz="731" spc="-43" dirty="0">
                <a:latin typeface="PMingLiU"/>
                <a:cs typeface="PMingLiU"/>
              </a:rPr>
              <a:t> </a:t>
            </a:r>
            <a:r>
              <a:rPr sz="731" spc="20" dirty="0">
                <a:latin typeface="PMingLiU"/>
                <a:cs typeface="PMingLiU"/>
              </a:rPr>
              <a:t>great.</a:t>
            </a:r>
            <a:endParaRPr sz="731">
              <a:latin typeface="PMingLiU"/>
              <a:cs typeface="PMingLiU"/>
            </a:endParaRPr>
          </a:p>
          <a:p>
            <a:pPr marL="103802" indent="-95362">
              <a:lnSpc>
                <a:spcPts val="817"/>
              </a:lnSpc>
              <a:buAutoNum type="arabicPeriod"/>
              <a:tabLst>
                <a:tab pos="104224" algn="l"/>
              </a:tabLst>
            </a:pPr>
            <a:r>
              <a:rPr sz="731" spc="37" dirty="0">
                <a:latin typeface="PMingLiU"/>
                <a:cs typeface="PMingLiU"/>
              </a:rPr>
              <a:t>The </a:t>
            </a:r>
            <a:r>
              <a:rPr sz="731" spc="27" dirty="0">
                <a:latin typeface="PMingLiU"/>
                <a:cs typeface="PMingLiU"/>
              </a:rPr>
              <a:t>countess </a:t>
            </a:r>
            <a:r>
              <a:rPr sz="731" spc="7" dirty="0">
                <a:latin typeface="PMingLiU"/>
                <a:cs typeface="PMingLiU"/>
              </a:rPr>
              <a:t>(tell) </a:t>
            </a:r>
            <a:r>
              <a:rPr sz="731" spc="23" dirty="0">
                <a:latin typeface="PMingLiU"/>
                <a:cs typeface="PMingLiU"/>
              </a:rPr>
              <a:t>Rob </a:t>
            </a:r>
            <a:r>
              <a:rPr sz="731" spc="33" dirty="0">
                <a:latin typeface="PMingLiU"/>
                <a:cs typeface="PMingLiU"/>
              </a:rPr>
              <a:t>to</a:t>
            </a:r>
            <a:r>
              <a:rPr sz="731" spc="-13" dirty="0">
                <a:latin typeface="PMingLiU"/>
                <a:cs typeface="PMingLiU"/>
              </a:rPr>
              <a:t> </a:t>
            </a:r>
            <a:r>
              <a:rPr sz="731" spc="3" dirty="0">
                <a:latin typeface="PMingLiU"/>
                <a:cs typeface="PMingLiU"/>
              </a:rPr>
              <a:t>leave.</a:t>
            </a:r>
            <a:endParaRPr sz="731">
              <a:latin typeface="PMingLiU"/>
              <a:cs typeface="PMingLiU"/>
            </a:endParaRPr>
          </a:p>
          <a:p>
            <a:pPr marL="103802" marR="3376" indent="-95362">
              <a:lnSpc>
                <a:spcPts val="817"/>
              </a:lnSpc>
              <a:spcBef>
                <a:spcPts val="47"/>
              </a:spcBef>
              <a:buAutoNum type="arabicPeriod"/>
              <a:tabLst>
                <a:tab pos="104224" algn="l"/>
              </a:tabLst>
            </a:pPr>
            <a:r>
              <a:rPr sz="731" spc="37" dirty="0">
                <a:latin typeface="PMingLiU"/>
                <a:cs typeface="PMingLiU"/>
              </a:rPr>
              <a:t>The </a:t>
            </a:r>
            <a:r>
              <a:rPr sz="731" spc="40" dirty="0">
                <a:latin typeface="PMingLiU"/>
                <a:cs typeface="PMingLiU"/>
              </a:rPr>
              <a:t>Queen </a:t>
            </a:r>
            <a:r>
              <a:rPr sz="731" spc="33" dirty="0">
                <a:latin typeface="PMingLiU"/>
                <a:cs typeface="PMingLiU"/>
              </a:rPr>
              <a:t>(not </a:t>
            </a:r>
            <a:r>
              <a:rPr sz="731" spc="17" dirty="0">
                <a:latin typeface="PMingLiU"/>
                <a:cs typeface="PMingLiU"/>
              </a:rPr>
              <a:t>smile) </a:t>
            </a:r>
            <a:r>
              <a:rPr sz="731" spc="23" dirty="0">
                <a:latin typeface="PMingLiU"/>
                <a:cs typeface="PMingLiU"/>
              </a:rPr>
              <a:t>because </a:t>
            </a:r>
            <a:r>
              <a:rPr sz="731" spc="37" dirty="0">
                <a:latin typeface="PMingLiU"/>
                <a:cs typeface="PMingLiU"/>
              </a:rPr>
              <a:t>her</a:t>
            </a:r>
            <a:r>
              <a:rPr sz="731" spc="-47" dirty="0">
                <a:latin typeface="PMingLiU"/>
                <a:cs typeface="PMingLiU"/>
              </a:rPr>
              <a:t> </a:t>
            </a:r>
            <a:r>
              <a:rPr sz="731" spc="33" dirty="0">
                <a:latin typeface="PMingLiU"/>
                <a:cs typeface="PMingLiU"/>
              </a:rPr>
              <a:t>teeth  </a:t>
            </a:r>
            <a:r>
              <a:rPr sz="731" spc="17" dirty="0">
                <a:latin typeface="PMingLiU"/>
                <a:cs typeface="PMingLiU"/>
              </a:rPr>
              <a:t>(be)</a:t>
            </a:r>
            <a:r>
              <a:rPr sz="731" spc="-27" dirty="0">
                <a:latin typeface="PMingLiU"/>
                <a:cs typeface="PMingLiU"/>
              </a:rPr>
              <a:t> </a:t>
            </a:r>
            <a:r>
              <a:rPr sz="731" spc="17" dirty="0">
                <a:latin typeface="PMingLiU"/>
                <a:cs typeface="PMingLiU"/>
              </a:rPr>
              <a:t>black.</a:t>
            </a:r>
            <a:endParaRPr sz="731">
              <a:latin typeface="PMingLiU"/>
              <a:cs typeface="PMingLiU"/>
            </a:endParaRPr>
          </a:p>
        </p:txBody>
      </p:sp>
      <p:sp>
        <p:nvSpPr>
          <p:cNvPr id="6" name="object 6"/>
          <p:cNvSpPr/>
          <p:nvPr/>
        </p:nvSpPr>
        <p:spPr>
          <a:xfrm>
            <a:off x="4369155" y="4423054"/>
            <a:ext cx="1113924" cy="1044312"/>
          </a:xfrm>
          <a:prstGeom prst="rect">
            <a:avLst/>
          </a:prstGeom>
          <a:blipFill>
            <a:blip r:embed="rId3" cstate="print"/>
            <a:stretch>
              <a:fillRect/>
            </a:stretch>
          </a:blipFill>
        </p:spPr>
        <p:txBody>
          <a:bodyPr wrap="square" lIns="0" tIns="0" rIns="0" bIns="0" rtlCol="0"/>
          <a:lstStyle/>
          <a:p>
            <a:endParaRPr sz="1196"/>
          </a:p>
        </p:txBody>
      </p:sp>
      <p:sp>
        <p:nvSpPr>
          <p:cNvPr id="7" name="object 7"/>
          <p:cNvSpPr/>
          <p:nvPr/>
        </p:nvSpPr>
        <p:spPr>
          <a:xfrm>
            <a:off x="4369152" y="4423054"/>
            <a:ext cx="1113933" cy="1044312"/>
          </a:xfrm>
          <a:custGeom>
            <a:avLst/>
            <a:gdLst/>
            <a:ahLst/>
            <a:cxnLst/>
            <a:rect l="l" t="t" r="r" b="b"/>
            <a:pathLst>
              <a:path w="1676400" h="1571625">
                <a:moveTo>
                  <a:pt x="838200" y="1571625"/>
                </a:moveTo>
                <a:lnTo>
                  <a:pt x="887450" y="1570291"/>
                </a:lnTo>
                <a:lnTo>
                  <a:pt x="935952" y="1566338"/>
                </a:lnTo>
                <a:lnTo>
                  <a:pt x="983625" y="1559840"/>
                </a:lnTo>
                <a:lnTo>
                  <a:pt x="1030392" y="1550871"/>
                </a:lnTo>
                <a:lnTo>
                  <a:pt x="1076173" y="1539504"/>
                </a:lnTo>
                <a:lnTo>
                  <a:pt x="1120891" y="1525813"/>
                </a:lnTo>
                <a:lnTo>
                  <a:pt x="1164466" y="1509872"/>
                </a:lnTo>
                <a:lnTo>
                  <a:pt x="1206820" y="1491754"/>
                </a:lnTo>
                <a:lnTo>
                  <a:pt x="1247874" y="1471534"/>
                </a:lnTo>
                <a:lnTo>
                  <a:pt x="1287550" y="1449284"/>
                </a:lnTo>
                <a:lnTo>
                  <a:pt x="1325769" y="1425079"/>
                </a:lnTo>
                <a:lnTo>
                  <a:pt x="1362452" y="1398992"/>
                </a:lnTo>
                <a:lnTo>
                  <a:pt x="1397521" y="1371097"/>
                </a:lnTo>
                <a:lnTo>
                  <a:pt x="1430897" y="1341467"/>
                </a:lnTo>
                <a:lnTo>
                  <a:pt x="1462502" y="1310177"/>
                </a:lnTo>
                <a:lnTo>
                  <a:pt x="1492257" y="1277300"/>
                </a:lnTo>
                <a:lnTo>
                  <a:pt x="1520083" y="1242909"/>
                </a:lnTo>
                <a:lnTo>
                  <a:pt x="1545902" y="1207079"/>
                </a:lnTo>
                <a:lnTo>
                  <a:pt x="1569636" y="1169883"/>
                </a:lnTo>
                <a:lnTo>
                  <a:pt x="1591204" y="1131395"/>
                </a:lnTo>
                <a:lnTo>
                  <a:pt x="1610530" y="1091688"/>
                </a:lnTo>
                <a:lnTo>
                  <a:pt x="1627534" y="1050836"/>
                </a:lnTo>
                <a:lnTo>
                  <a:pt x="1642137" y="1008913"/>
                </a:lnTo>
                <a:lnTo>
                  <a:pt x="1654262" y="965993"/>
                </a:lnTo>
                <a:lnTo>
                  <a:pt x="1663829" y="922149"/>
                </a:lnTo>
                <a:lnTo>
                  <a:pt x="1670760" y="877455"/>
                </a:lnTo>
                <a:lnTo>
                  <a:pt x="1674977" y="831985"/>
                </a:lnTo>
                <a:lnTo>
                  <a:pt x="1676400" y="785812"/>
                </a:lnTo>
                <a:lnTo>
                  <a:pt x="1674977" y="739639"/>
                </a:lnTo>
                <a:lnTo>
                  <a:pt x="1670760" y="694169"/>
                </a:lnTo>
                <a:lnTo>
                  <a:pt x="1663829" y="649475"/>
                </a:lnTo>
                <a:lnTo>
                  <a:pt x="1654262" y="605631"/>
                </a:lnTo>
                <a:lnTo>
                  <a:pt x="1642137" y="562711"/>
                </a:lnTo>
                <a:lnTo>
                  <a:pt x="1627534" y="520788"/>
                </a:lnTo>
                <a:lnTo>
                  <a:pt x="1610530" y="479936"/>
                </a:lnTo>
                <a:lnTo>
                  <a:pt x="1591204" y="440229"/>
                </a:lnTo>
                <a:lnTo>
                  <a:pt x="1569636" y="401741"/>
                </a:lnTo>
                <a:lnTo>
                  <a:pt x="1545902" y="364545"/>
                </a:lnTo>
                <a:lnTo>
                  <a:pt x="1520083" y="328715"/>
                </a:lnTo>
                <a:lnTo>
                  <a:pt x="1492257" y="294324"/>
                </a:lnTo>
                <a:lnTo>
                  <a:pt x="1462502" y="261447"/>
                </a:lnTo>
                <a:lnTo>
                  <a:pt x="1430897" y="230157"/>
                </a:lnTo>
                <a:lnTo>
                  <a:pt x="1397521" y="200527"/>
                </a:lnTo>
                <a:lnTo>
                  <a:pt x="1362452" y="172632"/>
                </a:lnTo>
                <a:lnTo>
                  <a:pt x="1325769" y="146545"/>
                </a:lnTo>
                <a:lnTo>
                  <a:pt x="1287550" y="122340"/>
                </a:lnTo>
                <a:lnTo>
                  <a:pt x="1247874" y="100090"/>
                </a:lnTo>
                <a:lnTo>
                  <a:pt x="1206820" y="79870"/>
                </a:lnTo>
                <a:lnTo>
                  <a:pt x="1164466" y="61752"/>
                </a:lnTo>
                <a:lnTo>
                  <a:pt x="1120891" y="45811"/>
                </a:lnTo>
                <a:lnTo>
                  <a:pt x="1076173" y="32120"/>
                </a:lnTo>
                <a:lnTo>
                  <a:pt x="1030392" y="20753"/>
                </a:lnTo>
                <a:lnTo>
                  <a:pt x="983625" y="11784"/>
                </a:lnTo>
                <a:lnTo>
                  <a:pt x="935952" y="5286"/>
                </a:lnTo>
                <a:lnTo>
                  <a:pt x="887450" y="1333"/>
                </a:lnTo>
                <a:lnTo>
                  <a:pt x="838200" y="0"/>
                </a:lnTo>
                <a:lnTo>
                  <a:pt x="788949" y="1333"/>
                </a:lnTo>
                <a:lnTo>
                  <a:pt x="740447" y="5286"/>
                </a:lnTo>
                <a:lnTo>
                  <a:pt x="692774" y="11784"/>
                </a:lnTo>
                <a:lnTo>
                  <a:pt x="646007" y="20753"/>
                </a:lnTo>
                <a:lnTo>
                  <a:pt x="600226" y="32120"/>
                </a:lnTo>
                <a:lnTo>
                  <a:pt x="555508" y="45811"/>
                </a:lnTo>
                <a:lnTo>
                  <a:pt x="511933" y="61752"/>
                </a:lnTo>
                <a:lnTo>
                  <a:pt x="469579" y="79870"/>
                </a:lnTo>
                <a:lnTo>
                  <a:pt x="428525" y="100090"/>
                </a:lnTo>
                <a:lnTo>
                  <a:pt x="388849" y="122340"/>
                </a:lnTo>
                <a:lnTo>
                  <a:pt x="350630" y="146545"/>
                </a:lnTo>
                <a:lnTo>
                  <a:pt x="313947" y="172632"/>
                </a:lnTo>
                <a:lnTo>
                  <a:pt x="278878" y="200527"/>
                </a:lnTo>
                <a:lnTo>
                  <a:pt x="245502" y="230157"/>
                </a:lnTo>
                <a:lnTo>
                  <a:pt x="213897" y="261447"/>
                </a:lnTo>
                <a:lnTo>
                  <a:pt x="184142" y="294324"/>
                </a:lnTo>
                <a:lnTo>
                  <a:pt x="156316" y="328715"/>
                </a:lnTo>
                <a:lnTo>
                  <a:pt x="130497" y="364545"/>
                </a:lnTo>
                <a:lnTo>
                  <a:pt x="106763" y="401741"/>
                </a:lnTo>
                <a:lnTo>
                  <a:pt x="85195" y="440229"/>
                </a:lnTo>
                <a:lnTo>
                  <a:pt x="65869" y="479936"/>
                </a:lnTo>
                <a:lnTo>
                  <a:pt x="48865" y="520788"/>
                </a:lnTo>
                <a:lnTo>
                  <a:pt x="34262" y="562711"/>
                </a:lnTo>
                <a:lnTo>
                  <a:pt x="22137" y="605631"/>
                </a:lnTo>
                <a:lnTo>
                  <a:pt x="12570" y="649475"/>
                </a:lnTo>
                <a:lnTo>
                  <a:pt x="5639" y="694169"/>
                </a:lnTo>
                <a:lnTo>
                  <a:pt x="1422" y="739639"/>
                </a:lnTo>
                <a:lnTo>
                  <a:pt x="0" y="785812"/>
                </a:lnTo>
                <a:lnTo>
                  <a:pt x="1422" y="831985"/>
                </a:lnTo>
                <a:lnTo>
                  <a:pt x="5639" y="877455"/>
                </a:lnTo>
                <a:lnTo>
                  <a:pt x="12570" y="922149"/>
                </a:lnTo>
                <a:lnTo>
                  <a:pt x="22137" y="965993"/>
                </a:lnTo>
                <a:lnTo>
                  <a:pt x="34262" y="1008913"/>
                </a:lnTo>
                <a:lnTo>
                  <a:pt x="48865" y="1050836"/>
                </a:lnTo>
                <a:lnTo>
                  <a:pt x="65869" y="1091688"/>
                </a:lnTo>
                <a:lnTo>
                  <a:pt x="85195" y="1131395"/>
                </a:lnTo>
                <a:lnTo>
                  <a:pt x="106763" y="1169883"/>
                </a:lnTo>
                <a:lnTo>
                  <a:pt x="130497" y="1207079"/>
                </a:lnTo>
                <a:lnTo>
                  <a:pt x="156316" y="1242909"/>
                </a:lnTo>
                <a:lnTo>
                  <a:pt x="184142" y="1277300"/>
                </a:lnTo>
                <a:lnTo>
                  <a:pt x="213897" y="1310177"/>
                </a:lnTo>
                <a:lnTo>
                  <a:pt x="245502" y="1341467"/>
                </a:lnTo>
                <a:lnTo>
                  <a:pt x="278878" y="1371097"/>
                </a:lnTo>
                <a:lnTo>
                  <a:pt x="313947" y="1398992"/>
                </a:lnTo>
                <a:lnTo>
                  <a:pt x="350630" y="1425079"/>
                </a:lnTo>
                <a:lnTo>
                  <a:pt x="388849" y="1449284"/>
                </a:lnTo>
                <a:lnTo>
                  <a:pt x="428525" y="1471534"/>
                </a:lnTo>
                <a:lnTo>
                  <a:pt x="469579" y="1491754"/>
                </a:lnTo>
                <a:lnTo>
                  <a:pt x="511933" y="1509872"/>
                </a:lnTo>
                <a:lnTo>
                  <a:pt x="555508" y="1525813"/>
                </a:lnTo>
                <a:lnTo>
                  <a:pt x="600226" y="1539504"/>
                </a:lnTo>
                <a:lnTo>
                  <a:pt x="646007" y="1550871"/>
                </a:lnTo>
                <a:lnTo>
                  <a:pt x="692774" y="1559840"/>
                </a:lnTo>
                <a:lnTo>
                  <a:pt x="740447" y="1566338"/>
                </a:lnTo>
                <a:lnTo>
                  <a:pt x="788949" y="1570291"/>
                </a:lnTo>
                <a:lnTo>
                  <a:pt x="838200" y="1571625"/>
                </a:lnTo>
                <a:close/>
              </a:path>
            </a:pathLst>
          </a:custGeom>
          <a:ln w="12700">
            <a:solidFill>
              <a:srgbClr val="FDB812"/>
            </a:solidFill>
          </a:ln>
        </p:spPr>
        <p:txBody>
          <a:bodyPr wrap="square" lIns="0" tIns="0" rIns="0" bIns="0" rtlCol="0"/>
          <a:lstStyle/>
          <a:p>
            <a:endParaRPr sz="1196"/>
          </a:p>
        </p:txBody>
      </p:sp>
      <p:sp>
        <p:nvSpPr>
          <p:cNvPr id="8" name="object 8"/>
          <p:cNvSpPr/>
          <p:nvPr/>
        </p:nvSpPr>
        <p:spPr>
          <a:xfrm>
            <a:off x="4527804" y="5282134"/>
            <a:ext cx="127005" cy="127005"/>
          </a:xfrm>
          <a:custGeom>
            <a:avLst/>
            <a:gdLst/>
            <a:ahLst/>
            <a:cxnLst/>
            <a:rect l="l" t="t" r="r" b="b"/>
            <a:pathLst>
              <a:path w="191135"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5"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1196"/>
          </a:p>
        </p:txBody>
      </p:sp>
      <p:sp>
        <p:nvSpPr>
          <p:cNvPr id="9" name="object 9"/>
          <p:cNvSpPr/>
          <p:nvPr/>
        </p:nvSpPr>
        <p:spPr>
          <a:xfrm>
            <a:off x="4527804" y="5282134"/>
            <a:ext cx="127005" cy="127005"/>
          </a:xfrm>
          <a:custGeom>
            <a:avLst/>
            <a:gdLst/>
            <a:ahLst/>
            <a:cxnLst/>
            <a:rect l="l" t="t" r="r" b="b"/>
            <a:pathLst>
              <a:path w="191135" h="191135">
                <a:moveTo>
                  <a:pt x="95567" y="191135"/>
                </a:moveTo>
                <a:lnTo>
                  <a:pt x="132766" y="183624"/>
                </a:lnTo>
                <a:lnTo>
                  <a:pt x="163144" y="163144"/>
                </a:lnTo>
                <a:lnTo>
                  <a:pt x="183624" y="132766"/>
                </a:lnTo>
                <a:lnTo>
                  <a:pt x="191135"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1196"/>
          </a:p>
        </p:txBody>
      </p:sp>
      <p:sp>
        <p:nvSpPr>
          <p:cNvPr id="10" name="object 10"/>
          <p:cNvSpPr txBox="1"/>
          <p:nvPr/>
        </p:nvSpPr>
        <p:spPr>
          <a:xfrm>
            <a:off x="4558766" y="5277280"/>
            <a:ext cx="64557" cy="105599"/>
          </a:xfrm>
          <a:prstGeom prst="rect">
            <a:avLst/>
          </a:prstGeom>
        </p:spPr>
        <p:txBody>
          <a:bodyPr vert="horz" wrap="square" lIns="0" tIns="8439" rIns="0" bIns="0" rtlCol="0">
            <a:spAutoFit/>
          </a:bodyPr>
          <a:lstStyle/>
          <a:p>
            <a:pPr marL="8439">
              <a:spcBef>
                <a:spcPts val="66"/>
              </a:spcBef>
            </a:pPr>
            <a:r>
              <a:rPr sz="631" spc="50" dirty="0">
                <a:latin typeface="Calibri"/>
                <a:cs typeface="Calibri"/>
              </a:rPr>
              <a:t>2</a:t>
            </a:r>
            <a:endParaRPr sz="631">
              <a:latin typeface="Calibri"/>
              <a:cs typeface="Calibri"/>
            </a:endParaRPr>
          </a:p>
        </p:txBody>
      </p:sp>
      <p:sp>
        <p:nvSpPr>
          <p:cNvPr id="11" name="object 11"/>
          <p:cNvSpPr/>
          <p:nvPr/>
        </p:nvSpPr>
        <p:spPr>
          <a:xfrm>
            <a:off x="4676748" y="5361880"/>
            <a:ext cx="481860" cy="132912"/>
          </a:xfrm>
          <a:custGeom>
            <a:avLst/>
            <a:gdLst/>
            <a:ahLst/>
            <a:cxnLst/>
            <a:rect l="l" t="t" r="r" b="b"/>
            <a:pathLst>
              <a:path w="725170" h="200025">
                <a:moveTo>
                  <a:pt x="648970" y="0"/>
                </a:moveTo>
                <a:lnTo>
                  <a:pt x="76200" y="0"/>
                </a:lnTo>
                <a:lnTo>
                  <a:pt x="32146" y="1190"/>
                </a:lnTo>
                <a:lnTo>
                  <a:pt x="9525" y="9525"/>
                </a:lnTo>
                <a:lnTo>
                  <a:pt x="1190" y="32146"/>
                </a:lnTo>
                <a:lnTo>
                  <a:pt x="0" y="76200"/>
                </a:lnTo>
                <a:lnTo>
                  <a:pt x="0" y="123825"/>
                </a:lnTo>
                <a:lnTo>
                  <a:pt x="1190" y="167878"/>
                </a:lnTo>
                <a:lnTo>
                  <a:pt x="9525" y="190500"/>
                </a:lnTo>
                <a:lnTo>
                  <a:pt x="32146" y="198834"/>
                </a:lnTo>
                <a:lnTo>
                  <a:pt x="76200" y="200025"/>
                </a:lnTo>
                <a:lnTo>
                  <a:pt x="648970" y="200025"/>
                </a:lnTo>
                <a:lnTo>
                  <a:pt x="693023" y="198834"/>
                </a:lnTo>
                <a:lnTo>
                  <a:pt x="715645" y="190500"/>
                </a:lnTo>
                <a:lnTo>
                  <a:pt x="723979" y="167878"/>
                </a:lnTo>
                <a:lnTo>
                  <a:pt x="725170" y="123825"/>
                </a:lnTo>
                <a:lnTo>
                  <a:pt x="725170" y="76200"/>
                </a:lnTo>
                <a:lnTo>
                  <a:pt x="723979" y="32146"/>
                </a:lnTo>
                <a:lnTo>
                  <a:pt x="715645" y="9525"/>
                </a:lnTo>
                <a:lnTo>
                  <a:pt x="693023" y="1190"/>
                </a:lnTo>
                <a:lnTo>
                  <a:pt x="648970" y="0"/>
                </a:lnTo>
                <a:close/>
              </a:path>
            </a:pathLst>
          </a:custGeom>
          <a:solidFill>
            <a:srgbClr val="FFFFFF"/>
          </a:solidFill>
        </p:spPr>
        <p:txBody>
          <a:bodyPr wrap="square" lIns="0" tIns="0" rIns="0" bIns="0" rtlCol="0"/>
          <a:lstStyle/>
          <a:p>
            <a:endParaRPr sz="1196"/>
          </a:p>
        </p:txBody>
      </p:sp>
      <p:sp>
        <p:nvSpPr>
          <p:cNvPr id="12" name="object 12"/>
          <p:cNvSpPr/>
          <p:nvPr/>
        </p:nvSpPr>
        <p:spPr>
          <a:xfrm>
            <a:off x="4676748" y="5361880"/>
            <a:ext cx="481860" cy="132912"/>
          </a:xfrm>
          <a:custGeom>
            <a:avLst/>
            <a:gdLst/>
            <a:ahLst/>
            <a:cxnLst/>
            <a:rect l="l" t="t" r="r" b="b"/>
            <a:pathLst>
              <a:path w="725170" h="200025">
                <a:moveTo>
                  <a:pt x="76200" y="0"/>
                </a:moveTo>
                <a:lnTo>
                  <a:pt x="32146" y="1190"/>
                </a:lnTo>
                <a:lnTo>
                  <a:pt x="9525" y="9525"/>
                </a:lnTo>
                <a:lnTo>
                  <a:pt x="1190" y="32146"/>
                </a:lnTo>
                <a:lnTo>
                  <a:pt x="0" y="76200"/>
                </a:lnTo>
                <a:lnTo>
                  <a:pt x="0" y="123825"/>
                </a:lnTo>
                <a:lnTo>
                  <a:pt x="1190" y="167878"/>
                </a:lnTo>
                <a:lnTo>
                  <a:pt x="9525" y="190500"/>
                </a:lnTo>
                <a:lnTo>
                  <a:pt x="32146" y="198834"/>
                </a:lnTo>
                <a:lnTo>
                  <a:pt x="76200" y="200025"/>
                </a:lnTo>
                <a:lnTo>
                  <a:pt x="648970" y="200025"/>
                </a:lnTo>
                <a:lnTo>
                  <a:pt x="693023" y="198834"/>
                </a:lnTo>
                <a:lnTo>
                  <a:pt x="715645" y="190500"/>
                </a:lnTo>
                <a:lnTo>
                  <a:pt x="723979" y="167878"/>
                </a:lnTo>
                <a:lnTo>
                  <a:pt x="725170" y="123825"/>
                </a:lnTo>
                <a:lnTo>
                  <a:pt x="725170" y="76200"/>
                </a:lnTo>
                <a:lnTo>
                  <a:pt x="723979" y="32146"/>
                </a:lnTo>
                <a:lnTo>
                  <a:pt x="715645" y="9525"/>
                </a:lnTo>
                <a:lnTo>
                  <a:pt x="693023" y="1190"/>
                </a:lnTo>
                <a:lnTo>
                  <a:pt x="648970" y="0"/>
                </a:lnTo>
                <a:lnTo>
                  <a:pt x="76200" y="0"/>
                </a:lnTo>
                <a:close/>
              </a:path>
            </a:pathLst>
          </a:custGeom>
          <a:ln w="8890">
            <a:solidFill>
              <a:srgbClr val="91268F"/>
            </a:solidFill>
          </a:ln>
        </p:spPr>
        <p:txBody>
          <a:bodyPr wrap="square" lIns="0" tIns="0" rIns="0" bIns="0" rtlCol="0"/>
          <a:lstStyle/>
          <a:p>
            <a:endParaRPr sz="1196"/>
          </a:p>
        </p:txBody>
      </p:sp>
      <p:sp>
        <p:nvSpPr>
          <p:cNvPr id="13" name="object 13"/>
          <p:cNvSpPr txBox="1"/>
          <p:nvPr/>
        </p:nvSpPr>
        <p:spPr>
          <a:xfrm>
            <a:off x="4783658" y="5360012"/>
            <a:ext cx="270888" cy="110857"/>
          </a:xfrm>
          <a:prstGeom prst="rect">
            <a:avLst/>
          </a:prstGeom>
        </p:spPr>
        <p:txBody>
          <a:bodyPr vert="horz" wrap="square" lIns="0" tIns="8439" rIns="0" bIns="0" rtlCol="0">
            <a:spAutoFit/>
          </a:bodyPr>
          <a:lstStyle/>
          <a:p>
            <a:pPr marL="8439">
              <a:spcBef>
                <a:spcPts val="66"/>
              </a:spcBef>
            </a:pPr>
            <a:r>
              <a:rPr sz="665" spc="37" dirty="0">
                <a:latin typeface="PMingLiU"/>
                <a:cs typeface="PMingLiU"/>
              </a:rPr>
              <a:t>market</a:t>
            </a:r>
            <a:endParaRPr sz="665">
              <a:latin typeface="PMingLiU"/>
              <a:cs typeface="PMingLiU"/>
            </a:endParaRPr>
          </a:p>
        </p:txBody>
      </p:sp>
      <p:sp>
        <p:nvSpPr>
          <p:cNvPr id="14" name="object 14"/>
          <p:cNvSpPr/>
          <p:nvPr/>
        </p:nvSpPr>
        <p:spPr>
          <a:xfrm>
            <a:off x="3077162" y="4653436"/>
            <a:ext cx="1113924" cy="916463"/>
          </a:xfrm>
          <a:prstGeom prst="rect">
            <a:avLst/>
          </a:prstGeom>
          <a:blipFill>
            <a:blip r:embed="rId4" cstate="print"/>
            <a:stretch>
              <a:fillRect/>
            </a:stretch>
          </a:blipFill>
        </p:spPr>
        <p:txBody>
          <a:bodyPr wrap="square" lIns="0" tIns="0" rIns="0" bIns="0" rtlCol="0"/>
          <a:lstStyle/>
          <a:p>
            <a:endParaRPr sz="1196"/>
          </a:p>
        </p:txBody>
      </p:sp>
      <p:sp>
        <p:nvSpPr>
          <p:cNvPr id="15" name="object 15"/>
          <p:cNvSpPr/>
          <p:nvPr/>
        </p:nvSpPr>
        <p:spPr>
          <a:xfrm>
            <a:off x="3077158" y="4525586"/>
            <a:ext cx="1113933" cy="1044312"/>
          </a:xfrm>
          <a:custGeom>
            <a:avLst/>
            <a:gdLst/>
            <a:ahLst/>
            <a:cxnLst/>
            <a:rect l="l" t="t" r="r" b="b"/>
            <a:pathLst>
              <a:path w="1676400" h="1571625">
                <a:moveTo>
                  <a:pt x="838200" y="1571625"/>
                </a:moveTo>
                <a:lnTo>
                  <a:pt x="887450" y="1570291"/>
                </a:lnTo>
                <a:lnTo>
                  <a:pt x="935952" y="1566338"/>
                </a:lnTo>
                <a:lnTo>
                  <a:pt x="983625" y="1559840"/>
                </a:lnTo>
                <a:lnTo>
                  <a:pt x="1030392" y="1550871"/>
                </a:lnTo>
                <a:lnTo>
                  <a:pt x="1076173" y="1539504"/>
                </a:lnTo>
                <a:lnTo>
                  <a:pt x="1120891" y="1525813"/>
                </a:lnTo>
                <a:lnTo>
                  <a:pt x="1164466" y="1509872"/>
                </a:lnTo>
                <a:lnTo>
                  <a:pt x="1206820" y="1491754"/>
                </a:lnTo>
                <a:lnTo>
                  <a:pt x="1247874" y="1471534"/>
                </a:lnTo>
                <a:lnTo>
                  <a:pt x="1287550" y="1449284"/>
                </a:lnTo>
                <a:lnTo>
                  <a:pt x="1325769" y="1425079"/>
                </a:lnTo>
                <a:lnTo>
                  <a:pt x="1362452" y="1398992"/>
                </a:lnTo>
                <a:lnTo>
                  <a:pt x="1397521" y="1371097"/>
                </a:lnTo>
                <a:lnTo>
                  <a:pt x="1430897" y="1341467"/>
                </a:lnTo>
                <a:lnTo>
                  <a:pt x="1462502" y="1310177"/>
                </a:lnTo>
                <a:lnTo>
                  <a:pt x="1492257" y="1277300"/>
                </a:lnTo>
                <a:lnTo>
                  <a:pt x="1520083" y="1242909"/>
                </a:lnTo>
                <a:lnTo>
                  <a:pt x="1545902" y="1207079"/>
                </a:lnTo>
                <a:lnTo>
                  <a:pt x="1569636" y="1169883"/>
                </a:lnTo>
                <a:lnTo>
                  <a:pt x="1591204" y="1131395"/>
                </a:lnTo>
                <a:lnTo>
                  <a:pt x="1610530" y="1091688"/>
                </a:lnTo>
                <a:lnTo>
                  <a:pt x="1627534" y="1050836"/>
                </a:lnTo>
                <a:lnTo>
                  <a:pt x="1642137" y="1008913"/>
                </a:lnTo>
                <a:lnTo>
                  <a:pt x="1654262" y="965993"/>
                </a:lnTo>
                <a:lnTo>
                  <a:pt x="1663829" y="922149"/>
                </a:lnTo>
                <a:lnTo>
                  <a:pt x="1670760" y="877455"/>
                </a:lnTo>
                <a:lnTo>
                  <a:pt x="1674977" y="831985"/>
                </a:lnTo>
                <a:lnTo>
                  <a:pt x="1676400" y="785812"/>
                </a:lnTo>
                <a:lnTo>
                  <a:pt x="1674977" y="739639"/>
                </a:lnTo>
                <a:lnTo>
                  <a:pt x="1670760" y="694169"/>
                </a:lnTo>
                <a:lnTo>
                  <a:pt x="1663829" y="649475"/>
                </a:lnTo>
                <a:lnTo>
                  <a:pt x="1654262" y="605631"/>
                </a:lnTo>
                <a:lnTo>
                  <a:pt x="1642137" y="562711"/>
                </a:lnTo>
                <a:lnTo>
                  <a:pt x="1627534" y="520788"/>
                </a:lnTo>
                <a:lnTo>
                  <a:pt x="1610530" y="479936"/>
                </a:lnTo>
                <a:lnTo>
                  <a:pt x="1591204" y="440229"/>
                </a:lnTo>
                <a:lnTo>
                  <a:pt x="1569636" y="401741"/>
                </a:lnTo>
                <a:lnTo>
                  <a:pt x="1545902" y="364545"/>
                </a:lnTo>
                <a:lnTo>
                  <a:pt x="1520083" y="328715"/>
                </a:lnTo>
                <a:lnTo>
                  <a:pt x="1492257" y="294324"/>
                </a:lnTo>
                <a:lnTo>
                  <a:pt x="1462502" y="261447"/>
                </a:lnTo>
                <a:lnTo>
                  <a:pt x="1430897" y="230157"/>
                </a:lnTo>
                <a:lnTo>
                  <a:pt x="1397521" y="200527"/>
                </a:lnTo>
                <a:lnTo>
                  <a:pt x="1362452" y="172632"/>
                </a:lnTo>
                <a:lnTo>
                  <a:pt x="1325769" y="146545"/>
                </a:lnTo>
                <a:lnTo>
                  <a:pt x="1287550" y="122340"/>
                </a:lnTo>
                <a:lnTo>
                  <a:pt x="1247874" y="100090"/>
                </a:lnTo>
                <a:lnTo>
                  <a:pt x="1206820" y="79870"/>
                </a:lnTo>
                <a:lnTo>
                  <a:pt x="1164466" y="61752"/>
                </a:lnTo>
                <a:lnTo>
                  <a:pt x="1120891" y="45811"/>
                </a:lnTo>
                <a:lnTo>
                  <a:pt x="1076173" y="32120"/>
                </a:lnTo>
                <a:lnTo>
                  <a:pt x="1030392" y="20753"/>
                </a:lnTo>
                <a:lnTo>
                  <a:pt x="983625" y="11784"/>
                </a:lnTo>
                <a:lnTo>
                  <a:pt x="935952" y="5286"/>
                </a:lnTo>
                <a:lnTo>
                  <a:pt x="887450" y="1333"/>
                </a:lnTo>
                <a:lnTo>
                  <a:pt x="838200" y="0"/>
                </a:lnTo>
                <a:lnTo>
                  <a:pt x="788949" y="1333"/>
                </a:lnTo>
                <a:lnTo>
                  <a:pt x="740447" y="5286"/>
                </a:lnTo>
                <a:lnTo>
                  <a:pt x="692774" y="11784"/>
                </a:lnTo>
                <a:lnTo>
                  <a:pt x="646007" y="20753"/>
                </a:lnTo>
                <a:lnTo>
                  <a:pt x="600226" y="32120"/>
                </a:lnTo>
                <a:lnTo>
                  <a:pt x="555508" y="45811"/>
                </a:lnTo>
                <a:lnTo>
                  <a:pt x="511933" y="61752"/>
                </a:lnTo>
                <a:lnTo>
                  <a:pt x="469579" y="79870"/>
                </a:lnTo>
                <a:lnTo>
                  <a:pt x="428525" y="100090"/>
                </a:lnTo>
                <a:lnTo>
                  <a:pt x="388849" y="122340"/>
                </a:lnTo>
                <a:lnTo>
                  <a:pt x="350630" y="146545"/>
                </a:lnTo>
                <a:lnTo>
                  <a:pt x="313947" y="172632"/>
                </a:lnTo>
                <a:lnTo>
                  <a:pt x="278878" y="200527"/>
                </a:lnTo>
                <a:lnTo>
                  <a:pt x="245502" y="230157"/>
                </a:lnTo>
                <a:lnTo>
                  <a:pt x="213897" y="261447"/>
                </a:lnTo>
                <a:lnTo>
                  <a:pt x="184142" y="294324"/>
                </a:lnTo>
                <a:lnTo>
                  <a:pt x="156316" y="328715"/>
                </a:lnTo>
                <a:lnTo>
                  <a:pt x="130497" y="364545"/>
                </a:lnTo>
                <a:lnTo>
                  <a:pt x="106763" y="401741"/>
                </a:lnTo>
                <a:lnTo>
                  <a:pt x="85195" y="440229"/>
                </a:lnTo>
                <a:lnTo>
                  <a:pt x="65869" y="479936"/>
                </a:lnTo>
                <a:lnTo>
                  <a:pt x="48865" y="520788"/>
                </a:lnTo>
                <a:lnTo>
                  <a:pt x="34262" y="562711"/>
                </a:lnTo>
                <a:lnTo>
                  <a:pt x="22137" y="605631"/>
                </a:lnTo>
                <a:lnTo>
                  <a:pt x="12570" y="649475"/>
                </a:lnTo>
                <a:lnTo>
                  <a:pt x="5639" y="694169"/>
                </a:lnTo>
                <a:lnTo>
                  <a:pt x="1422" y="739639"/>
                </a:lnTo>
                <a:lnTo>
                  <a:pt x="0" y="785812"/>
                </a:lnTo>
                <a:lnTo>
                  <a:pt x="1422" y="831985"/>
                </a:lnTo>
                <a:lnTo>
                  <a:pt x="5639" y="877455"/>
                </a:lnTo>
                <a:lnTo>
                  <a:pt x="12570" y="922149"/>
                </a:lnTo>
                <a:lnTo>
                  <a:pt x="22137" y="965993"/>
                </a:lnTo>
                <a:lnTo>
                  <a:pt x="34262" y="1008913"/>
                </a:lnTo>
                <a:lnTo>
                  <a:pt x="48865" y="1050836"/>
                </a:lnTo>
                <a:lnTo>
                  <a:pt x="65869" y="1091688"/>
                </a:lnTo>
                <a:lnTo>
                  <a:pt x="85195" y="1131395"/>
                </a:lnTo>
                <a:lnTo>
                  <a:pt x="106763" y="1169883"/>
                </a:lnTo>
                <a:lnTo>
                  <a:pt x="130497" y="1207079"/>
                </a:lnTo>
                <a:lnTo>
                  <a:pt x="156316" y="1242909"/>
                </a:lnTo>
                <a:lnTo>
                  <a:pt x="184142" y="1277300"/>
                </a:lnTo>
                <a:lnTo>
                  <a:pt x="213897" y="1310177"/>
                </a:lnTo>
                <a:lnTo>
                  <a:pt x="245502" y="1341467"/>
                </a:lnTo>
                <a:lnTo>
                  <a:pt x="278878" y="1371097"/>
                </a:lnTo>
                <a:lnTo>
                  <a:pt x="313947" y="1398992"/>
                </a:lnTo>
                <a:lnTo>
                  <a:pt x="350630" y="1425079"/>
                </a:lnTo>
                <a:lnTo>
                  <a:pt x="388849" y="1449284"/>
                </a:lnTo>
                <a:lnTo>
                  <a:pt x="428525" y="1471534"/>
                </a:lnTo>
                <a:lnTo>
                  <a:pt x="469579" y="1491754"/>
                </a:lnTo>
                <a:lnTo>
                  <a:pt x="511933" y="1509872"/>
                </a:lnTo>
                <a:lnTo>
                  <a:pt x="555508" y="1525813"/>
                </a:lnTo>
                <a:lnTo>
                  <a:pt x="600226" y="1539504"/>
                </a:lnTo>
                <a:lnTo>
                  <a:pt x="646007" y="1550871"/>
                </a:lnTo>
                <a:lnTo>
                  <a:pt x="692774" y="1559840"/>
                </a:lnTo>
                <a:lnTo>
                  <a:pt x="740447" y="1566338"/>
                </a:lnTo>
                <a:lnTo>
                  <a:pt x="788949" y="1570291"/>
                </a:lnTo>
                <a:lnTo>
                  <a:pt x="838200" y="1571625"/>
                </a:lnTo>
                <a:close/>
              </a:path>
            </a:pathLst>
          </a:custGeom>
          <a:ln w="12700">
            <a:solidFill>
              <a:srgbClr val="FDB812"/>
            </a:solidFill>
          </a:ln>
        </p:spPr>
        <p:txBody>
          <a:bodyPr wrap="square" lIns="0" tIns="0" rIns="0" bIns="0" rtlCol="0"/>
          <a:lstStyle/>
          <a:p>
            <a:endParaRPr sz="1196"/>
          </a:p>
        </p:txBody>
      </p:sp>
      <p:sp>
        <p:nvSpPr>
          <p:cNvPr id="16" name="object 16"/>
          <p:cNvSpPr/>
          <p:nvPr/>
        </p:nvSpPr>
        <p:spPr>
          <a:xfrm>
            <a:off x="3221042" y="5381712"/>
            <a:ext cx="127005" cy="127005"/>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5"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1196"/>
          </a:p>
        </p:txBody>
      </p:sp>
      <p:sp>
        <p:nvSpPr>
          <p:cNvPr id="17" name="object 17"/>
          <p:cNvSpPr/>
          <p:nvPr/>
        </p:nvSpPr>
        <p:spPr>
          <a:xfrm>
            <a:off x="3221042" y="5381712"/>
            <a:ext cx="127005" cy="127005"/>
          </a:xfrm>
          <a:custGeom>
            <a:avLst/>
            <a:gdLst/>
            <a:ahLst/>
            <a:cxnLst/>
            <a:rect l="l" t="t" r="r" b="b"/>
            <a:pathLst>
              <a:path w="191134" h="191135">
                <a:moveTo>
                  <a:pt x="95567" y="191135"/>
                </a:moveTo>
                <a:lnTo>
                  <a:pt x="132766" y="183624"/>
                </a:lnTo>
                <a:lnTo>
                  <a:pt x="163144" y="163144"/>
                </a:lnTo>
                <a:lnTo>
                  <a:pt x="183624" y="132766"/>
                </a:lnTo>
                <a:lnTo>
                  <a:pt x="191135"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1196"/>
          </a:p>
        </p:txBody>
      </p:sp>
      <p:sp>
        <p:nvSpPr>
          <p:cNvPr id="18" name="object 18"/>
          <p:cNvSpPr txBox="1"/>
          <p:nvPr/>
        </p:nvSpPr>
        <p:spPr>
          <a:xfrm>
            <a:off x="3252005" y="5376859"/>
            <a:ext cx="64557" cy="105599"/>
          </a:xfrm>
          <a:prstGeom prst="rect">
            <a:avLst/>
          </a:prstGeom>
        </p:spPr>
        <p:txBody>
          <a:bodyPr vert="horz" wrap="square" lIns="0" tIns="8439" rIns="0" bIns="0" rtlCol="0">
            <a:spAutoFit/>
          </a:bodyPr>
          <a:lstStyle/>
          <a:p>
            <a:pPr marL="8439">
              <a:spcBef>
                <a:spcPts val="66"/>
              </a:spcBef>
            </a:pPr>
            <a:r>
              <a:rPr sz="631" spc="50" dirty="0">
                <a:latin typeface="Calibri"/>
                <a:cs typeface="Calibri"/>
              </a:rPr>
              <a:t>1</a:t>
            </a:r>
            <a:endParaRPr sz="631">
              <a:latin typeface="Calibri"/>
              <a:cs typeface="Calibri"/>
            </a:endParaRPr>
          </a:p>
        </p:txBody>
      </p:sp>
      <p:sp>
        <p:nvSpPr>
          <p:cNvPr id="19" name="object 19"/>
          <p:cNvSpPr/>
          <p:nvPr/>
        </p:nvSpPr>
        <p:spPr>
          <a:xfrm>
            <a:off x="4979278" y="5491839"/>
            <a:ext cx="1113941" cy="1018151"/>
          </a:xfrm>
          <a:prstGeom prst="rect">
            <a:avLst/>
          </a:prstGeom>
          <a:blipFill>
            <a:blip r:embed="rId5" cstate="print"/>
            <a:stretch>
              <a:fillRect/>
            </a:stretch>
          </a:blipFill>
        </p:spPr>
        <p:txBody>
          <a:bodyPr wrap="square" lIns="0" tIns="0" rIns="0" bIns="0" rtlCol="0"/>
          <a:lstStyle/>
          <a:p>
            <a:endParaRPr sz="1196"/>
          </a:p>
        </p:txBody>
      </p:sp>
      <p:sp>
        <p:nvSpPr>
          <p:cNvPr id="20" name="object 20"/>
          <p:cNvSpPr/>
          <p:nvPr/>
        </p:nvSpPr>
        <p:spPr>
          <a:xfrm>
            <a:off x="4979283" y="5491839"/>
            <a:ext cx="1113933" cy="1044312"/>
          </a:xfrm>
          <a:custGeom>
            <a:avLst/>
            <a:gdLst/>
            <a:ahLst/>
            <a:cxnLst/>
            <a:rect l="l" t="t" r="r" b="b"/>
            <a:pathLst>
              <a:path w="1676400" h="1571625">
                <a:moveTo>
                  <a:pt x="838200" y="1571624"/>
                </a:moveTo>
                <a:lnTo>
                  <a:pt x="887450" y="1570291"/>
                </a:lnTo>
                <a:lnTo>
                  <a:pt x="935952" y="1566338"/>
                </a:lnTo>
                <a:lnTo>
                  <a:pt x="983625" y="1559840"/>
                </a:lnTo>
                <a:lnTo>
                  <a:pt x="1030392" y="1550871"/>
                </a:lnTo>
                <a:lnTo>
                  <a:pt x="1076173" y="1539504"/>
                </a:lnTo>
                <a:lnTo>
                  <a:pt x="1120891" y="1525813"/>
                </a:lnTo>
                <a:lnTo>
                  <a:pt x="1164466" y="1509872"/>
                </a:lnTo>
                <a:lnTo>
                  <a:pt x="1206820" y="1491754"/>
                </a:lnTo>
                <a:lnTo>
                  <a:pt x="1247874" y="1471534"/>
                </a:lnTo>
                <a:lnTo>
                  <a:pt x="1287550" y="1449284"/>
                </a:lnTo>
                <a:lnTo>
                  <a:pt x="1325769" y="1425079"/>
                </a:lnTo>
                <a:lnTo>
                  <a:pt x="1362452" y="1398992"/>
                </a:lnTo>
                <a:lnTo>
                  <a:pt x="1397521" y="1371097"/>
                </a:lnTo>
                <a:lnTo>
                  <a:pt x="1430897" y="1341467"/>
                </a:lnTo>
                <a:lnTo>
                  <a:pt x="1462502" y="1310177"/>
                </a:lnTo>
                <a:lnTo>
                  <a:pt x="1492257" y="1277300"/>
                </a:lnTo>
                <a:lnTo>
                  <a:pt x="1520083" y="1242909"/>
                </a:lnTo>
                <a:lnTo>
                  <a:pt x="1545902" y="1207079"/>
                </a:lnTo>
                <a:lnTo>
                  <a:pt x="1569636" y="1169883"/>
                </a:lnTo>
                <a:lnTo>
                  <a:pt x="1591204" y="1131395"/>
                </a:lnTo>
                <a:lnTo>
                  <a:pt x="1610530" y="1091688"/>
                </a:lnTo>
                <a:lnTo>
                  <a:pt x="1627534" y="1050836"/>
                </a:lnTo>
                <a:lnTo>
                  <a:pt x="1642137" y="1008913"/>
                </a:lnTo>
                <a:lnTo>
                  <a:pt x="1654262" y="965993"/>
                </a:lnTo>
                <a:lnTo>
                  <a:pt x="1663829" y="922149"/>
                </a:lnTo>
                <a:lnTo>
                  <a:pt x="1670760" y="877455"/>
                </a:lnTo>
                <a:lnTo>
                  <a:pt x="1674977" y="831985"/>
                </a:lnTo>
                <a:lnTo>
                  <a:pt x="1676400" y="785812"/>
                </a:lnTo>
                <a:lnTo>
                  <a:pt x="1674977" y="739639"/>
                </a:lnTo>
                <a:lnTo>
                  <a:pt x="1670760" y="694169"/>
                </a:lnTo>
                <a:lnTo>
                  <a:pt x="1663829" y="649475"/>
                </a:lnTo>
                <a:lnTo>
                  <a:pt x="1654262" y="605631"/>
                </a:lnTo>
                <a:lnTo>
                  <a:pt x="1642137" y="562711"/>
                </a:lnTo>
                <a:lnTo>
                  <a:pt x="1627534" y="520788"/>
                </a:lnTo>
                <a:lnTo>
                  <a:pt x="1610530" y="479936"/>
                </a:lnTo>
                <a:lnTo>
                  <a:pt x="1591204" y="440229"/>
                </a:lnTo>
                <a:lnTo>
                  <a:pt x="1569636" y="401741"/>
                </a:lnTo>
                <a:lnTo>
                  <a:pt x="1545902" y="364545"/>
                </a:lnTo>
                <a:lnTo>
                  <a:pt x="1520083" y="328715"/>
                </a:lnTo>
                <a:lnTo>
                  <a:pt x="1492257" y="294324"/>
                </a:lnTo>
                <a:lnTo>
                  <a:pt x="1462502" y="261447"/>
                </a:lnTo>
                <a:lnTo>
                  <a:pt x="1430897" y="230157"/>
                </a:lnTo>
                <a:lnTo>
                  <a:pt x="1397521" y="200527"/>
                </a:lnTo>
                <a:lnTo>
                  <a:pt x="1362452" y="172632"/>
                </a:lnTo>
                <a:lnTo>
                  <a:pt x="1325769" y="146545"/>
                </a:lnTo>
                <a:lnTo>
                  <a:pt x="1287550" y="122340"/>
                </a:lnTo>
                <a:lnTo>
                  <a:pt x="1247874" y="100090"/>
                </a:lnTo>
                <a:lnTo>
                  <a:pt x="1206820" y="79870"/>
                </a:lnTo>
                <a:lnTo>
                  <a:pt x="1164466" y="61752"/>
                </a:lnTo>
                <a:lnTo>
                  <a:pt x="1120891" y="45811"/>
                </a:lnTo>
                <a:lnTo>
                  <a:pt x="1076173" y="32120"/>
                </a:lnTo>
                <a:lnTo>
                  <a:pt x="1030392" y="20753"/>
                </a:lnTo>
                <a:lnTo>
                  <a:pt x="983625" y="11784"/>
                </a:lnTo>
                <a:lnTo>
                  <a:pt x="935952" y="5286"/>
                </a:lnTo>
                <a:lnTo>
                  <a:pt x="887450" y="1333"/>
                </a:lnTo>
                <a:lnTo>
                  <a:pt x="838200" y="0"/>
                </a:lnTo>
                <a:lnTo>
                  <a:pt x="788949" y="1333"/>
                </a:lnTo>
                <a:lnTo>
                  <a:pt x="740447" y="5286"/>
                </a:lnTo>
                <a:lnTo>
                  <a:pt x="692774" y="11784"/>
                </a:lnTo>
                <a:lnTo>
                  <a:pt x="646007" y="20753"/>
                </a:lnTo>
                <a:lnTo>
                  <a:pt x="600226" y="32120"/>
                </a:lnTo>
                <a:lnTo>
                  <a:pt x="555508" y="45811"/>
                </a:lnTo>
                <a:lnTo>
                  <a:pt x="511933" y="61752"/>
                </a:lnTo>
                <a:lnTo>
                  <a:pt x="469579" y="79870"/>
                </a:lnTo>
                <a:lnTo>
                  <a:pt x="428525" y="100090"/>
                </a:lnTo>
                <a:lnTo>
                  <a:pt x="388849" y="122340"/>
                </a:lnTo>
                <a:lnTo>
                  <a:pt x="350630" y="146545"/>
                </a:lnTo>
                <a:lnTo>
                  <a:pt x="313947" y="172632"/>
                </a:lnTo>
                <a:lnTo>
                  <a:pt x="278878" y="200527"/>
                </a:lnTo>
                <a:lnTo>
                  <a:pt x="245502" y="230157"/>
                </a:lnTo>
                <a:lnTo>
                  <a:pt x="213897" y="261447"/>
                </a:lnTo>
                <a:lnTo>
                  <a:pt x="184142" y="294324"/>
                </a:lnTo>
                <a:lnTo>
                  <a:pt x="156316" y="328715"/>
                </a:lnTo>
                <a:lnTo>
                  <a:pt x="130497" y="364545"/>
                </a:lnTo>
                <a:lnTo>
                  <a:pt x="106763" y="401741"/>
                </a:lnTo>
                <a:lnTo>
                  <a:pt x="85195" y="440229"/>
                </a:lnTo>
                <a:lnTo>
                  <a:pt x="65869" y="479936"/>
                </a:lnTo>
                <a:lnTo>
                  <a:pt x="48865" y="520788"/>
                </a:lnTo>
                <a:lnTo>
                  <a:pt x="34262" y="562711"/>
                </a:lnTo>
                <a:lnTo>
                  <a:pt x="22137" y="605631"/>
                </a:lnTo>
                <a:lnTo>
                  <a:pt x="12570" y="649475"/>
                </a:lnTo>
                <a:lnTo>
                  <a:pt x="5639" y="694169"/>
                </a:lnTo>
                <a:lnTo>
                  <a:pt x="1422" y="739639"/>
                </a:lnTo>
                <a:lnTo>
                  <a:pt x="0" y="785812"/>
                </a:lnTo>
                <a:lnTo>
                  <a:pt x="1422" y="831985"/>
                </a:lnTo>
                <a:lnTo>
                  <a:pt x="5639" y="877455"/>
                </a:lnTo>
                <a:lnTo>
                  <a:pt x="12570" y="922149"/>
                </a:lnTo>
                <a:lnTo>
                  <a:pt x="22137" y="965993"/>
                </a:lnTo>
                <a:lnTo>
                  <a:pt x="34262" y="1008913"/>
                </a:lnTo>
                <a:lnTo>
                  <a:pt x="48865" y="1050836"/>
                </a:lnTo>
                <a:lnTo>
                  <a:pt x="65869" y="1091688"/>
                </a:lnTo>
                <a:lnTo>
                  <a:pt x="85195" y="1131395"/>
                </a:lnTo>
                <a:lnTo>
                  <a:pt x="106763" y="1169883"/>
                </a:lnTo>
                <a:lnTo>
                  <a:pt x="130497" y="1207079"/>
                </a:lnTo>
                <a:lnTo>
                  <a:pt x="156316" y="1242909"/>
                </a:lnTo>
                <a:lnTo>
                  <a:pt x="184142" y="1277300"/>
                </a:lnTo>
                <a:lnTo>
                  <a:pt x="213897" y="1310177"/>
                </a:lnTo>
                <a:lnTo>
                  <a:pt x="245502" y="1341467"/>
                </a:lnTo>
                <a:lnTo>
                  <a:pt x="278878" y="1371097"/>
                </a:lnTo>
                <a:lnTo>
                  <a:pt x="313947" y="1398992"/>
                </a:lnTo>
                <a:lnTo>
                  <a:pt x="350630" y="1425079"/>
                </a:lnTo>
                <a:lnTo>
                  <a:pt x="388849" y="1449284"/>
                </a:lnTo>
                <a:lnTo>
                  <a:pt x="428525" y="1471534"/>
                </a:lnTo>
                <a:lnTo>
                  <a:pt x="469579" y="1491754"/>
                </a:lnTo>
                <a:lnTo>
                  <a:pt x="511933" y="1509872"/>
                </a:lnTo>
                <a:lnTo>
                  <a:pt x="555508" y="1525813"/>
                </a:lnTo>
                <a:lnTo>
                  <a:pt x="600226" y="1539504"/>
                </a:lnTo>
                <a:lnTo>
                  <a:pt x="646007" y="1550871"/>
                </a:lnTo>
                <a:lnTo>
                  <a:pt x="692774" y="1559840"/>
                </a:lnTo>
                <a:lnTo>
                  <a:pt x="740447" y="1566338"/>
                </a:lnTo>
                <a:lnTo>
                  <a:pt x="788949" y="1570291"/>
                </a:lnTo>
                <a:lnTo>
                  <a:pt x="838200" y="1571624"/>
                </a:lnTo>
                <a:close/>
              </a:path>
            </a:pathLst>
          </a:custGeom>
          <a:ln w="12700">
            <a:solidFill>
              <a:srgbClr val="FDB812"/>
            </a:solidFill>
          </a:ln>
        </p:spPr>
        <p:txBody>
          <a:bodyPr wrap="square" lIns="0" tIns="0" rIns="0" bIns="0" rtlCol="0"/>
          <a:lstStyle/>
          <a:p>
            <a:endParaRPr sz="1196"/>
          </a:p>
        </p:txBody>
      </p:sp>
      <p:sp>
        <p:nvSpPr>
          <p:cNvPr id="21" name="object 21"/>
          <p:cNvSpPr/>
          <p:nvPr/>
        </p:nvSpPr>
        <p:spPr>
          <a:xfrm>
            <a:off x="5125699" y="6353872"/>
            <a:ext cx="127005" cy="127005"/>
          </a:xfrm>
          <a:custGeom>
            <a:avLst/>
            <a:gdLst/>
            <a:ahLst/>
            <a:cxnLst/>
            <a:rect l="l" t="t" r="r" b="b"/>
            <a:pathLst>
              <a:path w="191135" h="191134">
                <a:moveTo>
                  <a:pt x="95567" y="0"/>
                </a:moveTo>
                <a:lnTo>
                  <a:pt x="58368" y="7510"/>
                </a:lnTo>
                <a:lnTo>
                  <a:pt x="27990" y="27990"/>
                </a:lnTo>
                <a:lnTo>
                  <a:pt x="7510" y="58368"/>
                </a:lnTo>
                <a:lnTo>
                  <a:pt x="0" y="95567"/>
                </a:lnTo>
                <a:lnTo>
                  <a:pt x="7510" y="132766"/>
                </a:lnTo>
                <a:lnTo>
                  <a:pt x="27990" y="163144"/>
                </a:lnTo>
                <a:lnTo>
                  <a:pt x="58368" y="183624"/>
                </a:lnTo>
                <a:lnTo>
                  <a:pt x="95567" y="191134"/>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1196"/>
          </a:p>
        </p:txBody>
      </p:sp>
      <p:sp>
        <p:nvSpPr>
          <p:cNvPr id="22" name="object 22"/>
          <p:cNvSpPr/>
          <p:nvPr/>
        </p:nvSpPr>
        <p:spPr>
          <a:xfrm>
            <a:off x="5125699" y="6353872"/>
            <a:ext cx="127005" cy="127005"/>
          </a:xfrm>
          <a:custGeom>
            <a:avLst/>
            <a:gdLst/>
            <a:ahLst/>
            <a:cxnLst/>
            <a:rect l="l" t="t" r="r" b="b"/>
            <a:pathLst>
              <a:path w="191135" h="191134">
                <a:moveTo>
                  <a:pt x="95567" y="191134"/>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4"/>
                </a:lnTo>
                <a:close/>
              </a:path>
            </a:pathLst>
          </a:custGeom>
          <a:ln w="6350">
            <a:solidFill>
              <a:srgbClr val="000000"/>
            </a:solidFill>
          </a:ln>
        </p:spPr>
        <p:txBody>
          <a:bodyPr wrap="square" lIns="0" tIns="0" rIns="0" bIns="0" rtlCol="0"/>
          <a:lstStyle/>
          <a:p>
            <a:endParaRPr sz="1196"/>
          </a:p>
        </p:txBody>
      </p:sp>
      <p:sp>
        <p:nvSpPr>
          <p:cNvPr id="23" name="object 23"/>
          <p:cNvSpPr txBox="1"/>
          <p:nvPr/>
        </p:nvSpPr>
        <p:spPr>
          <a:xfrm>
            <a:off x="5156661" y="6349019"/>
            <a:ext cx="64557" cy="105599"/>
          </a:xfrm>
          <a:prstGeom prst="rect">
            <a:avLst/>
          </a:prstGeom>
        </p:spPr>
        <p:txBody>
          <a:bodyPr vert="horz" wrap="square" lIns="0" tIns="8439" rIns="0" bIns="0" rtlCol="0">
            <a:spAutoFit/>
          </a:bodyPr>
          <a:lstStyle/>
          <a:p>
            <a:pPr marL="8439">
              <a:spcBef>
                <a:spcPts val="66"/>
              </a:spcBef>
            </a:pPr>
            <a:r>
              <a:rPr sz="631" spc="50" dirty="0">
                <a:latin typeface="Calibri"/>
                <a:cs typeface="Calibri"/>
              </a:rPr>
              <a:t>3</a:t>
            </a:r>
            <a:endParaRPr sz="631">
              <a:latin typeface="Calibri"/>
              <a:cs typeface="Calibri"/>
            </a:endParaRPr>
          </a:p>
        </p:txBody>
      </p:sp>
      <p:sp>
        <p:nvSpPr>
          <p:cNvPr id="24" name="object 24"/>
          <p:cNvSpPr/>
          <p:nvPr/>
        </p:nvSpPr>
        <p:spPr>
          <a:xfrm>
            <a:off x="5246374" y="6450495"/>
            <a:ext cx="594097" cy="245572"/>
          </a:xfrm>
          <a:custGeom>
            <a:avLst/>
            <a:gdLst/>
            <a:ahLst/>
            <a:cxnLst/>
            <a:rect l="l" t="t" r="r" b="b"/>
            <a:pathLst>
              <a:path w="894079" h="369570">
                <a:moveTo>
                  <a:pt x="779780" y="0"/>
                </a:moveTo>
                <a:lnTo>
                  <a:pt x="114300" y="0"/>
                </a:lnTo>
                <a:lnTo>
                  <a:pt x="48220" y="1785"/>
                </a:lnTo>
                <a:lnTo>
                  <a:pt x="14287" y="14287"/>
                </a:lnTo>
                <a:lnTo>
                  <a:pt x="1785" y="48220"/>
                </a:lnTo>
                <a:lnTo>
                  <a:pt x="0" y="114300"/>
                </a:lnTo>
                <a:lnTo>
                  <a:pt x="0" y="255270"/>
                </a:lnTo>
                <a:lnTo>
                  <a:pt x="1785" y="321349"/>
                </a:lnTo>
                <a:lnTo>
                  <a:pt x="14287" y="355282"/>
                </a:lnTo>
                <a:lnTo>
                  <a:pt x="48220" y="367784"/>
                </a:lnTo>
                <a:lnTo>
                  <a:pt x="114300" y="369570"/>
                </a:lnTo>
                <a:lnTo>
                  <a:pt x="779780" y="369570"/>
                </a:lnTo>
                <a:lnTo>
                  <a:pt x="845859" y="367784"/>
                </a:lnTo>
                <a:lnTo>
                  <a:pt x="879792" y="355282"/>
                </a:lnTo>
                <a:lnTo>
                  <a:pt x="892294" y="321349"/>
                </a:lnTo>
                <a:lnTo>
                  <a:pt x="894080" y="255270"/>
                </a:lnTo>
                <a:lnTo>
                  <a:pt x="894080" y="114300"/>
                </a:lnTo>
                <a:lnTo>
                  <a:pt x="892294" y="48220"/>
                </a:lnTo>
                <a:lnTo>
                  <a:pt x="879792" y="14287"/>
                </a:lnTo>
                <a:lnTo>
                  <a:pt x="845859" y="1785"/>
                </a:lnTo>
                <a:lnTo>
                  <a:pt x="779780" y="0"/>
                </a:lnTo>
                <a:close/>
              </a:path>
            </a:pathLst>
          </a:custGeom>
          <a:solidFill>
            <a:srgbClr val="FFFFFF"/>
          </a:solidFill>
        </p:spPr>
        <p:txBody>
          <a:bodyPr wrap="square" lIns="0" tIns="0" rIns="0" bIns="0" rtlCol="0"/>
          <a:lstStyle/>
          <a:p>
            <a:endParaRPr sz="1196"/>
          </a:p>
        </p:txBody>
      </p:sp>
      <p:sp>
        <p:nvSpPr>
          <p:cNvPr id="25" name="object 25"/>
          <p:cNvSpPr/>
          <p:nvPr/>
        </p:nvSpPr>
        <p:spPr>
          <a:xfrm>
            <a:off x="5246374" y="6450495"/>
            <a:ext cx="594097" cy="245572"/>
          </a:xfrm>
          <a:custGeom>
            <a:avLst/>
            <a:gdLst/>
            <a:ahLst/>
            <a:cxnLst/>
            <a:rect l="l" t="t" r="r" b="b"/>
            <a:pathLst>
              <a:path w="894079" h="369570">
                <a:moveTo>
                  <a:pt x="114300" y="0"/>
                </a:moveTo>
                <a:lnTo>
                  <a:pt x="48220" y="1785"/>
                </a:lnTo>
                <a:lnTo>
                  <a:pt x="14287" y="14287"/>
                </a:lnTo>
                <a:lnTo>
                  <a:pt x="1785" y="48220"/>
                </a:lnTo>
                <a:lnTo>
                  <a:pt x="0" y="114300"/>
                </a:lnTo>
                <a:lnTo>
                  <a:pt x="0" y="255270"/>
                </a:lnTo>
                <a:lnTo>
                  <a:pt x="1785" y="321349"/>
                </a:lnTo>
                <a:lnTo>
                  <a:pt x="14287" y="355282"/>
                </a:lnTo>
                <a:lnTo>
                  <a:pt x="48220" y="367784"/>
                </a:lnTo>
                <a:lnTo>
                  <a:pt x="114300" y="369570"/>
                </a:lnTo>
                <a:lnTo>
                  <a:pt x="779780" y="369570"/>
                </a:lnTo>
                <a:lnTo>
                  <a:pt x="845859" y="367784"/>
                </a:lnTo>
                <a:lnTo>
                  <a:pt x="879792" y="355282"/>
                </a:lnTo>
                <a:lnTo>
                  <a:pt x="892294" y="321349"/>
                </a:lnTo>
                <a:lnTo>
                  <a:pt x="894080" y="255270"/>
                </a:lnTo>
                <a:lnTo>
                  <a:pt x="894080" y="114300"/>
                </a:lnTo>
                <a:lnTo>
                  <a:pt x="892294" y="48220"/>
                </a:lnTo>
                <a:lnTo>
                  <a:pt x="879792" y="14287"/>
                </a:lnTo>
                <a:lnTo>
                  <a:pt x="845859" y="1785"/>
                </a:lnTo>
                <a:lnTo>
                  <a:pt x="779780" y="0"/>
                </a:lnTo>
                <a:lnTo>
                  <a:pt x="114300" y="0"/>
                </a:lnTo>
                <a:close/>
              </a:path>
            </a:pathLst>
          </a:custGeom>
          <a:ln w="8890">
            <a:solidFill>
              <a:srgbClr val="91268F"/>
            </a:solidFill>
          </a:ln>
        </p:spPr>
        <p:txBody>
          <a:bodyPr wrap="square" lIns="0" tIns="0" rIns="0" bIns="0" rtlCol="0"/>
          <a:lstStyle/>
          <a:p>
            <a:endParaRPr sz="1196"/>
          </a:p>
        </p:txBody>
      </p:sp>
      <p:sp>
        <p:nvSpPr>
          <p:cNvPr id="26" name="object 26"/>
          <p:cNvSpPr txBox="1"/>
          <p:nvPr/>
        </p:nvSpPr>
        <p:spPr>
          <a:xfrm>
            <a:off x="5336883" y="6460588"/>
            <a:ext cx="413927" cy="213193"/>
          </a:xfrm>
          <a:prstGeom prst="rect">
            <a:avLst/>
          </a:prstGeom>
        </p:spPr>
        <p:txBody>
          <a:bodyPr vert="horz" wrap="square" lIns="0" tIns="8439" rIns="0" bIns="0" rtlCol="0">
            <a:spAutoFit/>
          </a:bodyPr>
          <a:lstStyle/>
          <a:p>
            <a:pPr marL="106755" marR="3376" indent="-98738">
              <a:spcBef>
                <a:spcPts val="66"/>
              </a:spcBef>
            </a:pPr>
            <a:r>
              <a:rPr sz="665" spc="17" dirty="0">
                <a:latin typeface="PMingLiU"/>
                <a:cs typeface="PMingLiU"/>
              </a:rPr>
              <a:t>feast </a:t>
            </a:r>
            <a:r>
              <a:rPr sz="665" spc="40" dirty="0">
                <a:latin typeface="PMingLiU"/>
                <a:cs typeface="PMingLiU"/>
              </a:rPr>
              <a:t>in</a:t>
            </a:r>
            <a:r>
              <a:rPr sz="665" spc="-30" dirty="0">
                <a:latin typeface="PMingLiU"/>
                <a:cs typeface="PMingLiU"/>
              </a:rPr>
              <a:t> </a:t>
            </a:r>
            <a:r>
              <a:rPr sz="665" spc="37" dirty="0">
                <a:latin typeface="PMingLiU"/>
                <a:cs typeface="PMingLiU"/>
              </a:rPr>
              <a:t>the  </a:t>
            </a:r>
            <a:r>
              <a:rPr sz="665" spc="17" dirty="0">
                <a:latin typeface="PMingLiU"/>
                <a:cs typeface="PMingLiU"/>
              </a:rPr>
              <a:t>castle</a:t>
            </a:r>
            <a:endParaRPr sz="665">
              <a:latin typeface="PMingLiU"/>
              <a:cs typeface="PMingLiU"/>
            </a:endParaRPr>
          </a:p>
        </p:txBody>
      </p:sp>
      <p:sp>
        <p:nvSpPr>
          <p:cNvPr id="27" name="object 27"/>
          <p:cNvSpPr txBox="1"/>
          <p:nvPr/>
        </p:nvSpPr>
        <p:spPr>
          <a:xfrm>
            <a:off x="3153099" y="2313325"/>
            <a:ext cx="2989897" cy="941651"/>
          </a:xfrm>
          <a:prstGeom prst="rect">
            <a:avLst/>
          </a:prstGeom>
        </p:spPr>
        <p:txBody>
          <a:bodyPr vert="horz" wrap="square" lIns="0" tIns="18144" rIns="0" bIns="0" rtlCol="0">
            <a:spAutoFit/>
          </a:bodyPr>
          <a:lstStyle/>
          <a:p>
            <a:pPr marL="8439" marR="11393" indent="119414">
              <a:lnSpc>
                <a:spcPts val="817"/>
              </a:lnSpc>
              <a:spcBef>
                <a:spcPts val="143"/>
              </a:spcBef>
            </a:pPr>
            <a:r>
              <a:rPr sz="731" spc="10" dirty="0">
                <a:latin typeface="PMingLiU"/>
                <a:cs typeface="PMingLiU"/>
              </a:rPr>
              <a:t>At </a:t>
            </a:r>
            <a:r>
              <a:rPr sz="731" spc="33" dirty="0">
                <a:latin typeface="PMingLiU"/>
                <a:cs typeface="PMingLiU"/>
              </a:rPr>
              <a:t>night the </a:t>
            </a:r>
            <a:r>
              <a:rPr sz="731" spc="20" dirty="0">
                <a:latin typeface="PMingLiU"/>
                <a:cs typeface="PMingLiU"/>
              </a:rPr>
              <a:t>countess </a:t>
            </a:r>
            <a:r>
              <a:rPr sz="731" spc="-73" dirty="0">
                <a:latin typeface="PMingLiU"/>
                <a:cs typeface="PMingLiU"/>
              </a:rPr>
              <a:t>didn’t </a:t>
            </a:r>
            <a:r>
              <a:rPr sz="731" dirty="0">
                <a:latin typeface="PMingLiU"/>
                <a:cs typeface="PMingLiU"/>
              </a:rPr>
              <a:t>feel well. </a:t>
            </a:r>
            <a:r>
              <a:rPr sz="731" spc="7" dirty="0">
                <a:latin typeface="PMingLiU"/>
                <a:cs typeface="PMingLiU"/>
              </a:rPr>
              <a:t>She </a:t>
            </a:r>
            <a:r>
              <a:rPr sz="731" spc="40" dirty="0">
                <a:latin typeface="PMingLiU"/>
                <a:cs typeface="PMingLiU"/>
              </a:rPr>
              <a:t>had </a:t>
            </a:r>
            <a:r>
              <a:rPr sz="731" spc="20" dirty="0">
                <a:latin typeface="PMingLiU"/>
                <a:cs typeface="PMingLiU"/>
              </a:rPr>
              <a:t>a </a:t>
            </a:r>
            <a:r>
              <a:rPr sz="731" spc="27" dirty="0">
                <a:latin typeface="PMingLiU"/>
                <a:cs typeface="PMingLiU"/>
              </a:rPr>
              <a:t>stomachache </a:t>
            </a:r>
            <a:r>
              <a:rPr sz="731" spc="40" dirty="0">
                <a:latin typeface="PMingLiU"/>
                <a:cs typeface="PMingLiU"/>
              </a:rPr>
              <a:t>and </a:t>
            </a:r>
            <a:r>
              <a:rPr sz="731" spc="23" dirty="0">
                <a:latin typeface="PMingLiU"/>
                <a:cs typeface="PMingLiU"/>
              </a:rPr>
              <a:t>I </a:t>
            </a:r>
            <a:r>
              <a:rPr sz="731" spc="40" dirty="0">
                <a:latin typeface="PMingLiU"/>
                <a:cs typeface="PMingLiU"/>
              </a:rPr>
              <a:t>had </a:t>
            </a:r>
            <a:r>
              <a:rPr sz="731" spc="33" dirty="0">
                <a:latin typeface="PMingLiU"/>
                <a:cs typeface="PMingLiU"/>
              </a:rPr>
              <a:t>to  </a:t>
            </a:r>
            <a:r>
              <a:rPr sz="731" spc="23" dirty="0">
                <a:latin typeface="PMingLiU"/>
                <a:cs typeface="PMingLiU"/>
              </a:rPr>
              <a:t>help </a:t>
            </a:r>
            <a:r>
              <a:rPr sz="731" spc="17" dirty="0">
                <a:latin typeface="PMingLiU"/>
                <a:cs typeface="PMingLiU"/>
              </a:rPr>
              <a:t>her. But </a:t>
            </a:r>
            <a:r>
              <a:rPr sz="731" spc="23" dirty="0">
                <a:latin typeface="PMingLiU"/>
                <a:cs typeface="PMingLiU"/>
              </a:rPr>
              <a:t>I </a:t>
            </a:r>
            <a:r>
              <a:rPr sz="731" spc="40" dirty="0">
                <a:latin typeface="PMingLiU"/>
                <a:cs typeface="PMingLiU"/>
              </a:rPr>
              <a:t>made </a:t>
            </a:r>
            <a:r>
              <a:rPr sz="731" spc="20" dirty="0">
                <a:latin typeface="PMingLiU"/>
                <a:cs typeface="PMingLiU"/>
              </a:rPr>
              <a:t>a </a:t>
            </a:r>
            <a:r>
              <a:rPr sz="731" spc="10" dirty="0">
                <a:latin typeface="PMingLiU"/>
                <a:cs typeface="PMingLiU"/>
              </a:rPr>
              <a:t>big </a:t>
            </a:r>
            <a:r>
              <a:rPr sz="731" spc="17" dirty="0">
                <a:latin typeface="PMingLiU"/>
                <a:cs typeface="PMingLiU"/>
              </a:rPr>
              <a:t>mistake. </a:t>
            </a:r>
            <a:r>
              <a:rPr sz="731" spc="23" dirty="0">
                <a:latin typeface="PMingLiU"/>
                <a:cs typeface="PMingLiU"/>
              </a:rPr>
              <a:t>I </a:t>
            </a:r>
            <a:r>
              <a:rPr sz="731" spc="17" dirty="0">
                <a:latin typeface="PMingLiU"/>
                <a:cs typeface="PMingLiU"/>
              </a:rPr>
              <a:t>said, </a:t>
            </a:r>
            <a:r>
              <a:rPr sz="731" spc="-209" dirty="0">
                <a:latin typeface="PMingLiU"/>
                <a:cs typeface="PMingLiU"/>
              </a:rPr>
              <a:t>“I</a:t>
            </a:r>
            <a:r>
              <a:rPr sz="731" spc="10" dirty="0">
                <a:latin typeface="PMingLiU"/>
                <a:cs typeface="PMingLiU"/>
              </a:rPr>
              <a:t> </a:t>
            </a:r>
            <a:r>
              <a:rPr sz="731" spc="43" dirty="0">
                <a:latin typeface="PMingLiU"/>
                <a:cs typeface="PMingLiU"/>
              </a:rPr>
              <a:t>am </a:t>
            </a:r>
            <a:r>
              <a:rPr sz="731" spc="40" dirty="0">
                <a:latin typeface="PMingLiU"/>
                <a:cs typeface="PMingLiU"/>
              </a:rPr>
              <a:t>not </a:t>
            </a:r>
            <a:r>
              <a:rPr sz="731" spc="23" dirty="0">
                <a:latin typeface="PMingLiU"/>
                <a:cs typeface="PMingLiU"/>
              </a:rPr>
              <a:t>surprised. </a:t>
            </a:r>
            <a:r>
              <a:rPr sz="731" spc="-10" dirty="0">
                <a:latin typeface="PMingLiU"/>
                <a:cs typeface="PMingLiU"/>
              </a:rPr>
              <a:t>You </a:t>
            </a:r>
            <a:r>
              <a:rPr sz="731" spc="17" dirty="0">
                <a:latin typeface="PMingLiU"/>
                <a:cs typeface="PMingLiU"/>
              </a:rPr>
              <a:t>ate </a:t>
            </a:r>
            <a:r>
              <a:rPr sz="731" dirty="0">
                <a:latin typeface="PMingLiU"/>
                <a:cs typeface="PMingLiU"/>
              </a:rPr>
              <a:t>five  </a:t>
            </a:r>
            <a:r>
              <a:rPr sz="731" spc="20" dirty="0">
                <a:latin typeface="PMingLiU"/>
                <a:cs typeface="PMingLiU"/>
              </a:rPr>
              <a:t>chickens </a:t>
            </a:r>
            <a:r>
              <a:rPr sz="731" spc="40" dirty="0">
                <a:latin typeface="PMingLiU"/>
                <a:cs typeface="PMingLiU"/>
              </a:rPr>
              <a:t>and </a:t>
            </a:r>
            <a:r>
              <a:rPr sz="731" spc="27" dirty="0">
                <a:latin typeface="PMingLiU"/>
                <a:cs typeface="PMingLiU"/>
              </a:rPr>
              <a:t>two </a:t>
            </a:r>
            <a:r>
              <a:rPr sz="731" spc="17" dirty="0">
                <a:latin typeface="PMingLiU"/>
                <a:cs typeface="PMingLiU"/>
              </a:rPr>
              <a:t>cakes </a:t>
            </a:r>
            <a:r>
              <a:rPr sz="731" spc="20" dirty="0">
                <a:latin typeface="PMingLiU"/>
                <a:cs typeface="PMingLiU"/>
              </a:rPr>
              <a:t>at </a:t>
            </a:r>
            <a:r>
              <a:rPr sz="731" spc="33" dirty="0">
                <a:latin typeface="PMingLiU"/>
                <a:cs typeface="PMingLiU"/>
              </a:rPr>
              <a:t>the </a:t>
            </a:r>
            <a:r>
              <a:rPr sz="731" spc="7" dirty="0">
                <a:latin typeface="PMingLiU"/>
                <a:cs typeface="PMingLiU"/>
              </a:rPr>
              <a:t>feast. </a:t>
            </a:r>
            <a:r>
              <a:rPr sz="731" spc="43" dirty="0">
                <a:latin typeface="PMingLiU"/>
                <a:cs typeface="PMingLiU"/>
              </a:rPr>
              <a:t>And </a:t>
            </a:r>
            <a:r>
              <a:rPr sz="731" spc="23" dirty="0">
                <a:latin typeface="PMingLiU"/>
                <a:cs typeface="PMingLiU"/>
              </a:rPr>
              <a:t>you </a:t>
            </a:r>
            <a:r>
              <a:rPr sz="731" spc="-73" dirty="0">
                <a:latin typeface="PMingLiU"/>
                <a:cs typeface="PMingLiU"/>
              </a:rPr>
              <a:t>didn’t </a:t>
            </a:r>
            <a:r>
              <a:rPr sz="731" spc="23" dirty="0">
                <a:latin typeface="PMingLiU"/>
                <a:cs typeface="PMingLiU"/>
              </a:rPr>
              <a:t>wash </a:t>
            </a:r>
            <a:r>
              <a:rPr sz="731" spc="27" dirty="0">
                <a:latin typeface="PMingLiU"/>
                <a:cs typeface="PMingLiU"/>
              </a:rPr>
              <a:t>your</a:t>
            </a:r>
            <a:r>
              <a:rPr sz="731" spc="-27" dirty="0">
                <a:latin typeface="PMingLiU"/>
                <a:cs typeface="PMingLiU"/>
              </a:rPr>
              <a:t> </a:t>
            </a:r>
            <a:r>
              <a:rPr sz="731" spc="-40" dirty="0">
                <a:latin typeface="PMingLiU"/>
                <a:cs typeface="PMingLiU"/>
              </a:rPr>
              <a:t>hands!”</a:t>
            </a:r>
            <a:endParaRPr sz="731">
              <a:latin typeface="PMingLiU"/>
              <a:cs typeface="PMingLiU"/>
            </a:endParaRPr>
          </a:p>
          <a:p>
            <a:pPr marL="8439" marR="216886">
              <a:lnSpc>
                <a:spcPts val="817"/>
              </a:lnSpc>
            </a:pPr>
            <a:r>
              <a:rPr sz="731" spc="33" dirty="0">
                <a:latin typeface="PMingLiU"/>
                <a:cs typeface="PMingLiU"/>
              </a:rPr>
              <a:t>The </a:t>
            </a:r>
            <a:r>
              <a:rPr sz="731" spc="20" dirty="0">
                <a:latin typeface="PMingLiU"/>
                <a:cs typeface="PMingLiU"/>
              </a:rPr>
              <a:t>countess </a:t>
            </a:r>
            <a:r>
              <a:rPr sz="731" spc="17" dirty="0">
                <a:latin typeface="PMingLiU"/>
                <a:cs typeface="PMingLiU"/>
              </a:rPr>
              <a:t>was very </a:t>
            </a:r>
            <a:r>
              <a:rPr sz="731" spc="27" dirty="0">
                <a:latin typeface="PMingLiU"/>
                <a:cs typeface="PMingLiU"/>
              </a:rPr>
              <a:t>angry </a:t>
            </a:r>
            <a:r>
              <a:rPr sz="731" spc="40" dirty="0">
                <a:latin typeface="PMingLiU"/>
                <a:cs typeface="PMingLiU"/>
              </a:rPr>
              <a:t>and </a:t>
            </a:r>
            <a:r>
              <a:rPr sz="731" spc="27" dirty="0">
                <a:latin typeface="PMingLiU"/>
                <a:cs typeface="PMingLiU"/>
              </a:rPr>
              <a:t>told </a:t>
            </a:r>
            <a:r>
              <a:rPr sz="731" spc="43" dirty="0">
                <a:latin typeface="PMingLiU"/>
                <a:cs typeface="PMingLiU"/>
              </a:rPr>
              <a:t>me </a:t>
            </a:r>
            <a:r>
              <a:rPr sz="731" spc="33" dirty="0">
                <a:latin typeface="PMingLiU"/>
                <a:cs typeface="PMingLiU"/>
              </a:rPr>
              <a:t>to </a:t>
            </a:r>
            <a:r>
              <a:rPr sz="731" spc="3" dirty="0">
                <a:latin typeface="PMingLiU"/>
                <a:cs typeface="PMingLiU"/>
              </a:rPr>
              <a:t>leave </a:t>
            </a:r>
            <a:r>
              <a:rPr sz="731" spc="37" dirty="0">
                <a:latin typeface="PMingLiU"/>
                <a:cs typeface="PMingLiU"/>
              </a:rPr>
              <a:t>her </a:t>
            </a:r>
            <a:r>
              <a:rPr sz="731" spc="20" dirty="0">
                <a:latin typeface="PMingLiU"/>
                <a:cs typeface="PMingLiU"/>
              </a:rPr>
              <a:t>house. </a:t>
            </a:r>
            <a:r>
              <a:rPr sz="731" spc="17" dirty="0">
                <a:latin typeface="PMingLiU"/>
                <a:cs typeface="PMingLiU"/>
              </a:rPr>
              <a:t>My</a:t>
            </a:r>
            <a:r>
              <a:rPr sz="731" spc="-126" dirty="0">
                <a:latin typeface="PMingLiU"/>
                <a:cs typeface="PMingLiU"/>
              </a:rPr>
              <a:t> </a:t>
            </a:r>
            <a:r>
              <a:rPr sz="731" spc="27" dirty="0">
                <a:latin typeface="PMingLiU"/>
                <a:cs typeface="PMingLiU"/>
              </a:rPr>
              <a:t>friend  </a:t>
            </a:r>
            <a:r>
              <a:rPr sz="731" spc="17" dirty="0">
                <a:latin typeface="PMingLiU"/>
                <a:cs typeface="PMingLiU"/>
              </a:rPr>
              <a:t>Phillip </a:t>
            </a:r>
            <a:r>
              <a:rPr sz="731" dirty="0">
                <a:latin typeface="PMingLiU"/>
                <a:cs typeface="PMingLiU"/>
              </a:rPr>
              <a:t>felt </a:t>
            </a:r>
            <a:r>
              <a:rPr sz="731" spc="27" dirty="0">
                <a:latin typeface="PMingLiU"/>
                <a:cs typeface="PMingLiU"/>
              </a:rPr>
              <a:t>sorry </a:t>
            </a:r>
            <a:r>
              <a:rPr sz="731" spc="17" dirty="0">
                <a:latin typeface="PMingLiU"/>
                <a:cs typeface="PMingLiU"/>
              </a:rPr>
              <a:t>for </a:t>
            </a:r>
            <a:r>
              <a:rPr sz="731" spc="23" dirty="0">
                <a:latin typeface="PMingLiU"/>
                <a:cs typeface="PMingLiU"/>
              </a:rPr>
              <a:t>me, </a:t>
            </a:r>
            <a:r>
              <a:rPr sz="731" spc="33" dirty="0">
                <a:latin typeface="PMingLiU"/>
                <a:cs typeface="PMingLiU"/>
              </a:rPr>
              <a:t>but </a:t>
            </a:r>
            <a:r>
              <a:rPr sz="731" spc="27" dirty="0">
                <a:latin typeface="PMingLiU"/>
                <a:cs typeface="PMingLiU"/>
              </a:rPr>
              <a:t>what could </a:t>
            </a:r>
            <a:r>
              <a:rPr sz="731" spc="33" dirty="0">
                <a:latin typeface="PMingLiU"/>
                <a:cs typeface="PMingLiU"/>
              </a:rPr>
              <a:t>he</a:t>
            </a:r>
            <a:r>
              <a:rPr sz="731" spc="-47" dirty="0">
                <a:latin typeface="PMingLiU"/>
                <a:cs typeface="PMingLiU"/>
              </a:rPr>
              <a:t> </a:t>
            </a:r>
            <a:r>
              <a:rPr sz="731" spc="20" dirty="0">
                <a:latin typeface="PMingLiU"/>
                <a:cs typeface="PMingLiU"/>
              </a:rPr>
              <a:t>do?</a:t>
            </a:r>
            <a:endParaRPr sz="731">
              <a:latin typeface="PMingLiU"/>
              <a:cs typeface="PMingLiU"/>
            </a:endParaRPr>
          </a:p>
          <a:p>
            <a:pPr marL="127853">
              <a:lnSpc>
                <a:spcPts val="771"/>
              </a:lnSpc>
            </a:pPr>
            <a:r>
              <a:rPr sz="731" spc="23" dirty="0">
                <a:latin typeface="PMingLiU"/>
                <a:cs typeface="PMingLiU"/>
              </a:rPr>
              <a:t>I </a:t>
            </a:r>
            <a:r>
              <a:rPr sz="731" spc="33" dirty="0">
                <a:latin typeface="PMingLiU"/>
                <a:cs typeface="PMingLiU"/>
              </a:rPr>
              <a:t>needed </a:t>
            </a:r>
            <a:r>
              <a:rPr sz="731" spc="17" dirty="0">
                <a:latin typeface="PMingLiU"/>
                <a:cs typeface="PMingLiU"/>
              </a:rPr>
              <a:t>money, </a:t>
            </a:r>
            <a:r>
              <a:rPr sz="731" spc="20" dirty="0">
                <a:latin typeface="PMingLiU"/>
                <a:cs typeface="PMingLiU"/>
              </a:rPr>
              <a:t>so </a:t>
            </a:r>
            <a:r>
              <a:rPr sz="731" spc="23" dirty="0">
                <a:latin typeface="PMingLiU"/>
                <a:cs typeface="PMingLiU"/>
              </a:rPr>
              <a:t>I </a:t>
            </a:r>
            <a:r>
              <a:rPr sz="731" spc="27" dirty="0">
                <a:latin typeface="PMingLiU"/>
                <a:cs typeface="PMingLiU"/>
              </a:rPr>
              <a:t>went </a:t>
            </a:r>
            <a:r>
              <a:rPr sz="731" spc="33" dirty="0">
                <a:latin typeface="PMingLiU"/>
                <a:cs typeface="PMingLiU"/>
              </a:rPr>
              <a:t>to the market </a:t>
            </a:r>
            <a:r>
              <a:rPr sz="731" spc="40" dirty="0">
                <a:latin typeface="PMingLiU"/>
                <a:cs typeface="PMingLiU"/>
              </a:rPr>
              <a:t>and </a:t>
            </a:r>
            <a:r>
              <a:rPr sz="731" spc="27" dirty="0">
                <a:latin typeface="PMingLiU"/>
                <a:cs typeface="PMingLiU"/>
              </a:rPr>
              <a:t>started my </a:t>
            </a:r>
            <a:r>
              <a:rPr sz="731" spc="33" dirty="0">
                <a:latin typeface="PMingLiU"/>
                <a:cs typeface="PMingLiU"/>
              </a:rPr>
              <a:t>own</a:t>
            </a:r>
            <a:r>
              <a:rPr sz="731" spc="-120" dirty="0">
                <a:latin typeface="PMingLiU"/>
                <a:cs typeface="PMingLiU"/>
              </a:rPr>
              <a:t> </a:t>
            </a:r>
            <a:r>
              <a:rPr sz="731" spc="17" dirty="0">
                <a:latin typeface="PMingLiU"/>
                <a:cs typeface="PMingLiU"/>
              </a:rPr>
              <a:t>business.</a:t>
            </a:r>
            <a:endParaRPr sz="731">
              <a:latin typeface="PMingLiU"/>
              <a:cs typeface="PMingLiU"/>
            </a:endParaRPr>
          </a:p>
          <a:p>
            <a:pPr marL="8439" marR="3376" algn="just">
              <a:lnSpc>
                <a:spcPts val="817"/>
              </a:lnSpc>
              <a:spcBef>
                <a:spcPts val="47"/>
              </a:spcBef>
            </a:pPr>
            <a:r>
              <a:rPr sz="731" spc="23" dirty="0">
                <a:latin typeface="PMingLiU"/>
                <a:cs typeface="PMingLiU"/>
              </a:rPr>
              <a:t>I </a:t>
            </a:r>
            <a:r>
              <a:rPr sz="731" spc="27" dirty="0">
                <a:latin typeface="PMingLiU"/>
                <a:cs typeface="PMingLiU"/>
              </a:rPr>
              <a:t>predicted </a:t>
            </a:r>
            <a:r>
              <a:rPr sz="731" spc="33" dirty="0">
                <a:latin typeface="PMingLiU"/>
                <a:cs typeface="PMingLiU"/>
              </a:rPr>
              <a:t>the </a:t>
            </a:r>
            <a:r>
              <a:rPr sz="731" spc="27" dirty="0">
                <a:latin typeface="PMingLiU"/>
                <a:cs typeface="PMingLiU"/>
              </a:rPr>
              <a:t>future </a:t>
            </a:r>
            <a:r>
              <a:rPr sz="731" spc="40" dirty="0">
                <a:latin typeface="PMingLiU"/>
                <a:cs typeface="PMingLiU"/>
              </a:rPr>
              <a:t>and </a:t>
            </a:r>
            <a:r>
              <a:rPr sz="731" spc="3" dirty="0">
                <a:latin typeface="PMingLiU"/>
                <a:cs typeface="PMingLiU"/>
              </a:rPr>
              <a:t>gave </a:t>
            </a:r>
            <a:r>
              <a:rPr sz="731" spc="23" dirty="0">
                <a:latin typeface="PMingLiU"/>
                <a:cs typeface="PMingLiU"/>
              </a:rPr>
              <a:t>people </a:t>
            </a:r>
            <a:r>
              <a:rPr sz="731" spc="20" dirty="0">
                <a:latin typeface="PMingLiU"/>
                <a:cs typeface="PMingLiU"/>
              </a:rPr>
              <a:t>aspirin. </a:t>
            </a:r>
            <a:r>
              <a:rPr sz="731" spc="3" dirty="0">
                <a:latin typeface="PMingLiU"/>
                <a:cs typeface="PMingLiU"/>
              </a:rPr>
              <a:t>Finally, </a:t>
            </a:r>
            <a:r>
              <a:rPr sz="731" spc="33" dirty="0">
                <a:latin typeface="PMingLiU"/>
                <a:cs typeface="PMingLiU"/>
              </a:rPr>
              <a:t>the </a:t>
            </a:r>
            <a:r>
              <a:rPr sz="731" spc="40" dirty="0">
                <a:latin typeface="PMingLiU"/>
                <a:cs typeface="PMingLiU"/>
              </a:rPr>
              <a:t>Queen </a:t>
            </a:r>
            <a:r>
              <a:rPr sz="731" spc="20" dirty="0">
                <a:latin typeface="PMingLiU"/>
                <a:cs typeface="PMingLiU"/>
              </a:rPr>
              <a:t>invited </a:t>
            </a:r>
            <a:r>
              <a:rPr sz="731" spc="43" dirty="0">
                <a:latin typeface="PMingLiU"/>
                <a:cs typeface="PMingLiU"/>
              </a:rPr>
              <a:t>me  </a:t>
            </a:r>
            <a:r>
              <a:rPr sz="731" spc="33" dirty="0">
                <a:latin typeface="PMingLiU"/>
                <a:cs typeface="PMingLiU"/>
              </a:rPr>
              <a:t>to</a:t>
            </a:r>
            <a:r>
              <a:rPr sz="731" spc="17" dirty="0">
                <a:latin typeface="PMingLiU"/>
                <a:cs typeface="PMingLiU"/>
              </a:rPr>
              <a:t> </a:t>
            </a:r>
            <a:r>
              <a:rPr sz="731" spc="37" dirty="0">
                <a:latin typeface="PMingLiU"/>
                <a:cs typeface="PMingLiU"/>
              </a:rPr>
              <a:t>her</a:t>
            </a:r>
            <a:r>
              <a:rPr sz="731" spc="17" dirty="0">
                <a:latin typeface="PMingLiU"/>
                <a:cs typeface="PMingLiU"/>
              </a:rPr>
              <a:t> </a:t>
            </a:r>
            <a:r>
              <a:rPr sz="731" spc="10" dirty="0">
                <a:latin typeface="PMingLiU"/>
                <a:cs typeface="PMingLiU"/>
              </a:rPr>
              <a:t>castle</a:t>
            </a:r>
            <a:r>
              <a:rPr sz="731" spc="17" dirty="0">
                <a:latin typeface="PMingLiU"/>
                <a:cs typeface="PMingLiU"/>
              </a:rPr>
              <a:t> </a:t>
            </a:r>
            <a:r>
              <a:rPr sz="731" spc="40" dirty="0">
                <a:latin typeface="PMingLiU"/>
                <a:cs typeface="PMingLiU"/>
              </a:rPr>
              <a:t>and</a:t>
            </a:r>
            <a:r>
              <a:rPr sz="731" spc="17" dirty="0">
                <a:latin typeface="PMingLiU"/>
                <a:cs typeface="PMingLiU"/>
              </a:rPr>
              <a:t> </a:t>
            </a:r>
            <a:r>
              <a:rPr sz="731" spc="23" dirty="0">
                <a:latin typeface="PMingLiU"/>
                <a:cs typeface="PMingLiU"/>
              </a:rPr>
              <a:t>I</a:t>
            </a:r>
            <a:r>
              <a:rPr sz="731" spc="17" dirty="0">
                <a:latin typeface="PMingLiU"/>
                <a:cs typeface="PMingLiU"/>
              </a:rPr>
              <a:t> </a:t>
            </a:r>
            <a:r>
              <a:rPr sz="731" spc="27" dirty="0">
                <a:latin typeface="PMingLiU"/>
                <a:cs typeface="PMingLiU"/>
              </a:rPr>
              <a:t>told</a:t>
            </a:r>
            <a:r>
              <a:rPr sz="731" spc="17" dirty="0">
                <a:latin typeface="PMingLiU"/>
                <a:cs typeface="PMingLiU"/>
              </a:rPr>
              <a:t> </a:t>
            </a:r>
            <a:r>
              <a:rPr sz="731" spc="37" dirty="0">
                <a:latin typeface="PMingLiU"/>
                <a:cs typeface="PMingLiU"/>
              </a:rPr>
              <a:t>her</a:t>
            </a:r>
            <a:r>
              <a:rPr sz="731" spc="17" dirty="0">
                <a:latin typeface="PMingLiU"/>
                <a:cs typeface="PMingLiU"/>
              </a:rPr>
              <a:t> </a:t>
            </a:r>
            <a:r>
              <a:rPr sz="731" spc="33" dirty="0">
                <a:latin typeface="PMingLiU"/>
                <a:cs typeface="PMingLiU"/>
              </a:rPr>
              <a:t>about</a:t>
            </a:r>
            <a:r>
              <a:rPr sz="731" spc="17" dirty="0">
                <a:latin typeface="PMingLiU"/>
                <a:cs typeface="PMingLiU"/>
              </a:rPr>
              <a:t> </a:t>
            </a:r>
            <a:r>
              <a:rPr sz="731" spc="33" dirty="0">
                <a:latin typeface="PMingLiU"/>
                <a:cs typeface="PMingLiU"/>
              </a:rPr>
              <a:t>the</a:t>
            </a:r>
            <a:r>
              <a:rPr sz="731" spc="17" dirty="0">
                <a:latin typeface="PMingLiU"/>
                <a:cs typeface="PMingLiU"/>
              </a:rPr>
              <a:t> </a:t>
            </a:r>
            <a:r>
              <a:rPr sz="731" spc="27" dirty="0">
                <a:latin typeface="PMingLiU"/>
                <a:cs typeface="PMingLiU"/>
              </a:rPr>
              <a:t>future</a:t>
            </a:r>
            <a:r>
              <a:rPr sz="731" spc="17" dirty="0">
                <a:latin typeface="PMingLiU"/>
                <a:cs typeface="PMingLiU"/>
              </a:rPr>
              <a:t> </a:t>
            </a:r>
            <a:r>
              <a:rPr sz="731" spc="7" dirty="0">
                <a:latin typeface="PMingLiU"/>
                <a:cs typeface="PMingLiU"/>
              </a:rPr>
              <a:t>of</a:t>
            </a:r>
            <a:r>
              <a:rPr sz="731" spc="17" dirty="0">
                <a:latin typeface="PMingLiU"/>
                <a:cs typeface="PMingLiU"/>
              </a:rPr>
              <a:t> </a:t>
            </a:r>
            <a:r>
              <a:rPr sz="731" spc="20" dirty="0">
                <a:latin typeface="PMingLiU"/>
                <a:cs typeface="PMingLiU"/>
              </a:rPr>
              <a:t>England.</a:t>
            </a:r>
            <a:r>
              <a:rPr sz="731" spc="17" dirty="0">
                <a:latin typeface="PMingLiU"/>
                <a:cs typeface="PMingLiU"/>
              </a:rPr>
              <a:t> </a:t>
            </a:r>
            <a:r>
              <a:rPr sz="731" spc="-10" dirty="0">
                <a:latin typeface="PMingLiU"/>
                <a:cs typeface="PMingLiU"/>
              </a:rPr>
              <a:t>You</a:t>
            </a:r>
            <a:r>
              <a:rPr sz="731" spc="17" dirty="0">
                <a:latin typeface="PMingLiU"/>
                <a:cs typeface="PMingLiU"/>
              </a:rPr>
              <a:t> </a:t>
            </a:r>
            <a:r>
              <a:rPr sz="731" spc="33" dirty="0">
                <a:latin typeface="PMingLiU"/>
                <a:cs typeface="PMingLiU"/>
              </a:rPr>
              <a:t>know</a:t>
            </a:r>
            <a:r>
              <a:rPr sz="731" spc="17" dirty="0">
                <a:latin typeface="PMingLiU"/>
                <a:cs typeface="PMingLiU"/>
              </a:rPr>
              <a:t> </a:t>
            </a:r>
            <a:r>
              <a:rPr sz="731" spc="33" dirty="0">
                <a:latin typeface="PMingLiU"/>
                <a:cs typeface="PMingLiU"/>
              </a:rPr>
              <a:t>the</a:t>
            </a:r>
            <a:r>
              <a:rPr sz="731" spc="17" dirty="0">
                <a:latin typeface="PMingLiU"/>
                <a:cs typeface="PMingLiU"/>
              </a:rPr>
              <a:t> </a:t>
            </a:r>
            <a:r>
              <a:rPr sz="731" spc="40" dirty="0">
                <a:latin typeface="PMingLiU"/>
                <a:cs typeface="PMingLiU"/>
              </a:rPr>
              <a:t>end</a:t>
            </a:r>
            <a:r>
              <a:rPr sz="731" spc="17" dirty="0">
                <a:latin typeface="PMingLiU"/>
                <a:cs typeface="PMingLiU"/>
              </a:rPr>
              <a:t> </a:t>
            </a:r>
            <a:r>
              <a:rPr sz="731" spc="7" dirty="0">
                <a:latin typeface="PMingLiU"/>
                <a:cs typeface="PMingLiU"/>
              </a:rPr>
              <a:t>of  </a:t>
            </a:r>
            <a:r>
              <a:rPr sz="731" spc="33" dirty="0">
                <a:latin typeface="PMingLiU"/>
                <a:cs typeface="PMingLiU"/>
              </a:rPr>
              <a:t>the </a:t>
            </a:r>
            <a:r>
              <a:rPr sz="731" spc="7" dirty="0">
                <a:latin typeface="PMingLiU"/>
                <a:cs typeface="PMingLiU"/>
              </a:rPr>
              <a:t>story. </a:t>
            </a:r>
            <a:r>
              <a:rPr sz="731" spc="27" dirty="0">
                <a:latin typeface="PMingLiU"/>
                <a:cs typeface="PMingLiU"/>
              </a:rPr>
              <a:t>Now </a:t>
            </a:r>
            <a:r>
              <a:rPr sz="731" spc="23" dirty="0">
                <a:latin typeface="PMingLiU"/>
                <a:cs typeface="PMingLiU"/>
              </a:rPr>
              <a:t>I </a:t>
            </a:r>
            <a:r>
              <a:rPr sz="731" spc="43" dirty="0">
                <a:latin typeface="PMingLiU"/>
                <a:cs typeface="PMingLiU"/>
              </a:rPr>
              <a:t>am </a:t>
            </a:r>
            <a:r>
              <a:rPr sz="731" spc="33" dirty="0">
                <a:latin typeface="PMingLiU"/>
                <a:cs typeface="PMingLiU"/>
              </a:rPr>
              <a:t>in the </a:t>
            </a:r>
            <a:r>
              <a:rPr sz="731" dirty="0">
                <a:latin typeface="PMingLiU"/>
                <a:cs typeface="PMingLiU"/>
              </a:rPr>
              <a:t>Tower, </a:t>
            </a:r>
            <a:r>
              <a:rPr sz="731" spc="40" dirty="0">
                <a:latin typeface="PMingLiU"/>
                <a:cs typeface="PMingLiU"/>
              </a:rPr>
              <a:t>and </a:t>
            </a:r>
            <a:r>
              <a:rPr sz="731" spc="23" dirty="0">
                <a:latin typeface="PMingLiU"/>
                <a:cs typeface="PMingLiU"/>
              </a:rPr>
              <a:t>everything </a:t>
            </a:r>
            <a:r>
              <a:rPr sz="731" spc="3" dirty="0">
                <a:latin typeface="PMingLiU"/>
                <a:cs typeface="PMingLiU"/>
              </a:rPr>
              <a:t>is </a:t>
            </a:r>
            <a:r>
              <a:rPr sz="731" spc="20" dirty="0">
                <a:latin typeface="PMingLiU"/>
                <a:cs typeface="PMingLiU"/>
              </a:rPr>
              <a:t>ready </a:t>
            </a:r>
            <a:r>
              <a:rPr sz="731" spc="17" dirty="0">
                <a:latin typeface="PMingLiU"/>
                <a:cs typeface="PMingLiU"/>
              </a:rPr>
              <a:t>for </a:t>
            </a:r>
            <a:r>
              <a:rPr sz="731" spc="27" dirty="0">
                <a:latin typeface="PMingLiU"/>
                <a:cs typeface="PMingLiU"/>
              </a:rPr>
              <a:t>my</a:t>
            </a:r>
            <a:r>
              <a:rPr sz="731" spc="-73" dirty="0">
                <a:latin typeface="PMingLiU"/>
                <a:cs typeface="PMingLiU"/>
              </a:rPr>
              <a:t> </a:t>
            </a:r>
            <a:r>
              <a:rPr sz="731" spc="20" dirty="0">
                <a:latin typeface="PMingLiU"/>
                <a:cs typeface="PMingLiU"/>
              </a:rPr>
              <a:t>execution.</a:t>
            </a:r>
            <a:endParaRPr sz="731">
              <a:latin typeface="PMingLiU"/>
              <a:cs typeface="PMingLiU"/>
            </a:endParaRPr>
          </a:p>
        </p:txBody>
      </p:sp>
      <p:sp>
        <p:nvSpPr>
          <p:cNvPr id="28" name="object 28"/>
          <p:cNvSpPr/>
          <p:nvPr/>
        </p:nvSpPr>
        <p:spPr>
          <a:xfrm>
            <a:off x="3169564" y="4460186"/>
            <a:ext cx="919838" cy="247681"/>
          </a:xfrm>
          <a:custGeom>
            <a:avLst/>
            <a:gdLst/>
            <a:ahLst/>
            <a:cxnLst/>
            <a:rect l="l" t="t" r="r" b="b"/>
            <a:pathLst>
              <a:path w="1384300" h="372745">
                <a:moveTo>
                  <a:pt x="1270000" y="0"/>
                </a:moveTo>
                <a:lnTo>
                  <a:pt x="114300" y="0"/>
                </a:lnTo>
                <a:lnTo>
                  <a:pt x="48220" y="1785"/>
                </a:lnTo>
                <a:lnTo>
                  <a:pt x="14287" y="14287"/>
                </a:lnTo>
                <a:lnTo>
                  <a:pt x="1785" y="48220"/>
                </a:lnTo>
                <a:lnTo>
                  <a:pt x="0" y="114300"/>
                </a:lnTo>
                <a:lnTo>
                  <a:pt x="0" y="258445"/>
                </a:lnTo>
                <a:lnTo>
                  <a:pt x="1785" y="324524"/>
                </a:lnTo>
                <a:lnTo>
                  <a:pt x="14287" y="358457"/>
                </a:lnTo>
                <a:lnTo>
                  <a:pt x="48220" y="370959"/>
                </a:lnTo>
                <a:lnTo>
                  <a:pt x="114300" y="372745"/>
                </a:lnTo>
                <a:lnTo>
                  <a:pt x="1270000" y="372745"/>
                </a:lnTo>
                <a:lnTo>
                  <a:pt x="1336079" y="370959"/>
                </a:lnTo>
                <a:lnTo>
                  <a:pt x="1370012" y="358457"/>
                </a:lnTo>
                <a:lnTo>
                  <a:pt x="1382514" y="324524"/>
                </a:lnTo>
                <a:lnTo>
                  <a:pt x="1384300" y="258445"/>
                </a:lnTo>
                <a:lnTo>
                  <a:pt x="1384300" y="114300"/>
                </a:lnTo>
                <a:lnTo>
                  <a:pt x="1382514" y="48220"/>
                </a:lnTo>
                <a:lnTo>
                  <a:pt x="1370012" y="14287"/>
                </a:lnTo>
                <a:lnTo>
                  <a:pt x="1336079" y="1785"/>
                </a:lnTo>
                <a:lnTo>
                  <a:pt x="1270000" y="0"/>
                </a:lnTo>
                <a:close/>
              </a:path>
            </a:pathLst>
          </a:custGeom>
          <a:solidFill>
            <a:srgbClr val="FFFFFF"/>
          </a:solidFill>
        </p:spPr>
        <p:txBody>
          <a:bodyPr wrap="square" lIns="0" tIns="0" rIns="0" bIns="0" rtlCol="0"/>
          <a:lstStyle/>
          <a:p>
            <a:endParaRPr sz="1196"/>
          </a:p>
        </p:txBody>
      </p:sp>
      <p:sp>
        <p:nvSpPr>
          <p:cNvPr id="29" name="object 29"/>
          <p:cNvSpPr/>
          <p:nvPr/>
        </p:nvSpPr>
        <p:spPr>
          <a:xfrm>
            <a:off x="3169564" y="4460186"/>
            <a:ext cx="919838" cy="247681"/>
          </a:xfrm>
          <a:custGeom>
            <a:avLst/>
            <a:gdLst/>
            <a:ahLst/>
            <a:cxnLst/>
            <a:rect l="l" t="t" r="r" b="b"/>
            <a:pathLst>
              <a:path w="1384300" h="372745">
                <a:moveTo>
                  <a:pt x="114300" y="0"/>
                </a:moveTo>
                <a:lnTo>
                  <a:pt x="48220" y="1785"/>
                </a:lnTo>
                <a:lnTo>
                  <a:pt x="14287" y="14287"/>
                </a:lnTo>
                <a:lnTo>
                  <a:pt x="1785" y="48220"/>
                </a:lnTo>
                <a:lnTo>
                  <a:pt x="0" y="114300"/>
                </a:lnTo>
                <a:lnTo>
                  <a:pt x="0" y="258445"/>
                </a:lnTo>
                <a:lnTo>
                  <a:pt x="1785" y="324524"/>
                </a:lnTo>
                <a:lnTo>
                  <a:pt x="14287" y="358457"/>
                </a:lnTo>
                <a:lnTo>
                  <a:pt x="48220" y="370959"/>
                </a:lnTo>
                <a:lnTo>
                  <a:pt x="114300" y="372745"/>
                </a:lnTo>
                <a:lnTo>
                  <a:pt x="1270000" y="372745"/>
                </a:lnTo>
                <a:lnTo>
                  <a:pt x="1336079" y="370959"/>
                </a:lnTo>
                <a:lnTo>
                  <a:pt x="1370012" y="358457"/>
                </a:lnTo>
                <a:lnTo>
                  <a:pt x="1382514" y="324524"/>
                </a:lnTo>
                <a:lnTo>
                  <a:pt x="1384300" y="258445"/>
                </a:lnTo>
                <a:lnTo>
                  <a:pt x="1384300" y="114300"/>
                </a:lnTo>
                <a:lnTo>
                  <a:pt x="1382514" y="48220"/>
                </a:lnTo>
                <a:lnTo>
                  <a:pt x="1370012" y="14287"/>
                </a:lnTo>
                <a:lnTo>
                  <a:pt x="1336079" y="1785"/>
                </a:lnTo>
                <a:lnTo>
                  <a:pt x="1270000" y="0"/>
                </a:lnTo>
                <a:lnTo>
                  <a:pt x="114300" y="0"/>
                </a:lnTo>
                <a:close/>
              </a:path>
            </a:pathLst>
          </a:custGeom>
          <a:ln w="8889">
            <a:solidFill>
              <a:srgbClr val="91268F"/>
            </a:solidFill>
          </a:ln>
        </p:spPr>
        <p:txBody>
          <a:bodyPr wrap="square" lIns="0" tIns="0" rIns="0" bIns="0" rtlCol="0"/>
          <a:lstStyle/>
          <a:p>
            <a:endParaRPr sz="1196"/>
          </a:p>
        </p:txBody>
      </p:sp>
      <p:sp>
        <p:nvSpPr>
          <p:cNvPr id="30" name="object 30"/>
          <p:cNvSpPr txBox="1"/>
          <p:nvPr/>
        </p:nvSpPr>
        <p:spPr>
          <a:xfrm>
            <a:off x="3005015" y="4125936"/>
            <a:ext cx="2892006" cy="564569"/>
          </a:xfrm>
          <a:prstGeom prst="rect">
            <a:avLst/>
          </a:prstGeom>
        </p:spPr>
        <p:txBody>
          <a:bodyPr vert="horz" wrap="square" lIns="0" tIns="21518" rIns="0" bIns="0" rtlCol="0">
            <a:spAutoFit/>
          </a:bodyPr>
          <a:lstStyle/>
          <a:p>
            <a:pPr marL="156546" marR="3376" indent="-148529">
              <a:lnSpc>
                <a:spcPts val="758"/>
              </a:lnSpc>
              <a:spcBef>
                <a:spcPts val="169"/>
              </a:spcBef>
              <a:tabLst>
                <a:tab pos="156546" algn="l"/>
              </a:tabLst>
            </a:pPr>
            <a:r>
              <a:rPr sz="698" spc="73" dirty="0">
                <a:latin typeface="Calibri"/>
                <a:cs typeface="Calibri"/>
              </a:rPr>
              <a:t>5	</a:t>
            </a:r>
            <a:r>
              <a:rPr sz="698" spc="-17" dirty="0">
                <a:latin typeface="Calibri"/>
                <a:cs typeface="Calibri"/>
              </a:rPr>
              <a:t>Put  </a:t>
            </a:r>
            <a:r>
              <a:rPr sz="698" spc="-10" dirty="0">
                <a:latin typeface="Calibri"/>
                <a:cs typeface="Calibri"/>
              </a:rPr>
              <a:t>the </a:t>
            </a:r>
            <a:r>
              <a:rPr sz="698" spc="17" dirty="0">
                <a:latin typeface="Calibri"/>
                <a:cs typeface="Calibri"/>
              </a:rPr>
              <a:t>verbs </a:t>
            </a:r>
            <a:r>
              <a:rPr sz="698" dirty="0">
                <a:latin typeface="Calibri"/>
                <a:cs typeface="Calibri"/>
              </a:rPr>
              <a:t>in </a:t>
            </a:r>
            <a:r>
              <a:rPr sz="698" spc="17" dirty="0">
                <a:latin typeface="Calibri"/>
                <a:cs typeface="Calibri"/>
              </a:rPr>
              <a:t>brackets </a:t>
            </a:r>
            <a:r>
              <a:rPr sz="698" dirty="0">
                <a:latin typeface="Calibri"/>
                <a:cs typeface="Calibri"/>
              </a:rPr>
              <a:t>in </a:t>
            </a:r>
            <a:r>
              <a:rPr sz="698" spc="-10" dirty="0">
                <a:latin typeface="Calibri"/>
                <a:cs typeface="Calibri"/>
              </a:rPr>
              <a:t>the </a:t>
            </a:r>
            <a:r>
              <a:rPr sz="698" dirty="0">
                <a:latin typeface="Calibri"/>
                <a:cs typeface="Calibri"/>
              </a:rPr>
              <a:t>Past </a:t>
            </a:r>
            <a:r>
              <a:rPr sz="698" spc="17" dirty="0">
                <a:latin typeface="Calibri"/>
                <a:cs typeface="Calibri"/>
              </a:rPr>
              <a:t>Simple </a:t>
            </a:r>
            <a:r>
              <a:rPr sz="698" spc="33" dirty="0">
                <a:latin typeface="Calibri"/>
                <a:cs typeface="Calibri"/>
              </a:rPr>
              <a:t>and </a:t>
            </a:r>
            <a:r>
              <a:rPr sz="698" spc="7" dirty="0">
                <a:latin typeface="Calibri"/>
                <a:cs typeface="Calibri"/>
              </a:rPr>
              <a:t>complete</a:t>
            </a:r>
            <a:r>
              <a:rPr sz="698" spc="116" dirty="0">
                <a:latin typeface="Calibri"/>
                <a:cs typeface="Calibri"/>
              </a:rPr>
              <a:t> </a:t>
            </a:r>
            <a:r>
              <a:rPr sz="698" spc="-10" dirty="0">
                <a:latin typeface="Calibri"/>
                <a:cs typeface="Calibri"/>
              </a:rPr>
              <a:t>the</a:t>
            </a:r>
            <a:r>
              <a:rPr sz="698" spc="23" dirty="0">
                <a:latin typeface="Calibri"/>
                <a:cs typeface="Calibri"/>
              </a:rPr>
              <a:t> </a:t>
            </a:r>
            <a:r>
              <a:rPr sz="698" spc="3" dirty="0">
                <a:latin typeface="Calibri"/>
                <a:cs typeface="Calibri"/>
              </a:rPr>
              <a:t>sentences. </a:t>
            </a:r>
            <a:r>
              <a:rPr sz="698" dirty="0">
                <a:latin typeface="Calibri"/>
                <a:cs typeface="Calibri"/>
              </a:rPr>
              <a:t> </a:t>
            </a:r>
            <a:r>
              <a:rPr sz="698" spc="27" dirty="0">
                <a:latin typeface="Calibri"/>
                <a:cs typeface="Calibri"/>
              </a:rPr>
              <a:t>Where </a:t>
            </a:r>
            <a:r>
              <a:rPr sz="698" spc="23" dirty="0">
                <a:latin typeface="Calibri"/>
                <a:cs typeface="Calibri"/>
              </a:rPr>
              <a:t>did </a:t>
            </a:r>
            <a:r>
              <a:rPr sz="698" dirty="0">
                <a:latin typeface="Calibri"/>
                <a:cs typeface="Calibri"/>
              </a:rPr>
              <a:t>these events </a:t>
            </a:r>
            <a:r>
              <a:rPr sz="698" spc="10" dirty="0">
                <a:latin typeface="Calibri"/>
                <a:cs typeface="Calibri"/>
              </a:rPr>
              <a:t>take</a:t>
            </a:r>
            <a:r>
              <a:rPr sz="698" spc="50" dirty="0">
                <a:latin typeface="Calibri"/>
                <a:cs typeface="Calibri"/>
              </a:rPr>
              <a:t> </a:t>
            </a:r>
            <a:r>
              <a:rPr sz="698" spc="23" dirty="0">
                <a:latin typeface="Calibri"/>
                <a:cs typeface="Calibri"/>
              </a:rPr>
              <a:t>place?</a:t>
            </a:r>
            <a:endParaRPr sz="698">
              <a:latin typeface="Calibri"/>
              <a:cs typeface="Calibri"/>
            </a:endParaRPr>
          </a:p>
          <a:p>
            <a:pPr>
              <a:spcBef>
                <a:spcPts val="23"/>
              </a:spcBef>
            </a:pPr>
            <a:endParaRPr sz="864">
              <a:latin typeface="Times New Roman"/>
              <a:cs typeface="Times New Roman"/>
            </a:endParaRPr>
          </a:p>
          <a:p>
            <a:pPr marL="515632" marR="1919485" indent="-243469">
              <a:spcBef>
                <a:spcPts val="3"/>
              </a:spcBef>
            </a:pPr>
            <a:r>
              <a:rPr sz="665" spc="27" dirty="0">
                <a:latin typeface="PMingLiU"/>
                <a:cs typeface="PMingLiU"/>
              </a:rPr>
              <a:t>countess </a:t>
            </a:r>
            <a:r>
              <a:rPr sz="665" spc="-47" dirty="0">
                <a:latin typeface="PMingLiU"/>
                <a:cs typeface="PMingLiU"/>
              </a:rPr>
              <a:t>Bagshow’s  </a:t>
            </a:r>
            <a:r>
              <a:rPr sz="665" spc="33" dirty="0">
                <a:latin typeface="PMingLiU"/>
                <a:cs typeface="PMingLiU"/>
              </a:rPr>
              <a:t>house</a:t>
            </a:r>
            <a:endParaRPr sz="665">
              <a:latin typeface="PMingLiU"/>
              <a:cs typeface="PMingLiU"/>
            </a:endParaRPr>
          </a:p>
        </p:txBody>
      </p:sp>
      <p:graphicFrame>
        <p:nvGraphicFramePr>
          <p:cNvPr id="31" name="object 31"/>
          <p:cNvGraphicFramePr>
            <a:graphicFrameLocks noGrp="1"/>
          </p:cNvGraphicFramePr>
          <p:nvPr/>
        </p:nvGraphicFramePr>
        <p:xfrm>
          <a:off x="3161969" y="3325487"/>
          <a:ext cx="886846" cy="685122"/>
        </p:xfrm>
        <a:graphic>
          <a:graphicData uri="http://schemas.openxmlformats.org/drawingml/2006/table">
            <a:tbl>
              <a:tblPr firstRow="1" bandRow="1">
                <a:tableStyleId>{2D5ABB26-0587-4C30-8999-92F81FD0307C}</a:tableStyleId>
              </a:tblPr>
              <a:tblGrid>
                <a:gridCol w="442619">
                  <a:extLst>
                    <a:ext uri="{9D8B030D-6E8A-4147-A177-3AD203B41FA5}">
                      <a16:colId xmlns:a16="http://schemas.microsoft.com/office/drawing/2014/main" val="20000"/>
                    </a:ext>
                  </a:extLst>
                </a:gridCol>
                <a:gridCol w="444227">
                  <a:extLst>
                    <a:ext uri="{9D8B030D-6E8A-4147-A177-3AD203B41FA5}">
                      <a16:colId xmlns:a16="http://schemas.microsoft.com/office/drawing/2014/main" val="20001"/>
                    </a:ext>
                  </a:extLst>
                </a:gridCol>
              </a:tblGrid>
              <a:tr h="135022">
                <a:tc>
                  <a:txBody>
                    <a:bodyPr/>
                    <a:lstStyle/>
                    <a:p>
                      <a:pPr marL="116205">
                        <a:lnSpc>
                          <a:spcPct val="100000"/>
                        </a:lnSpc>
                        <a:spcBef>
                          <a:spcPts val="100"/>
                        </a:spcBef>
                      </a:pPr>
                      <a:r>
                        <a:rPr sz="700" spc="25" dirty="0">
                          <a:latin typeface="PMingLiU"/>
                          <a:cs typeface="PMingLiU"/>
                        </a:rPr>
                        <a:t>go</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ct val="100000"/>
                        </a:lnSpc>
                        <a:spcBef>
                          <a:spcPts val="100"/>
                        </a:spcBef>
                      </a:pPr>
                      <a:r>
                        <a:rPr sz="700" spc="35" dirty="0">
                          <a:latin typeface="PMingLiU"/>
                          <a:cs typeface="PMingLiU"/>
                        </a:rPr>
                        <a:t>went</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0"/>
                  </a:ext>
                </a:extLst>
              </a:tr>
              <a:tr h="135022">
                <a:tc>
                  <a:txBody>
                    <a:bodyPr/>
                    <a:lstStyle/>
                    <a:p>
                      <a:pPr marL="116205">
                        <a:lnSpc>
                          <a:spcPct val="100000"/>
                        </a:lnSpc>
                        <a:spcBef>
                          <a:spcPts val="100"/>
                        </a:spcBef>
                      </a:pPr>
                      <a:r>
                        <a:rPr sz="700" spc="60" dirty="0">
                          <a:latin typeface="PMingLiU"/>
                          <a:cs typeface="PMingLiU"/>
                        </a:rPr>
                        <a:t>can</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ct val="100000"/>
                        </a:lnSpc>
                        <a:spcBef>
                          <a:spcPts val="100"/>
                        </a:spcBef>
                      </a:pPr>
                      <a:r>
                        <a:rPr sz="700" spc="50" dirty="0">
                          <a:latin typeface="PMingLiU"/>
                          <a:cs typeface="PMingLiU"/>
                        </a:rPr>
                        <a:t>could</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1"/>
                  </a:ext>
                </a:extLst>
              </a:tr>
              <a:tr h="135022">
                <a:tc>
                  <a:txBody>
                    <a:bodyPr/>
                    <a:lstStyle/>
                    <a:p>
                      <a:pPr marL="116205">
                        <a:lnSpc>
                          <a:spcPct val="100000"/>
                        </a:lnSpc>
                        <a:spcBef>
                          <a:spcPts val="100"/>
                        </a:spcBef>
                      </a:pPr>
                      <a:r>
                        <a:rPr sz="700" spc="15" dirty="0">
                          <a:latin typeface="PMingLiU"/>
                          <a:cs typeface="PMingLiU"/>
                        </a:rPr>
                        <a:t>see</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ct val="100000"/>
                        </a:lnSpc>
                        <a:spcBef>
                          <a:spcPts val="100"/>
                        </a:spcBef>
                      </a:pPr>
                      <a:r>
                        <a:rPr sz="700" spc="10" dirty="0">
                          <a:latin typeface="PMingLiU"/>
                          <a:cs typeface="PMingLiU"/>
                        </a:rPr>
                        <a:t>saw</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2"/>
                  </a:ext>
                </a:extLst>
              </a:tr>
              <a:tr h="135022">
                <a:tc>
                  <a:txBody>
                    <a:bodyPr/>
                    <a:lstStyle/>
                    <a:p>
                      <a:pPr marL="116205">
                        <a:lnSpc>
                          <a:spcPct val="100000"/>
                        </a:lnSpc>
                        <a:spcBef>
                          <a:spcPts val="100"/>
                        </a:spcBef>
                      </a:pPr>
                      <a:r>
                        <a:rPr sz="700" spc="50" dirty="0">
                          <a:latin typeface="PMingLiU"/>
                          <a:cs typeface="PMingLiU"/>
                        </a:rPr>
                        <a:t>come</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ct val="100000"/>
                        </a:lnSpc>
                        <a:spcBef>
                          <a:spcPts val="100"/>
                        </a:spcBef>
                      </a:pPr>
                      <a:r>
                        <a:rPr sz="700" spc="50" dirty="0">
                          <a:latin typeface="PMingLiU"/>
                          <a:cs typeface="PMingLiU"/>
                        </a:rPr>
                        <a:t>came</a:t>
                      </a:r>
                      <a:endParaRPr sz="700">
                        <a:latin typeface="PMingLiU"/>
                        <a:cs typeface="PMingLiU"/>
                      </a:endParaRPr>
                    </a:p>
                  </a:txBody>
                  <a:tcPr marL="0" marR="0" marT="84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3"/>
                  </a:ext>
                </a:extLst>
              </a:tr>
              <a:tr h="135022">
                <a:tc>
                  <a:txBody>
                    <a:bodyPr/>
                    <a:lstStyle/>
                    <a:p>
                      <a:pPr marL="116205">
                        <a:lnSpc>
                          <a:spcPts val="1310"/>
                        </a:lnSpc>
                      </a:pPr>
                      <a:r>
                        <a:rPr sz="700" spc="50" dirty="0">
                          <a:latin typeface="PMingLiU"/>
                          <a:cs typeface="PMingLiU"/>
                        </a:rPr>
                        <a:t>become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0" dirty="0">
                          <a:latin typeface="PMingLiU"/>
                          <a:cs typeface="PMingLiU"/>
                        </a:rPr>
                        <a:t>became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4"/>
                  </a:ext>
                </a:extLst>
              </a:tr>
            </a:tbl>
          </a:graphicData>
        </a:graphic>
      </p:graphicFrame>
      <p:graphicFrame>
        <p:nvGraphicFramePr>
          <p:cNvPr id="32" name="object 32"/>
          <p:cNvGraphicFramePr>
            <a:graphicFrameLocks noGrp="1"/>
          </p:cNvGraphicFramePr>
          <p:nvPr/>
        </p:nvGraphicFramePr>
        <p:xfrm>
          <a:off x="4176073" y="3325487"/>
          <a:ext cx="886846" cy="725170"/>
        </p:xfrm>
        <a:graphic>
          <a:graphicData uri="http://schemas.openxmlformats.org/drawingml/2006/table">
            <a:tbl>
              <a:tblPr firstRow="1" bandRow="1">
                <a:tableStyleId>{2D5ABB26-0587-4C30-8999-92F81FD0307C}</a:tableStyleId>
              </a:tblPr>
              <a:tblGrid>
                <a:gridCol w="442619">
                  <a:extLst>
                    <a:ext uri="{9D8B030D-6E8A-4147-A177-3AD203B41FA5}">
                      <a16:colId xmlns:a16="http://schemas.microsoft.com/office/drawing/2014/main" val="20000"/>
                    </a:ext>
                  </a:extLst>
                </a:gridCol>
                <a:gridCol w="444227">
                  <a:extLst>
                    <a:ext uri="{9D8B030D-6E8A-4147-A177-3AD203B41FA5}">
                      <a16:colId xmlns:a16="http://schemas.microsoft.com/office/drawing/2014/main" val="20001"/>
                    </a:ext>
                  </a:extLst>
                </a:gridCol>
              </a:tblGrid>
              <a:tr h="135022">
                <a:tc>
                  <a:txBody>
                    <a:bodyPr/>
                    <a:lstStyle/>
                    <a:p>
                      <a:pPr marL="116205">
                        <a:lnSpc>
                          <a:spcPts val="1310"/>
                        </a:lnSpc>
                      </a:pPr>
                      <a:r>
                        <a:rPr sz="700" spc="25" dirty="0">
                          <a:latin typeface="PMingLiU"/>
                          <a:cs typeface="PMingLiU"/>
                        </a:rPr>
                        <a:t>have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65" dirty="0">
                          <a:latin typeface="PMingLiU"/>
                          <a:cs typeface="PMingLiU"/>
                        </a:rPr>
                        <a:t>had</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0"/>
                  </a:ext>
                </a:extLst>
              </a:tr>
              <a:tr h="135022">
                <a:tc>
                  <a:txBody>
                    <a:bodyPr/>
                    <a:lstStyle/>
                    <a:p>
                      <a:pPr marL="116205">
                        <a:lnSpc>
                          <a:spcPts val="1310"/>
                        </a:lnSpc>
                      </a:pPr>
                      <a:r>
                        <a:rPr sz="700" spc="0" dirty="0">
                          <a:latin typeface="PMingLiU"/>
                          <a:cs typeface="PMingLiU"/>
                        </a:rPr>
                        <a:t>feel</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 dirty="0">
                          <a:latin typeface="PMingLiU"/>
                          <a:cs typeface="PMingLiU"/>
                        </a:rPr>
                        <a:t>felt</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1"/>
                  </a:ext>
                </a:extLst>
              </a:tr>
              <a:tr h="135022">
                <a:tc>
                  <a:txBody>
                    <a:bodyPr/>
                    <a:lstStyle/>
                    <a:p>
                      <a:pPr marL="116205">
                        <a:lnSpc>
                          <a:spcPts val="1310"/>
                        </a:lnSpc>
                      </a:pPr>
                      <a:r>
                        <a:rPr sz="700" spc="5" dirty="0">
                          <a:latin typeface="PMingLiU"/>
                          <a:cs typeface="PMingLiU"/>
                        </a:rPr>
                        <a:t>give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 dirty="0">
                          <a:latin typeface="PMingLiU"/>
                          <a:cs typeface="PMingLiU"/>
                        </a:rPr>
                        <a:t>gave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2"/>
                  </a:ext>
                </a:extLst>
              </a:tr>
              <a:tr h="135022">
                <a:tc>
                  <a:txBody>
                    <a:bodyPr/>
                    <a:lstStyle/>
                    <a:p>
                      <a:pPr marL="116205">
                        <a:lnSpc>
                          <a:spcPts val="1310"/>
                        </a:lnSpc>
                      </a:pPr>
                      <a:r>
                        <a:rPr sz="700" spc="40" dirty="0">
                          <a:latin typeface="PMingLiU"/>
                          <a:cs typeface="PMingLiU"/>
                        </a:rPr>
                        <a:t>wear</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35" dirty="0">
                          <a:latin typeface="PMingLiU"/>
                          <a:cs typeface="PMingLiU"/>
                        </a:rPr>
                        <a:t>wore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3"/>
                  </a:ext>
                </a:extLst>
              </a:tr>
              <a:tr h="135022">
                <a:tc>
                  <a:txBody>
                    <a:bodyPr/>
                    <a:lstStyle/>
                    <a:p>
                      <a:pPr marL="116205">
                        <a:lnSpc>
                          <a:spcPts val="1310"/>
                        </a:lnSpc>
                      </a:pPr>
                      <a:r>
                        <a:rPr sz="700" spc="75" dirty="0">
                          <a:latin typeface="PMingLiU"/>
                          <a:cs typeface="PMingLiU"/>
                        </a:rPr>
                        <a:t>think</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5" dirty="0">
                          <a:latin typeface="PMingLiU"/>
                          <a:cs typeface="PMingLiU"/>
                        </a:rPr>
                        <a:t>thought</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4"/>
                  </a:ext>
                </a:extLst>
              </a:tr>
            </a:tbl>
          </a:graphicData>
        </a:graphic>
      </p:graphicFrame>
      <p:graphicFrame>
        <p:nvGraphicFramePr>
          <p:cNvPr id="33" name="object 33"/>
          <p:cNvGraphicFramePr>
            <a:graphicFrameLocks noGrp="1"/>
          </p:cNvGraphicFramePr>
          <p:nvPr/>
        </p:nvGraphicFramePr>
        <p:xfrm>
          <a:off x="5175981" y="3339840"/>
          <a:ext cx="886846" cy="580136"/>
        </p:xfrm>
        <a:graphic>
          <a:graphicData uri="http://schemas.openxmlformats.org/drawingml/2006/table">
            <a:tbl>
              <a:tblPr firstRow="1" bandRow="1">
                <a:tableStyleId>{2D5ABB26-0587-4C30-8999-92F81FD0307C}</a:tableStyleId>
              </a:tblPr>
              <a:tblGrid>
                <a:gridCol w="442619">
                  <a:extLst>
                    <a:ext uri="{9D8B030D-6E8A-4147-A177-3AD203B41FA5}">
                      <a16:colId xmlns:a16="http://schemas.microsoft.com/office/drawing/2014/main" val="20000"/>
                    </a:ext>
                  </a:extLst>
                </a:gridCol>
                <a:gridCol w="444227">
                  <a:extLst>
                    <a:ext uri="{9D8B030D-6E8A-4147-A177-3AD203B41FA5}">
                      <a16:colId xmlns:a16="http://schemas.microsoft.com/office/drawing/2014/main" val="20001"/>
                    </a:ext>
                  </a:extLst>
                </a:gridCol>
              </a:tblGrid>
              <a:tr h="135022">
                <a:tc>
                  <a:txBody>
                    <a:bodyPr/>
                    <a:lstStyle/>
                    <a:p>
                      <a:pPr marL="116205">
                        <a:lnSpc>
                          <a:spcPts val="1310"/>
                        </a:lnSpc>
                      </a:pPr>
                      <a:r>
                        <a:rPr sz="700" spc="60" dirty="0">
                          <a:latin typeface="PMingLiU"/>
                          <a:cs typeface="PMingLiU"/>
                        </a:rPr>
                        <a:t>make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60" dirty="0">
                          <a:latin typeface="PMingLiU"/>
                          <a:cs typeface="PMingLiU"/>
                        </a:rPr>
                        <a:t>made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0"/>
                  </a:ext>
                </a:extLst>
              </a:tr>
              <a:tr h="135022">
                <a:tc>
                  <a:txBody>
                    <a:bodyPr/>
                    <a:lstStyle/>
                    <a:p>
                      <a:pPr marL="116205">
                        <a:lnSpc>
                          <a:spcPts val="1310"/>
                        </a:lnSpc>
                      </a:pPr>
                      <a:r>
                        <a:rPr sz="700" spc="25" dirty="0">
                          <a:latin typeface="PMingLiU"/>
                          <a:cs typeface="PMingLiU"/>
                        </a:rPr>
                        <a:t>eat</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30" dirty="0">
                          <a:latin typeface="PMingLiU"/>
                          <a:cs typeface="PMingLiU"/>
                        </a:rPr>
                        <a:t>ate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1"/>
                  </a:ext>
                </a:extLst>
              </a:tr>
              <a:tr h="135022">
                <a:tc>
                  <a:txBody>
                    <a:bodyPr/>
                    <a:lstStyle/>
                    <a:p>
                      <a:pPr marL="116205">
                        <a:lnSpc>
                          <a:spcPts val="1310"/>
                        </a:lnSpc>
                      </a:pPr>
                      <a:r>
                        <a:rPr sz="700" spc="55" dirty="0">
                          <a:latin typeface="PMingLiU"/>
                          <a:cs typeface="PMingLiU"/>
                        </a:rPr>
                        <a:t>throw</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5" dirty="0">
                          <a:latin typeface="PMingLiU"/>
                          <a:cs typeface="PMingLiU"/>
                        </a:rPr>
                        <a:t>threw</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2"/>
                  </a:ext>
                </a:extLst>
              </a:tr>
              <a:tr h="135022">
                <a:tc>
                  <a:txBody>
                    <a:bodyPr/>
                    <a:lstStyle/>
                    <a:p>
                      <a:pPr marL="116205">
                        <a:lnSpc>
                          <a:spcPts val="1310"/>
                        </a:lnSpc>
                      </a:pPr>
                      <a:r>
                        <a:rPr sz="700" spc="5" dirty="0">
                          <a:latin typeface="PMingLiU"/>
                          <a:cs typeface="PMingLiU"/>
                        </a:rPr>
                        <a:t>give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890"/>
                    </a:solidFill>
                  </a:tcPr>
                </a:tc>
                <a:tc>
                  <a:txBody>
                    <a:bodyPr/>
                    <a:lstStyle/>
                    <a:p>
                      <a:pPr marL="116205">
                        <a:lnSpc>
                          <a:spcPts val="1310"/>
                        </a:lnSpc>
                      </a:pPr>
                      <a:r>
                        <a:rPr sz="700" spc="5" dirty="0">
                          <a:latin typeface="PMingLiU"/>
                          <a:cs typeface="PMingLiU"/>
                        </a:rPr>
                        <a:t>gave</a:t>
                      </a:r>
                      <a:endParaRPr sz="700">
                        <a:latin typeface="PMingLiU"/>
                        <a:cs typeface="PMingLiU"/>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7CA"/>
                    </a:solidFill>
                  </a:tcPr>
                </a:tc>
                <a:extLst>
                  <a:ext uri="{0D108BD9-81ED-4DB2-BD59-A6C34878D82A}">
                    <a16:rowId xmlns:a16="http://schemas.microsoft.com/office/drawing/2014/main" val="10003"/>
                  </a:ext>
                </a:extLst>
              </a:tr>
            </a:tbl>
          </a:graphicData>
        </a:graphic>
      </p:graphicFrame>
      <p:pic>
        <p:nvPicPr>
          <p:cNvPr id="34" name="Picture 3" descr="V:\pubs_new\Oblogki wse\HappyEng.ru\6 class\RGB_JPEG\HEru6SB_oblFGOS.jpg">
            <a:extLst>
              <a:ext uri="{FF2B5EF4-FFF2-40B4-BE49-F238E27FC236}">
                <a16:creationId xmlns:a16="http://schemas.microsoft.com/office/drawing/2014/main" id="{8D0A6F3D-4BAD-7641-BBD2-CFD83F85A12D}"/>
              </a:ext>
            </a:extLst>
          </p:cNvPr>
          <p:cNvPicPr>
            <a:picLocks noChangeAspect="1" noChangeArrowheads="1"/>
          </p:cNvPicPr>
          <p:nvPr/>
        </p:nvPicPr>
        <p:blipFill>
          <a:blip r:embed="rId6"/>
          <a:srcRect/>
          <a:stretch>
            <a:fillRect/>
          </a:stretch>
        </p:blipFill>
        <p:spPr bwMode="auto">
          <a:xfrm>
            <a:off x="251520" y="2477684"/>
            <a:ext cx="861408" cy="115222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0215A-2C1E-5758-73DD-060805E17F73}"/>
              </a:ext>
            </a:extLst>
          </p:cNvPr>
          <p:cNvSpPr txBox="1"/>
          <p:nvPr/>
        </p:nvSpPr>
        <p:spPr>
          <a:xfrm>
            <a:off x="755576" y="1835696"/>
            <a:ext cx="6102424" cy="6001643"/>
          </a:xfrm>
          <a:prstGeom prst="rect">
            <a:avLst/>
          </a:prstGeom>
          <a:noFill/>
        </p:spPr>
        <p:txBody>
          <a:bodyPr wrap="square">
            <a:spAutoFit/>
          </a:bodyPr>
          <a:lstStyle/>
          <a:p>
            <a:pPr>
              <a:buFont typeface="Arial" panose="020B0604020202020204" pitchFamily="34" charset="0"/>
              <a:buChar char="•"/>
            </a:pPr>
            <a:r>
              <a:rPr lang="ru-RU" b="1" dirty="0">
                <a:effectLst/>
              </a:rPr>
              <a:t>Имитируют реальное общение.</a:t>
            </a:r>
            <a:r>
              <a:rPr lang="ru-RU" dirty="0">
                <a:effectLst/>
              </a:rPr>
              <a:t> Ученики видят, «как это звучит в жизни», а не в упражнении.</a:t>
            </a:r>
          </a:p>
          <a:p>
            <a:pPr>
              <a:buFont typeface="Arial" panose="020B0604020202020204" pitchFamily="34" charset="0"/>
              <a:buChar char="•"/>
            </a:pPr>
            <a:r>
              <a:rPr lang="ru-RU" b="1" dirty="0">
                <a:effectLst/>
              </a:rPr>
              <a:t>Снимают страх говорить.</a:t>
            </a:r>
            <a:r>
              <a:rPr lang="ru-RU" dirty="0">
                <a:effectLst/>
              </a:rPr>
              <a:t> Модели реплик дают готовые фразы, которые легко повторить и разыграть.</a:t>
            </a:r>
          </a:p>
          <a:p>
            <a:pPr>
              <a:buFont typeface="Arial" panose="020B0604020202020204" pitchFamily="34" charset="0"/>
              <a:buChar char="•"/>
            </a:pPr>
            <a:r>
              <a:rPr lang="ru-RU" b="1" dirty="0">
                <a:effectLst/>
              </a:rPr>
              <a:t>Развивают прагматическую компетенцию.</a:t>
            </a:r>
            <a:r>
              <a:rPr lang="ru-RU" dirty="0">
                <a:effectLst/>
              </a:rPr>
              <a:t> Учат не только словам, но и вежливости, интонации, реакции собеседника.</a:t>
            </a:r>
          </a:p>
        </p:txBody>
      </p:sp>
      <p:sp>
        <p:nvSpPr>
          <p:cNvPr id="6" name="TextBox 5">
            <a:extLst>
              <a:ext uri="{FF2B5EF4-FFF2-40B4-BE49-F238E27FC236}">
                <a16:creationId xmlns:a16="http://schemas.microsoft.com/office/drawing/2014/main" id="{C1077FF5-E3F9-C07B-6C50-F55FB621F450}"/>
              </a:ext>
            </a:extLst>
          </p:cNvPr>
          <p:cNvSpPr txBox="1"/>
          <p:nvPr/>
        </p:nvSpPr>
        <p:spPr>
          <a:xfrm>
            <a:off x="3330054" y="1160060"/>
            <a:ext cx="1890261" cy="646331"/>
          </a:xfrm>
          <a:prstGeom prst="rect">
            <a:avLst/>
          </a:prstGeom>
          <a:noFill/>
        </p:spPr>
        <p:txBody>
          <a:bodyPr wrap="none" rtlCol="0">
            <a:spAutoFit/>
          </a:bodyPr>
          <a:lstStyle/>
          <a:p>
            <a:r>
              <a:rPr lang="ru-RU" sz="3600" b="1" dirty="0">
                <a:solidFill>
                  <a:srgbClr val="00B0F0"/>
                </a:solidFill>
                <a:effectLst/>
              </a:rPr>
              <a:t>Диалоги</a:t>
            </a:r>
            <a:endParaRPr lang="ru-RU" sz="3600" dirty="0">
              <a:solidFill>
                <a:srgbClr val="00B0F0"/>
              </a:solidFill>
              <a:effectLst/>
            </a:endParaRPr>
          </a:p>
        </p:txBody>
      </p:sp>
    </p:spTree>
    <p:extLst>
      <p:ext uri="{BB962C8B-B14F-4D97-AF65-F5344CB8AC3E}">
        <p14:creationId xmlns:p14="http://schemas.microsoft.com/office/powerpoint/2010/main" val="2992529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9E035C8-229F-8C47-463B-1CDD24321E11}"/>
              </a:ext>
            </a:extLst>
          </p:cNvPr>
          <p:cNvPicPr>
            <a:picLocks noChangeAspect="1"/>
          </p:cNvPicPr>
          <p:nvPr/>
        </p:nvPicPr>
        <p:blipFill>
          <a:blip r:embed="rId2"/>
          <a:stretch>
            <a:fillRect/>
          </a:stretch>
        </p:blipFill>
        <p:spPr>
          <a:xfrm>
            <a:off x="0" y="1427238"/>
            <a:ext cx="9701740" cy="6673154"/>
          </a:xfrm>
          <a:prstGeom prst="rect">
            <a:avLst/>
          </a:prstGeom>
        </p:spPr>
      </p:pic>
    </p:spTree>
    <p:extLst>
      <p:ext uri="{BB962C8B-B14F-4D97-AF65-F5344CB8AC3E}">
        <p14:creationId xmlns:p14="http://schemas.microsoft.com/office/powerpoint/2010/main" val="421138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091C8B-5ACE-4D17-2EDB-15B18E1C51CA}"/>
              </a:ext>
            </a:extLst>
          </p:cNvPr>
          <p:cNvSpPr>
            <a:spLocks noGrp="1"/>
          </p:cNvSpPr>
          <p:nvPr>
            <p:ph type="title"/>
          </p:nvPr>
        </p:nvSpPr>
        <p:spPr>
          <a:xfrm>
            <a:off x="1259632" y="975782"/>
            <a:ext cx="7427168" cy="914401"/>
          </a:xfrm>
        </p:spPr>
        <p:txBody>
          <a:bodyPr>
            <a:normAutofit fontScale="90000"/>
          </a:bodyPr>
          <a:lstStyle/>
          <a:p>
            <a:r>
              <a:rPr lang="ru-DE" dirty="0">
                <a:solidFill>
                  <a:srgbClr val="00B0F0"/>
                </a:solidFill>
              </a:rPr>
              <a:t>Информативные </a:t>
            </a:r>
            <a:r>
              <a:rPr lang="en-US" dirty="0">
                <a:solidFill>
                  <a:srgbClr val="00B0F0"/>
                </a:solidFill>
              </a:rPr>
              <a:t> </a:t>
            </a:r>
            <a:r>
              <a:rPr lang="ru-RU" dirty="0">
                <a:solidFill>
                  <a:srgbClr val="00B0F0"/>
                </a:solidFill>
              </a:rPr>
              <a:t>и научно-популярные </a:t>
            </a:r>
            <a:r>
              <a:rPr lang="ru-DE" dirty="0">
                <a:solidFill>
                  <a:srgbClr val="00B0F0"/>
                </a:solidFill>
              </a:rPr>
              <a:t>тексты</a:t>
            </a:r>
          </a:p>
        </p:txBody>
      </p:sp>
      <p:sp>
        <p:nvSpPr>
          <p:cNvPr id="3" name="Текст 2">
            <a:extLst>
              <a:ext uri="{FF2B5EF4-FFF2-40B4-BE49-F238E27FC236}">
                <a16:creationId xmlns:a16="http://schemas.microsoft.com/office/drawing/2014/main" id="{53A5D177-40FB-0671-B9BD-62AD0FD4A948}"/>
              </a:ext>
            </a:extLst>
          </p:cNvPr>
          <p:cNvSpPr>
            <a:spLocks noGrp="1"/>
          </p:cNvSpPr>
          <p:nvPr>
            <p:ph type="body" idx="1"/>
          </p:nvPr>
        </p:nvSpPr>
        <p:spPr/>
        <p:txBody>
          <a:bodyPr/>
          <a:lstStyle/>
          <a:p>
            <a:endParaRPr lang="ru-DE" dirty="0"/>
          </a:p>
        </p:txBody>
      </p:sp>
      <p:sp>
        <p:nvSpPr>
          <p:cNvPr id="4" name="Объект 3">
            <a:extLst>
              <a:ext uri="{FF2B5EF4-FFF2-40B4-BE49-F238E27FC236}">
                <a16:creationId xmlns:a16="http://schemas.microsoft.com/office/drawing/2014/main" id="{59769772-0682-7A2D-DCA6-7148982E11C3}"/>
              </a:ext>
            </a:extLst>
          </p:cNvPr>
          <p:cNvSpPr>
            <a:spLocks noGrp="1"/>
          </p:cNvSpPr>
          <p:nvPr>
            <p:ph sz="half" idx="2"/>
          </p:nvPr>
        </p:nvSpPr>
        <p:spPr>
          <a:xfrm>
            <a:off x="457200" y="2899833"/>
            <a:ext cx="8363272" cy="5268384"/>
          </a:xfrm>
        </p:spPr>
        <p:txBody>
          <a:bodyPr/>
          <a:lstStyle/>
          <a:p>
            <a:pPr>
              <a:buFont typeface="Arial" panose="020B0604020202020204" pitchFamily="34" charset="0"/>
              <a:buChar char="•"/>
            </a:pPr>
            <a:r>
              <a:rPr lang="ru-RU" b="1" dirty="0">
                <a:effectLst/>
              </a:rPr>
              <a:t>Когнитивное напряжение.</a:t>
            </a:r>
            <a:r>
              <a:rPr lang="ru-RU" dirty="0">
                <a:effectLst/>
              </a:rPr>
              <a:t> Они требуют больше концентрации, так как содержат факты, термины, причинно‑следственные связи.</a:t>
            </a:r>
          </a:p>
          <a:p>
            <a:pPr>
              <a:buFont typeface="Arial" panose="020B0604020202020204" pitchFamily="34" charset="0"/>
              <a:buChar char="•"/>
            </a:pPr>
            <a:r>
              <a:rPr lang="ru-RU" b="1" dirty="0"/>
              <a:t>Специфическая лексика</a:t>
            </a:r>
          </a:p>
          <a:p>
            <a:pPr>
              <a:buFont typeface="Arial" panose="020B0604020202020204" pitchFamily="34" charset="0"/>
              <a:buChar char="•"/>
            </a:pPr>
            <a:r>
              <a:rPr lang="ru-RU" b="1" dirty="0">
                <a:effectLst/>
              </a:rPr>
              <a:t>Интеграция с д</a:t>
            </a:r>
            <a:r>
              <a:rPr lang="ru-RU" b="1" dirty="0"/>
              <a:t>ругими предметами</a:t>
            </a:r>
            <a:endParaRPr lang="ru-RU" b="1" dirty="0">
              <a:effectLst/>
            </a:endParaRPr>
          </a:p>
          <a:p>
            <a:pPr>
              <a:buFont typeface="Arial" panose="020B0604020202020204" pitchFamily="34" charset="0"/>
              <a:buChar char="•"/>
            </a:pPr>
            <a:r>
              <a:rPr lang="ru-RU" b="1" dirty="0">
                <a:effectLst/>
              </a:rPr>
              <a:t>Мотивация «через смысл».</a:t>
            </a:r>
            <a:r>
              <a:rPr lang="ru-RU" dirty="0">
                <a:effectLst/>
              </a:rPr>
              <a:t> Интересные факты повышают познавательную мотивацию: «Хочу понять, потому что интересно».</a:t>
            </a:r>
          </a:p>
          <a:p>
            <a:pPr>
              <a:buFont typeface="Arial" panose="020B0604020202020204" pitchFamily="34" charset="0"/>
              <a:buChar char="•"/>
            </a:pPr>
            <a:r>
              <a:rPr lang="ru-RU" b="1" dirty="0">
                <a:effectLst/>
              </a:rPr>
              <a:t>Развитие учебных стратегий.</a:t>
            </a:r>
            <a:r>
              <a:rPr lang="ru-RU" dirty="0">
                <a:effectLst/>
              </a:rPr>
              <a:t> Ученики учатся вычленять главное, работать с заголовками, подзаголовками, ключевыми словами, учатся трансформации.</a:t>
            </a:r>
          </a:p>
          <a:p>
            <a:endParaRPr lang="ru-DE" dirty="0"/>
          </a:p>
        </p:txBody>
      </p:sp>
      <p:sp>
        <p:nvSpPr>
          <p:cNvPr id="5" name="Текст 4">
            <a:extLst>
              <a:ext uri="{FF2B5EF4-FFF2-40B4-BE49-F238E27FC236}">
                <a16:creationId xmlns:a16="http://schemas.microsoft.com/office/drawing/2014/main" id="{88778376-9E73-21D7-F6D0-932DCDBB3BD0}"/>
              </a:ext>
            </a:extLst>
          </p:cNvPr>
          <p:cNvSpPr>
            <a:spLocks noGrp="1"/>
          </p:cNvSpPr>
          <p:nvPr>
            <p:ph type="body" sz="quarter" idx="3"/>
          </p:nvPr>
        </p:nvSpPr>
        <p:spPr/>
        <p:txBody>
          <a:bodyPr/>
          <a:lstStyle/>
          <a:p>
            <a:endParaRPr lang="ru-DE" dirty="0"/>
          </a:p>
        </p:txBody>
      </p:sp>
      <p:sp>
        <p:nvSpPr>
          <p:cNvPr id="6" name="Объект 5">
            <a:extLst>
              <a:ext uri="{FF2B5EF4-FFF2-40B4-BE49-F238E27FC236}">
                <a16:creationId xmlns:a16="http://schemas.microsoft.com/office/drawing/2014/main" id="{797610F0-A213-F86E-C476-83820ADAB61F}"/>
              </a:ext>
            </a:extLst>
          </p:cNvPr>
          <p:cNvSpPr>
            <a:spLocks noGrp="1"/>
          </p:cNvSpPr>
          <p:nvPr>
            <p:ph sz="quarter" idx="4"/>
          </p:nvPr>
        </p:nvSpPr>
        <p:spPr>
          <a:xfrm>
            <a:off x="8316416" y="2899833"/>
            <a:ext cx="370387" cy="4768511"/>
          </a:xfrm>
        </p:spPr>
        <p:txBody>
          <a:bodyPr/>
          <a:lstStyle/>
          <a:p>
            <a:endParaRPr lang="ru-DE" dirty="0"/>
          </a:p>
        </p:txBody>
      </p:sp>
    </p:spTree>
    <p:extLst>
      <p:ext uri="{BB962C8B-B14F-4D97-AF65-F5344CB8AC3E}">
        <p14:creationId xmlns:p14="http://schemas.microsoft.com/office/powerpoint/2010/main" val="199212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354667"/>
            <a:ext cx="9142870" cy="6285717"/>
          </a:xfrm>
          <a:prstGeom prst="rect">
            <a:avLst/>
          </a:prstGeom>
          <a:blipFill>
            <a:blip r:embed="rId2" cstate="print"/>
            <a:stretch>
              <a:fillRect/>
            </a:stretch>
          </a:blipFill>
        </p:spPr>
        <p:txBody>
          <a:bodyPr wrap="square" lIns="0" tIns="0" rIns="0" bIns="0" rtlCol="0"/>
          <a:lstStyle/>
          <a:p>
            <a:endParaRPr sz="2032"/>
          </a:p>
        </p:txBody>
      </p:sp>
      <p:sp>
        <p:nvSpPr>
          <p:cNvPr id="3" name="object 3"/>
          <p:cNvSpPr/>
          <p:nvPr/>
        </p:nvSpPr>
        <p:spPr>
          <a:xfrm>
            <a:off x="436074" y="3592480"/>
            <a:ext cx="258717" cy="180246"/>
          </a:xfrm>
          <a:prstGeom prst="rect">
            <a:avLst/>
          </a:prstGeom>
          <a:blipFill>
            <a:blip r:embed="rId3" cstate="print"/>
            <a:stretch>
              <a:fillRect/>
            </a:stretch>
          </a:blipFill>
        </p:spPr>
        <p:txBody>
          <a:bodyPr wrap="square" lIns="0" tIns="0" rIns="0" bIns="0" rtlCol="0"/>
          <a:lstStyle/>
          <a:p>
            <a:endParaRPr sz="2032"/>
          </a:p>
        </p:txBody>
      </p:sp>
      <p:sp>
        <p:nvSpPr>
          <p:cNvPr id="4" name="object 4"/>
          <p:cNvSpPr txBox="1"/>
          <p:nvPr/>
        </p:nvSpPr>
        <p:spPr>
          <a:xfrm>
            <a:off x="520690" y="3597547"/>
            <a:ext cx="89908" cy="149847"/>
          </a:xfrm>
          <a:prstGeom prst="rect">
            <a:avLst/>
          </a:prstGeom>
        </p:spPr>
        <p:txBody>
          <a:bodyPr vert="horz" wrap="square" lIns="0" tIns="8063" rIns="0" bIns="0" rtlCol="0">
            <a:spAutoFit/>
          </a:bodyPr>
          <a:lstStyle/>
          <a:p>
            <a:pPr marL="8063">
              <a:spcBef>
                <a:spcPts val="63"/>
              </a:spcBef>
            </a:pPr>
            <a:r>
              <a:rPr sz="921" b="1" spc="63" dirty="0">
                <a:solidFill>
                  <a:srgbClr val="FFFFFF"/>
                </a:solidFill>
                <a:latin typeface="Arial"/>
                <a:cs typeface="Arial"/>
              </a:rPr>
              <a:t>5</a:t>
            </a:r>
            <a:endParaRPr sz="921">
              <a:latin typeface="Arial"/>
              <a:cs typeface="Arial"/>
            </a:endParaRPr>
          </a:p>
        </p:txBody>
      </p:sp>
      <p:sp>
        <p:nvSpPr>
          <p:cNvPr id="5" name="object 5"/>
          <p:cNvSpPr txBox="1"/>
          <p:nvPr/>
        </p:nvSpPr>
        <p:spPr>
          <a:xfrm>
            <a:off x="596160" y="1654266"/>
            <a:ext cx="3658003" cy="2271069"/>
          </a:xfrm>
          <a:prstGeom prst="rect">
            <a:avLst/>
          </a:prstGeom>
        </p:spPr>
        <p:txBody>
          <a:bodyPr vert="horz" wrap="square" lIns="0" tIns="8063" rIns="0" bIns="0" rtlCol="0">
            <a:spAutoFit/>
          </a:bodyPr>
          <a:lstStyle/>
          <a:p>
            <a:pPr marL="500727" marR="130221" indent="-349541" algn="just">
              <a:lnSpc>
                <a:spcPct val="105600"/>
              </a:lnSpc>
              <a:spcBef>
                <a:spcPts val="63"/>
              </a:spcBef>
            </a:pPr>
            <a:r>
              <a:rPr sz="952" spc="10" dirty="0">
                <a:latin typeface="Bookman Old Style"/>
                <a:cs typeface="Bookman Old Style"/>
              </a:rPr>
              <a:t>Kim: </a:t>
            </a:r>
            <a:r>
              <a:rPr sz="952" spc="-25" dirty="0">
                <a:latin typeface="Bookman Old Style"/>
                <a:cs typeface="Bookman Old Style"/>
              </a:rPr>
              <a:t>That’s </a:t>
            </a:r>
            <a:r>
              <a:rPr sz="952" spc="-57" dirty="0">
                <a:latin typeface="Bookman Old Style"/>
                <a:cs typeface="Bookman Old Style"/>
              </a:rPr>
              <a:t>a </a:t>
            </a:r>
            <a:r>
              <a:rPr sz="952" spc="-19" dirty="0">
                <a:latin typeface="Bookman Old Style"/>
                <a:cs typeface="Bookman Old Style"/>
              </a:rPr>
              <a:t>pity! </a:t>
            </a:r>
            <a:r>
              <a:rPr sz="952" spc="-54" dirty="0">
                <a:latin typeface="Bookman Old Style"/>
                <a:cs typeface="Bookman Old Style"/>
              </a:rPr>
              <a:t>Сostumes </a:t>
            </a:r>
            <a:r>
              <a:rPr sz="952" spc="-22" dirty="0">
                <a:latin typeface="Bookman Old Style"/>
                <a:cs typeface="Bookman Old Style"/>
              </a:rPr>
              <a:t>are fun! </a:t>
            </a:r>
            <a:r>
              <a:rPr sz="952" dirty="0">
                <a:latin typeface="Bookman Old Style"/>
                <a:cs typeface="Bookman Old Style"/>
              </a:rPr>
              <a:t>I’m </a:t>
            </a:r>
            <a:r>
              <a:rPr sz="952" spc="-10" dirty="0">
                <a:latin typeface="Bookman Old Style"/>
                <a:cs typeface="Bookman Old Style"/>
              </a:rPr>
              <a:t>going </a:t>
            </a:r>
            <a:r>
              <a:rPr sz="952" dirty="0">
                <a:latin typeface="Bookman Old Style"/>
                <a:cs typeface="Bookman Old Style"/>
              </a:rPr>
              <a:t>to </a:t>
            </a:r>
            <a:r>
              <a:rPr sz="952" spc="-54" dirty="0">
                <a:latin typeface="Bookman Old Style"/>
                <a:cs typeface="Bookman Old Style"/>
              </a:rPr>
              <a:t>be  </a:t>
            </a:r>
            <a:r>
              <a:rPr sz="952" spc="-57" dirty="0">
                <a:latin typeface="Bookman Old Style"/>
                <a:cs typeface="Bookman Old Style"/>
              </a:rPr>
              <a:t>a </a:t>
            </a:r>
            <a:r>
              <a:rPr sz="952" spc="-29" dirty="0">
                <a:latin typeface="Bookman Old Style"/>
                <a:cs typeface="Bookman Old Style"/>
              </a:rPr>
              <a:t>May </a:t>
            </a:r>
            <a:r>
              <a:rPr sz="952" spc="-57" dirty="0">
                <a:latin typeface="Bookman Old Style"/>
                <a:cs typeface="Bookman Old Style"/>
              </a:rPr>
              <a:t>Queen. </a:t>
            </a:r>
            <a:r>
              <a:rPr sz="952" spc="19" dirty="0">
                <a:latin typeface="Bookman Old Style"/>
                <a:cs typeface="Bookman Old Style"/>
              </a:rPr>
              <a:t>I’ve </a:t>
            </a:r>
            <a:r>
              <a:rPr sz="952" spc="-6" dirty="0">
                <a:latin typeface="Bookman Old Style"/>
                <a:cs typeface="Bookman Old Style"/>
              </a:rPr>
              <a:t>got </a:t>
            </a:r>
            <a:r>
              <a:rPr sz="952" spc="-57" dirty="0">
                <a:latin typeface="Bookman Old Style"/>
                <a:cs typeface="Bookman Old Style"/>
              </a:rPr>
              <a:t>a </a:t>
            </a:r>
            <a:r>
              <a:rPr sz="952" spc="-32" dirty="0">
                <a:latin typeface="Bookman Old Style"/>
                <a:cs typeface="Bookman Old Style"/>
              </a:rPr>
              <a:t>dress, </a:t>
            </a:r>
            <a:r>
              <a:rPr sz="952" spc="-57" dirty="0">
                <a:latin typeface="Bookman Old Style"/>
                <a:cs typeface="Bookman Old Style"/>
              </a:rPr>
              <a:t>but </a:t>
            </a:r>
            <a:r>
              <a:rPr sz="952" spc="51" dirty="0">
                <a:latin typeface="Bookman Old Style"/>
                <a:cs typeface="Bookman Old Style"/>
              </a:rPr>
              <a:t>I </a:t>
            </a:r>
            <a:r>
              <a:rPr sz="952" spc="-32" dirty="0">
                <a:latin typeface="Bookman Old Style"/>
                <a:cs typeface="Bookman Old Style"/>
              </a:rPr>
              <a:t>haven’t </a:t>
            </a:r>
            <a:r>
              <a:rPr sz="952" spc="-6" dirty="0">
                <a:latin typeface="Bookman Old Style"/>
                <a:cs typeface="Bookman Old Style"/>
              </a:rPr>
              <a:t>got  </a:t>
            </a:r>
            <a:r>
              <a:rPr sz="952" spc="-35" dirty="0">
                <a:latin typeface="Bookman Old Style"/>
                <a:cs typeface="Bookman Old Style"/>
              </a:rPr>
              <a:t>nice </a:t>
            </a:r>
            <a:r>
              <a:rPr sz="952" spc="-29" dirty="0">
                <a:latin typeface="Bookman Old Style"/>
                <a:cs typeface="Bookman Old Style"/>
              </a:rPr>
              <a:t> </a:t>
            </a:r>
            <a:r>
              <a:rPr sz="952" spc="-51" dirty="0">
                <a:latin typeface="Bookman Old Style"/>
                <a:cs typeface="Bookman Old Style"/>
              </a:rPr>
              <a:t>shoes.</a:t>
            </a:r>
            <a:endParaRPr sz="952">
              <a:latin typeface="Bookman Old Style"/>
              <a:cs typeface="Bookman Old Style"/>
            </a:endParaRPr>
          </a:p>
          <a:p>
            <a:pPr marL="500727" marR="343494" indent="-364055">
              <a:lnSpc>
                <a:spcPct val="105600"/>
              </a:lnSpc>
            </a:pPr>
            <a:r>
              <a:rPr sz="952" spc="-10" dirty="0">
                <a:latin typeface="Bookman Old Style"/>
                <a:cs typeface="Bookman Old Style"/>
              </a:rPr>
              <a:t>Lora: </a:t>
            </a:r>
            <a:r>
              <a:rPr sz="952" spc="-48" dirty="0">
                <a:latin typeface="Bookman Old Style"/>
                <a:cs typeface="Bookman Old Style"/>
              </a:rPr>
              <a:t>Buy </a:t>
            </a:r>
            <a:r>
              <a:rPr sz="952" spc="-57" dirty="0">
                <a:latin typeface="Bookman Old Style"/>
                <a:cs typeface="Bookman Old Style"/>
              </a:rPr>
              <a:t>a </a:t>
            </a:r>
            <a:r>
              <a:rPr sz="952" spc="-10" dirty="0">
                <a:latin typeface="Bookman Old Style"/>
                <a:cs typeface="Bookman Old Style"/>
              </a:rPr>
              <a:t>pair </a:t>
            </a:r>
            <a:r>
              <a:rPr sz="952" spc="19" dirty="0">
                <a:latin typeface="Bookman Old Style"/>
                <a:cs typeface="Bookman Old Style"/>
              </a:rPr>
              <a:t>of </a:t>
            </a:r>
            <a:r>
              <a:rPr sz="952" spc="-60" dirty="0">
                <a:latin typeface="Bookman Old Style"/>
                <a:cs typeface="Bookman Old Style"/>
              </a:rPr>
              <a:t>shoes </a:t>
            </a:r>
            <a:r>
              <a:rPr sz="952" spc="-57" dirty="0">
                <a:latin typeface="Bookman Old Style"/>
                <a:cs typeface="Bookman Old Style"/>
              </a:rPr>
              <a:t>and </a:t>
            </a:r>
            <a:r>
              <a:rPr sz="952" spc="-29" dirty="0">
                <a:latin typeface="Bookman Old Style"/>
                <a:cs typeface="Bookman Old Style"/>
              </a:rPr>
              <a:t>wear </a:t>
            </a:r>
            <a:r>
              <a:rPr sz="952" spc="-48" dirty="0">
                <a:latin typeface="Bookman Old Style"/>
                <a:cs typeface="Bookman Old Style"/>
              </a:rPr>
              <a:t>them </a:t>
            </a:r>
            <a:r>
              <a:rPr sz="952" spc="3" dirty="0">
                <a:latin typeface="Bookman Old Style"/>
                <a:cs typeface="Bookman Old Style"/>
              </a:rPr>
              <a:t>after </a:t>
            </a:r>
            <a:r>
              <a:rPr sz="952" spc="-32" dirty="0">
                <a:latin typeface="Bookman Old Style"/>
                <a:cs typeface="Bookman Old Style"/>
              </a:rPr>
              <a:t>the  </a:t>
            </a:r>
            <a:r>
              <a:rPr sz="952" spc="-6" dirty="0">
                <a:latin typeface="Bookman Old Style"/>
                <a:cs typeface="Bookman Old Style"/>
              </a:rPr>
              <a:t>party</a:t>
            </a:r>
            <a:r>
              <a:rPr sz="952" spc="225" dirty="0">
                <a:latin typeface="Bookman Old Style"/>
                <a:cs typeface="Bookman Old Style"/>
              </a:rPr>
              <a:t> </a:t>
            </a:r>
            <a:r>
              <a:rPr sz="952" spc="-13" dirty="0">
                <a:latin typeface="Bookman Old Style"/>
                <a:cs typeface="Bookman Old Style"/>
              </a:rPr>
              <a:t>too.</a:t>
            </a:r>
            <a:endParaRPr sz="952">
              <a:latin typeface="Bookman Old Style"/>
              <a:cs typeface="Bookman Old Style"/>
            </a:endParaRPr>
          </a:p>
          <a:p>
            <a:pPr marL="151589">
              <a:spcBef>
                <a:spcPts val="63"/>
              </a:spcBef>
            </a:pPr>
            <a:r>
              <a:rPr sz="952" spc="10" dirty="0">
                <a:latin typeface="Bookman Old Style"/>
                <a:cs typeface="Bookman Old Style"/>
              </a:rPr>
              <a:t>Kim:  </a:t>
            </a:r>
            <a:r>
              <a:rPr sz="952" spc="-25" dirty="0">
                <a:latin typeface="Bookman Old Style"/>
                <a:cs typeface="Bookman Old Style"/>
              </a:rPr>
              <a:t>That’s  </a:t>
            </a:r>
            <a:r>
              <a:rPr sz="952" spc="-57" dirty="0">
                <a:latin typeface="Bookman Old Style"/>
                <a:cs typeface="Bookman Old Style"/>
              </a:rPr>
              <a:t>a   </a:t>
            </a:r>
            <a:r>
              <a:rPr sz="952" spc="-25" dirty="0">
                <a:latin typeface="Bookman Old Style"/>
                <a:cs typeface="Bookman Old Style"/>
              </a:rPr>
              <a:t>good  </a:t>
            </a:r>
            <a:r>
              <a:rPr sz="952" spc="-38" dirty="0">
                <a:latin typeface="Bookman Old Style"/>
                <a:cs typeface="Bookman Old Style"/>
              </a:rPr>
              <a:t>idea!  </a:t>
            </a:r>
            <a:r>
              <a:rPr sz="952" spc="35" dirty="0">
                <a:latin typeface="Bookman Old Style"/>
                <a:cs typeface="Bookman Old Style"/>
              </a:rPr>
              <a:t>I’ll  </a:t>
            </a:r>
            <a:r>
              <a:rPr sz="952" spc="-29" dirty="0">
                <a:latin typeface="Bookman Old Style"/>
                <a:cs typeface="Bookman Old Style"/>
              </a:rPr>
              <a:t>wear  </a:t>
            </a:r>
            <a:r>
              <a:rPr sz="952" spc="-48" dirty="0">
                <a:latin typeface="Bookman Old Style"/>
                <a:cs typeface="Bookman Old Style"/>
              </a:rPr>
              <a:t>them  </a:t>
            </a:r>
            <a:r>
              <a:rPr sz="952" spc="3" dirty="0">
                <a:latin typeface="Bookman Old Style"/>
                <a:cs typeface="Bookman Old Style"/>
              </a:rPr>
              <a:t>for  </a:t>
            </a:r>
            <a:r>
              <a:rPr sz="952" spc="-44" dirty="0">
                <a:latin typeface="Bookman Old Style"/>
                <a:cs typeface="Bookman Old Style"/>
              </a:rPr>
              <a:t>my</a:t>
            </a:r>
            <a:r>
              <a:rPr sz="952" spc="111" dirty="0">
                <a:latin typeface="Bookman Old Style"/>
                <a:cs typeface="Bookman Old Style"/>
              </a:rPr>
              <a:t> </a:t>
            </a:r>
            <a:r>
              <a:rPr sz="952" spc="-32" dirty="0">
                <a:latin typeface="Bookman Old Style"/>
                <a:cs typeface="Bookman Old Style"/>
              </a:rPr>
              <a:t>birthday.</a:t>
            </a:r>
            <a:endParaRPr sz="952">
              <a:latin typeface="Bookman Old Style"/>
              <a:cs typeface="Bookman Old Style"/>
            </a:endParaRPr>
          </a:p>
          <a:p>
            <a:pPr marL="500727" marR="161265" indent="-493067">
              <a:lnSpc>
                <a:spcPct val="105600"/>
              </a:lnSpc>
            </a:pPr>
            <a:r>
              <a:rPr sz="952" spc="-38" dirty="0">
                <a:latin typeface="Bookman Old Style"/>
                <a:cs typeface="Bookman Old Style"/>
              </a:rPr>
              <a:t>Dennis: </a:t>
            </a:r>
            <a:r>
              <a:rPr sz="952" dirty="0">
                <a:latin typeface="Bookman Old Style"/>
                <a:cs typeface="Bookman Old Style"/>
              </a:rPr>
              <a:t>I’m </a:t>
            </a:r>
            <a:r>
              <a:rPr sz="952" spc="-10" dirty="0">
                <a:latin typeface="Bookman Old Style"/>
                <a:cs typeface="Bookman Old Style"/>
              </a:rPr>
              <a:t>going </a:t>
            </a:r>
            <a:r>
              <a:rPr sz="952" dirty="0">
                <a:latin typeface="Bookman Old Style"/>
                <a:cs typeface="Bookman Old Style"/>
              </a:rPr>
              <a:t>to </a:t>
            </a:r>
            <a:r>
              <a:rPr sz="952" spc="-54" dirty="0">
                <a:latin typeface="Bookman Old Style"/>
                <a:cs typeface="Bookman Old Style"/>
              </a:rPr>
              <a:t>be </a:t>
            </a:r>
            <a:r>
              <a:rPr sz="952" spc="-57" dirty="0">
                <a:latin typeface="Bookman Old Style"/>
                <a:cs typeface="Bookman Old Style"/>
              </a:rPr>
              <a:t>a </a:t>
            </a:r>
            <a:r>
              <a:rPr sz="952" spc="-13" dirty="0">
                <a:latin typeface="Bookman Old Style"/>
                <a:cs typeface="Bookman Old Style"/>
              </a:rPr>
              <a:t>Morris </a:t>
            </a:r>
            <a:r>
              <a:rPr sz="952" spc="-44" dirty="0">
                <a:latin typeface="Bookman Old Style"/>
                <a:cs typeface="Bookman Old Style"/>
              </a:rPr>
              <a:t>dancer! </a:t>
            </a:r>
            <a:r>
              <a:rPr sz="952" spc="51" dirty="0">
                <a:latin typeface="Bookman Old Style"/>
                <a:cs typeface="Bookman Old Style"/>
              </a:rPr>
              <a:t>I </a:t>
            </a:r>
            <a:r>
              <a:rPr sz="952" spc="-41" dirty="0">
                <a:latin typeface="Bookman Old Style"/>
                <a:cs typeface="Bookman Old Style"/>
              </a:rPr>
              <a:t>have </a:t>
            </a:r>
            <a:r>
              <a:rPr sz="952" spc="-57" dirty="0">
                <a:latin typeface="Bookman Old Style"/>
                <a:cs typeface="Bookman Old Style"/>
              </a:rPr>
              <a:t>a </a:t>
            </a:r>
            <a:r>
              <a:rPr sz="952" spc="-29" dirty="0">
                <a:latin typeface="Bookman Old Style"/>
                <a:cs typeface="Bookman Old Style"/>
              </a:rPr>
              <a:t>hat,  </a:t>
            </a:r>
            <a:r>
              <a:rPr sz="952" spc="-57" dirty="0">
                <a:latin typeface="Bookman Old Style"/>
                <a:cs typeface="Bookman Old Style"/>
              </a:rPr>
              <a:t>but </a:t>
            </a:r>
            <a:r>
              <a:rPr sz="952" spc="51" dirty="0">
                <a:latin typeface="Bookman Old Style"/>
                <a:cs typeface="Bookman Old Style"/>
              </a:rPr>
              <a:t>I </a:t>
            </a:r>
            <a:r>
              <a:rPr sz="952" spc="-48" dirty="0">
                <a:latin typeface="Bookman Old Style"/>
                <a:cs typeface="Bookman Old Style"/>
              </a:rPr>
              <a:t>need </a:t>
            </a:r>
            <a:r>
              <a:rPr sz="952" spc="-57" dirty="0">
                <a:latin typeface="Bookman Old Style"/>
                <a:cs typeface="Bookman Old Style"/>
              </a:rPr>
              <a:t>a </a:t>
            </a:r>
            <a:r>
              <a:rPr sz="952" spc="-25" dirty="0">
                <a:latin typeface="Bookman Old Style"/>
                <a:cs typeface="Bookman Old Style"/>
              </a:rPr>
              <a:t>white </a:t>
            </a:r>
            <a:r>
              <a:rPr sz="952" spc="-6" dirty="0">
                <a:latin typeface="Bookman Old Style"/>
                <a:cs typeface="Bookman Old Style"/>
              </a:rPr>
              <a:t>shirt </a:t>
            </a:r>
            <a:r>
              <a:rPr sz="952" spc="-57" dirty="0">
                <a:latin typeface="Bookman Old Style"/>
                <a:cs typeface="Bookman Old Style"/>
              </a:rPr>
              <a:t>and a </a:t>
            </a:r>
            <a:r>
              <a:rPr sz="952" spc="-10" dirty="0">
                <a:latin typeface="Bookman Old Style"/>
                <a:cs typeface="Bookman Old Style"/>
              </a:rPr>
              <a:t>pair </a:t>
            </a:r>
            <a:r>
              <a:rPr sz="952" spc="19" dirty="0">
                <a:latin typeface="Bookman Old Style"/>
                <a:cs typeface="Bookman Old Style"/>
              </a:rPr>
              <a:t>of </a:t>
            </a:r>
            <a:r>
              <a:rPr sz="952" spc="-29" dirty="0">
                <a:latin typeface="Bookman Old Style"/>
                <a:cs typeface="Bookman Old Style"/>
              </a:rPr>
              <a:t>trousers.  </a:t>
            </a:r>
            <a:r>
              <a:rPr sz="952" dirty="0">
                <a:latin typeface="Bookman Old Style"/>
                <a:cs typeface="Bookman Old Style"/>
              </a:rPr>
              <a:t>I’m  </a:t>
            </a:r>
            <a:r>
              <a:rPr sz="952" spc="-10" dirty="0">
                <a:latin typeface="Bookman Old Style"/>
                <a:cs typeface="Bookman Old Style"/>
              </a:rPr>
              <a:t>going  </a:t>
            </a:r>
            <a:r>
              <a:rPr sz="952" dirty="0">
                <a:latin typeface="Bookman Old Style"/>
                <a:cs typeface="Bookman Old Style"/>
              </a:rPr>
              <a:t>to  </a:t>
            </a:r>
            <a:r>
              <a:rPr sz="952" spc="-29" dirty="0">
                <a:latin typeface="Bookman Old Style"/>
                <a:cs typeface="Bookman Old Style"/>
              </a:rPr>
              <a:t>wear  </a:t>
            </a:r>
            <a:r>
              <a:rPr sz="952" spc="-48" dirty="0">
                <a:latin typeface="Bookman Old Style"/>
                <a:cs typeface="Bookman Old Style"/>
              </a:rPr>
              <a:t>them  </a:t>
            </a:r>
            <a:r>
              <a:rPr sz="952" spc="-13" dirty="0">
                <a:latin typeface="Bookman Old Style"/>
                <a:cs typeface="Bookman Old Style"/>
              </a:rPr>
              <a:t>in </a:t>
            </a:r>
            <a:r>
              <a:rPr sz="952" spc="38" dirty="0">
                <a:latin typeface="Bookman Old Style"/>
                <a:cs typeface="Bookman Old Style"/>
              </a:rPr>
              <a:t> </a:t>
            </a:r>
            <a:r>
              <a:rPr sz="952" spc="-60" dirty="0">
                <a:latin typeface="Bookman Old Style"/>
                <a:cs typeface="Bookman Old Style"/>
              </a:rPr>
              <a:t>summer.</a:t>
            </a:r>
            <a:endParaRPr sz="952">
              <a:latin typeface="Bookman Old Style"/>
              <a:cs typeface="Bookman Old Style"/>
            </a:endParaRPr>
          </a:p>
          <a:p>
            <a:pPr marL="500727" marR="51605" indent="-346316">
              <a:lnSpc>
                <a:spcPct val="105600"/>
              </a:lnSpc>
            </a:pPr>
            <a:r>
              <a:rPr sz="952" spc="-3" dirty="0">
                <a:latin typeface="Bookman Old Style"/>
                <a:cs typeface="Bookman Old Style"/>
              </a:rPr>
              <a:t>Ann: </a:t>
            </a:r>
            <a:r>
              <a:rPr sz="952" spc="35" dirty="0">
                <a:latin typeface="Bookman Old Style"/>
                <a:cs typeface="Bookman Old Style"/>
              </a:rPr>
              <a:t>I’ll </a:t>
            </a:r>
            <a:r>
              <a:rPr sz="952" spc="-54" dirty="0">
                <a:latin typeface="Bookman Old Style"/>
                <a:cs typeface="Bookman Old Style"/>
              </a:rPr>
              <a:t>be </a:t>
            </a:r>
            <a:r>
              <a:rPr sz="952" spc="-57" dirty="0">
                <a:latin typeface="Bookman Old Style"/>
                <a:cs typeface="Bookman Old Style"/>
              </a:rPr>
              <a:t>a </a:t>
            </a:r>
            <a:r>
              <a:rPr sz="952" spc="-13" dirty="0">
                <a:latin typeface="Bookman Old Style"/>
                <a:cs typeface="Bookman Old Style"/>
              </a:rPr>
              <a:t>Morris </a:t>
            </a:r>
            <a:r>
              <a:rPr sz="952" spc="-44" dirty="0">
                <a:latin typeface="Bookman Old Style"/>
                <a:cs typeface="Bookman Old Style"/>
              </a:rPr>
              <a:t>dancer </a:t>
            </a:r>
            <a:r>
              <a:rPr sz="952" spc="-13" dirty="0">
                <a:latin typeface="Bookman Old Style"/>
                <a:cs typeface="Bookman Old Style"/>
              </a:rPr>
              <a:t>too. </a:t>
            </a:r>
            <a:r>
              <a:rPr sz="952" spc="51" dirty="0">
                <a:latin typeface="Bookman Old Style"/>
                <a:cs typeface="Bookman Old Style"/>
              </a:rPr>
              <a:t>I </a:t>
            </a:r>
            <a:r>
              <a:rPr sz="952" spc="-48" dirty="0">
                <a:latin typeface="Bookman Old Style"/>
                <a:cs typeface="Bookman Old Style"/>
              </a:rPr>
              <a:t>need </a:t>
            </a:r>
            <a:r>
              <a:rPr sz="952" spc="-63" dirty="0">
                <a:latin typeface="Bookman Old Style"/>
                <a:cs typeface="Bookman Old Style"/>
              </a:rPr>
              <a:t>some </a:t>
            </a:r>
            <a:r>
              <a:rPr sz="952" spc="-25" dirty="0">
                <a:latin typeface="Bookman Old Style"/>
                <a:cs typeface="Bookman Old Style"/>
              </a:rPr>
              <a:t>paint </a:t>
            </a:r>
            <a:r>
              <a:rPr sz="952" spc="3" dirty="0">
                <a:latin typeface="Bookman Old Style"/>
                <a:cs typeface="Bookman Old Style"/>
              </a:rPr>
              <a:t>for  </a:t>
            </a:r>
            <a:r>
              <a:rPr sz="952" spc="-44" dirty="0">
                <a:latin typeface="Bookman Old Style"/>
                <a:cs typeface="Bookman Old Style"/>
              </a:rPr>
              <a:t>my </a:t>
            </a:r>
            <a:r>
              <a:rPr sz="952" spc="-25" dirty="0">
                <a:latin typeface="Bookman Old Style"/>
                <a:cs typeface="Bookman Old Style"/>
              </a:rPr>
              <a:t> </a:t>
            </a:r>
            <a:r>
              <a:rPr sz="952" spc="-19" dirty="0">
                <a:latin typeface="Bookman Old Style"/>
                <a:cs typeface="Bookman Old Style"/>
              </a:rPr>
              <a:t>face.</a:t>
            </a:r>
            <a:endParaRPr sz="952">
              <a:latin typeface="Bookman Old Style"/>
              <a:cs typeface="Bookman Old Style"/>
            </a:endParaRPr>
          </a:p>
          <a:p>
            <a:pPr marL="118529">
              <a:spcBef>
                <a:spcPts val="63"/>
              </a:spcBef>
            </a:pPr>
            <a:r>
              <a:rPr sz="952" spc="-16" dirty="0">
                <a:latin typeface="Bookman Old Style"/>
                <a:cs typeface="Bookman Old Style"/>
              </a:rPr>
              <a:t>Mike:  </a:t>
            </a:r>
            <a:r>
              <a:rPr sz="952" spc="-10" dirty="0">
                <a:latin typeface="Bookman Old Style"/>
                <a:cs typeface="Bookman Old Style"/>
              </a:rPr>
              <a:t>You’ll  </a:t>
            </a:r>
            <a:r>
              <a:rPr sz="952" spc="-60" dirty="0">
                <a:latin typeface="Bookman Old Style"/>
                <a:cs typeface="Bookman Old Style"/>
              </a:rPr>
              <a:t>buy </a:t>
            </a:r>
            <a:r>
              <a:rPr sz="952" spc="178" dirty="0">
                <a:latin typeface="Bookman Old Style"/>
                <a:cs typeface="Bookman Old Style"/>
              </a:rPr>
              <a:t> </a:t>
            </a:r>
            <a:r>
              <a:rPr sz="952" spc="6" dirty="0">
                <a:latin typeface="Bookman Old Style"/>
                <a:cs typeface="Bookman Old Style"/>
              </a:rPr>
              <a:t>it.  </a:t>
            </a:r>
            <a:r>
              <a:rPr sz="952" spc="-6" dirty="0">
                <a:latin typeface="Bookman Old Style"/>
                <a:cs typeface="Bookman Old Style"/>
              </a:rPr>
              <a:t>Let’s  </a:t>
            </a:r>
            <a:r>
              <a:rPr sz="952" spc="-13" dirty="0">
                <a:latin typeface="Bookman Old Style"/>
                <a:cs typeface="Bookman Old Style"/>
              </a:rPr>
              <a:t>go</a:t>
            </a:r>
            <a:r>
              <a:rPr sz="952" spc="19" dirty="0">
                <a:latin typeface="Bookman Old Style"/>
                <a:cs typeface="Bookman Old Style"/>
              </a:rPr>
              <a:t> </a:t>
            </a:r>
            <a:r>
              <a:rPr sz="952" spc="-48" dirty="0">
                <a:latin typeface="Bookman Old Style"/>
                <a:cs typeface="Bookman Old Style"/>
              </a:rPr>
              <a:t>shopping!</a:t>
            </a:r>
            <a:endParaRPr sz="952">
              <a:latin typeface="Bookman Old Style"/>
              <a:cs typeface="Bookman Old Style"/>
            </a:endParaRPr>
          </a:p>
          <a:p>
            <a:pPr marL="158039" marR="274150" algn="just">
              <a:lnSpc>
                <a:spcPct val="105600"/>
              </a:lnSpc>
              <a:spcBef>
                <a:spcPts val="714"/>
              </a:spcBef>
            </a:pPr>
            <a:r>
              <a:rPr sz="952" spc="-48" dirty="0">
                <a:latin typeface="Bookman Old Style"/>
                <a:cs typeface="Bookman Old Style"/>
              </a:rPr>
              <a:t>Выпиши </a:t>
            </a:r>
            <a:r>
              <a:rPr sz="952" spc="-29" dirty="0">
                <a:latin typeface="Bookman Old Style"/>
                <a:cs typeface="Bookman Old Style"/>
              </a:rPr>
              <a:t>из </a:t>
            </a:r>
            <a:r>
              <a:rPr sz="952" spc="-51" dirty="0">
                <a:latin typeface="Bookman Old Style"/>
                <a:cs typeface="Bookman Old Style"/>
              </a:rPr>
              <a:t>текста </a:t>
            </a:r>
            <a:r>
              <a:rPr sz="952" spc="-35" dirty="0">
                <a:latin typeface="Bookman Old Style"/>
                <a:cs typeface="Bookman Old Style"/>
              </a:rPr>
              <a:t>предложения </a:t>
            </a:r>
            <a:r>
              <a:rPr sz="952" spc="-25" dirty="0">
                <a:latin typeface="Bookman Old Style"/>
                <a:cs typeface="Bookman Old Style"/>
              </a:rPr>
              <a:t>и </a:t>
            </a:r>
            <a:r>
              <a:rPr sz="952" spc="-32" dirty="0">
                <a:latin typeface="Bookman Old Style"/>
                <a:cs typeface="Bookman Old Style"/>
              </a:rPr>
              <a:t>заполни </a:t>
            </a:r>
            <a:r>
              <a:rPr sz="952" spc="-29" dirty="0">
                <a:latin typeface="Bookman Old Style"/>
                <a:cs typeface="Bookman Old Style"/>
              </a:rPr>
              <a:t>таблицу  </a:t>
            </a:r>
            <a:r>
              <a:rPr sz="952" spc="-67" dirty="0">
                <a:latin typeface="Bookman Old Style"/>
                <a:cs typeface="Bookman Old Style"/>
              </a:rPr>
              <a:t>в </a:t>
            </a:r>
            <a:r>
              <a:rPr sz="952" spc="-57" dirty="0">
                <a:latin typeface="Bookman Old Style"/>
                <a:cs typeface="Bookman Old Style"/>
              </a:rPr>
              <a:t>рабочей </a:t>
            </a:r>
            <a:r>
              <a:rPr sz="952" spc="-41" dirty="0">
                <a:latin typeface="Bookman Old Style"/>
                <a:cs typeface="Bookman Old Style"/>
              </a:rPr>
              <a:t>тетради. </a:t>
            </a:r>
            <a:r>
              <a:rPr sz="952" spc="-38" dirty="0">
                <a:latin typeface="Bookman Old Style"/>
                <a:cs typeface="Bookman Old Style"/>
              </a:rPr>
              <a:t>В </a:t>
            </a:r>
            <a:r>
              <a:rPr sz="952" spc="-19" dirty="0">
                <a:latin typeface="Bookman Old Style"/>
                <a:cs typeface="Bookman Old Style"/>
              </a:rPr>
              <a:t>каких </a:t>
            </a:r>
            <a:r>
              <a:rPr sz="952" spc="-3" dirty="0">
                <a:latin typeface="Bookman Old Style"/>
                <a:cs typeface="Bookman Old Style"/>
              </a:rPr>
              <a:t>случаях </a:t>
            </a:r>
            <a:r>
              <a:rPr sz="952" spc="-32" dirty="0">
                <a:latin typeface="Bookman Old Style"/>
                <a:cs typeface="Bookman Old Style"/>
              </a:rPr>
              <a:t>употребляется  Future  </a:t>
            </a:r>
            <a:r>
              <a:rPr sz="952" spc="-41" dirty="0">
                <a:latin typeface="Bookman Old Style"/>
                <a:cs typeface="Bookman Old Style"/>
              </a:rPr>
              <a:t>Simple,  </a:t>
            </a:r>
            <a:r>
              <a:rPr sz="952" spc="-57" dirty="0">
                <a:latin typeface="Bookman Old Style"/>
                <a:cs typeface="Bookman Old Style"/>
              </a:rPr>
              <a:t>а  </a:t>
            </a:r>
            <a:r>
              <a:rPr sz="952" spc="-67" dirty="0">
                <a:latin typeface="Bookman Old Style"/>
                <a:cs typeface="Bookman Old Style"/>
              </a:rPr>
              <a:t>в   </a:t>
            </a:r>
            <a:r>
              <a:rPr sz="952" spc="-19" dirty="0">
                <a:latin typeface="Bookman Old Style"/>
                <a:cs typeface="Bookman Old Style"/>
              </a:rPr>
              <a:t>каких  </a:t>
            </a:r>
            <a:r>
              <a:rPr sz="952" spc="48" dirty="0">
                <a:latin typeface="Bookman Old Style"/>
                <a:cs typeface="Bookman Old Style"/>
              </a:rPr>
              <a:t>—  </a:t>
            </a:r>
            <a:r>
              <a:rPr sz="952" b="1" spc="-35" dirty="0">
                <a:latin typeface="Georgia"/>
                <a:cs typeface="Georgia"/>
              </a:rPr>
              <a:t>to   </a:t>
            </a:r>
            <a:r>
              <a:rPr sz="952" b="1" spc="-72" dirty="0">
                <a:latin typeface="Georgia"/>
                <a:cs typeface="Georgia"/>
              </a:rPr>
              <a:t>be    </a:t>
            </a:r>
            <a:r>
              <a:rPr sz="952" b="1" spc="-41" dirty="0">
                <a:latin typeface="Georgia"/>
                <a:cs typeface="Georgia"/>
              </a:rPr>
              <a:t>going</a:t>
            </a:r>
            <a:r>
              <a:rPr sz="952" b="1" spc="133" dirty="0">
                <a:latin typeface="Georgia"/>
                <a:cs typeface="Georgia"/>
              </a:rPr>
              <a:t> </a:t>
            </a:r>
            <a:r>
              <a:rPr sz="952" b="1" spc="-29" dirty="0">
                <a:latin typeface="Georgia"/>
                <a:cs typeface="Georgia"/>
              </a:rPr>
              <a:t>to</a:t>
            </a:r>
            <a:r>
              <a:rPr sz="952" spc="-29" dirty="0">
                <a:latin typeface="Bookman Old Style"/>
                <a:cs typeface="Bookman Old Style"/>
              </a:rPr>
              <a:t>?</a:t>
            </a:r>
            <a:endParaRPr sz="952">
              <a:latin typeface="Bookman Old Style"/>
              <a:cs typeface="Bookman Old Style"/>
            </a:endParaRPr>
          </a:p>
        </p:txBody>
      </p:sp>
      <p:graphicFrame>
        <p:nvGraphicFramePr>
          <p:cNvPr id="6" name="object 6"/>
          <p:cNvGraphicFramePr>
            <a:graphicFrameLocks noGrp="1"/>
          </p:cNvGraphicFramePr>
          <p:nvPr/>
        </p:nvGraphicFramePr>
        <p:xfrm>
          <a:off x="754286" y="4128529"/>
          <a:ext cx="3463745" cy="427365"/>
        </p:xfrm>
        <a:graphic>
          <a:graphicData uri="http://schemas.openxmlformats.org/drawingml/2006/table">
            <a:tbl>
              <a:tblPr firstRow="1" bandRow="1">
                <a:tableStyleId>{2D5ABB26-0587-4C30-8999-92F81FD0307C}</a:tableStyleId>
              </a:tblPr>
              <a:tblGrid>
                <a:gridCol w="1418253">
                  <a:extLst>
                    <a:ext uri="{9D8B030D-6E8A-4147-A177-3AD203B41FA5}">
                      <a16:colId xmlns:a16="http://schemas.microsoft.com/office/drawing/2014/main" val="20000"/>
                    </a:ext>
                  </a:extLst>
                </a:gridCol>
                <a:gridCol w="2045492">
                  <a:extLst>
                    <a:ext uri="{9D8B030D-6E8A-4147-A177-3AD203B41FA5}">
                      <a16:colId xmlns:a16="http://schemas.microsoft.com/office/drawing/2014/main" val="20001"/>
                    </a:ext>
                  </a:extLst>
                </a:gridCol>
              </a:tblGrid>
              <a:tr h="217714">
                <a:tc>
                  <a:txBody>
                    <a:bodyPr/>
                    <a:lstStyle/>
                    <a:p>
                      <a:pPr marL="386080">
                        <a:lnSpc>
                          <a:spcPct val="100000"/>
                        </a:lnSpc>
                        <a:spcBef>
                          <a:spcPts val="430"/>
                        </a:spcBef>
                      </a:pPr>
                      <a:r>
                        <a:rPr sz="800" dirty="0">
                          <a:latin typeface="Tahoma"/>
                          <a:cs typeface="Tahoma"/>
                        </a:rPr>
                        <a:t>Планы  </a:t>
                      </a:r>
                      <a:r>
                        <a:rPr sz="800" spc="0" dirty="0">
                          <a:latin typeface="Tahoma"/>
                          <a:cs typeface="Tahoma"/>
                        </a:rPr>
                        <a:t>на</a:t>
                      </a:r>
                      <a:r>
                        <a:rPr sz="800" spc="265" dirty="0">
                          <a:latin typeface="Tahoma"/>
                          <a:cs typeface="Tahoma"/>
                        </a:rPr>
                        <a:t> </a:t>
                      </a:r>
                      <a:r>
                        <a:rPr sz="800" spc="10" dirty="0">
                          <a:latin typeface="Tahoma"/>
                          <a:cs typeface="Tahoma"/>
                        </a:rPr>
                        <a:t>будущее</a:t>
                      </a:r>
                      <a:endParaRPr sz="800">
                        <a:latin typeface="Tahoma"/>
                        <a:cs typeface="Tahoma"/>
                      </a:endParaRPr>
                    </a:p>
                  </a:txBody>
                  <a:tcPr marL="0" marR="0" marT="34673" marB="0">
                    <a:lnL w="12700">
                      <a:solidFill>
                        <a:srgbClr val="F69D00"/>
                      </a:solidFill>
                      <a:prstDash val="solid"/>
                    </a:lnL>
                    <a:lnR w="12700">
                      <a:solidFill>
                        <a:srgbClr val="F69D00"/>
                      </a:solidFill>
                      <a:prstDash val="solid"/>
                    </a:lnR>
                    <a:lnT w="12700">
                      <a:solidFill>
                        <a:srgbClr val="F69D00"/>
                      </a:solidFill>
                      <a:prstDash val="solid"/>
                    </a:lnT>
                    <a:lnB w="12700">
                      <a:solidFill>
                        <a:srgbClr val="F69D00"/>
                      </a:solidFill>
                      <a:prstDash val="solid"/>
                    </a:lnB>
                    <a:solidFill>
                      <a:srgbClr val="FFEACE"/>
                    </a:solidFill>
                  </a:tcPr>
                </a:tc>
                <a:tc>
                  <a:txBody>
                    <a:bodyPr/>
                    <a:lstStyle/>
                    <a:p>
                      <a:pPr marL="158115">
                        <a:lnSpc>
                          <a:spcPct val="100000"/>
                        </a:lnSpc>
                        <a:spcBef>
                          <a:spcPts val="430"/>
                        </a:spcBef>
                      </a:pPr>
                      <a:r>
                        <a:rPr sz="800" spc="15" dirty="0">
                          <a:latin typeface="Tahoma"/>
                          <a:cs typeface="Tahoma"/>
                        </a:rPr>
                        <a:t>Решения,  </a:t>
                      </a:r>
                      <a:r>
                        <a:rPr sz="800" spc="0" dirty="0">
                          <a:latin typeface="Tahoma"/>
                          <a:cs typeface="Tahoma"/>
                        </a:rPr>
                        <a:t>принятые  </a:t>
                      </a:r>
                      <a:r>
                        <a:rPr sz="800" dirty="0">
                          <a:latin typeface="Tahoma"/>
                          <a:cs typeface="Tahoma"/>
                        </a:rPr>
                        <a:t>в  </a:t>
                      </a:r>
                      <a:r>
                        <a:rPr sz="800" spc="35" dirty="0">
                          <a:latin typeface="Tahoma"/>
                          <a:cs typeface="Tahoma"/>
                        </a:rPr>
                        <a:t>момент</a:t>
                      </a:r>
                      <a:r>
                        <a:rPr sz="800" spc="200" dirty="0">
                          <a:latin typeface="Tahoma"/>
                          <a:cs typeface="Tahoma"/>
                        </a:rPr>
                        <a:t> </a:t>
                      </a:r>
                      <a:r>
                        <a:rPr sz="800" spc="0" dirty="0">
                          <a:latin typeface="Tahoma"/>
                          <a:cs typeface="Tahoma"/>
                        </a:rPr>
                        <a:t>речи</a:t>
                      </a:r>
                      <a:endParaRPr sz="800">
                        <a:latin typeface="Tahoma"/>
                        <a:cs typeface="Tahoma"/>
                      </a:endParaRPr>
                    </a:p>
                  </a:txBody>
                  <a:tcPr marL="0" marR="0" marT="34673" marB="0">
                    <a:lnL w="12700">
                      <a:solidFill>
                        <a:srgbClr val="F69D00"/>
                      </a:solidFill>
                      <a:prstDash val="solid"/>
                    </a:lnL>
                    <a:lnR w="12700">
                      <a:solidFill>
                        <a:srgbClr val="F69D00"/>
                      </a:solidFill>
                      <a:prstDash val="solid"/>
                    </a:lnR>
                    <a:lnT w="12700">
                      <a:solidFill>
                        <a:srgbClr val="F69D00"/>
                      </a:solidFill>
                      <a:prstDash val="solid"/>
                    </a:lnT>
                    <a:lnB w="12700">
                      <a:solidFill>
                        <a:srgbClr val="F69D00"/>
                      </a:solidFill>
                      <a:prstDash val="solid"/>
                    </a:lnB>
                    <a:solidFill>
                      <a:srgbClr val="FFEACE"/>
                    </a:solidFill>
                  </a:tcPr>
                </a:tc>
                <a:extLst>
                  <a:ext uri="{0D108BD9-81ED-4DB2-BD59-A6C34878D82A}">
                    <a16:rowId xmlns:a16="http://schemas.microsoft.com/office/drawing/2014/main" val="10000"/>
                  </a:ext>
                </a:extLst>
              </a:tr>
              <a:tr h="209651">
                <a:tc>
                  <a:txBody>
                    <a:bodyPr/>
                    <a:lstStyle/>
                    <a:p>
                      <a:pPr>
                        <a:lnSpc>
                          <a:spcPct val="100000"/>
                        </a:lnSpc>
                      </a:pPr>
                      <a:endParaRPr sz="900">
                        <a:latin typeface="Times New Roman"/>
                        <a:cs typeface="Times New Roman"/>
                      </a:endParaRPr>
                    </a:p>
                  </a:txBody>
                  <a:tcPr marL="0" marR="0" marT="0" marB="0">
                    <a:lnL w="12700">
                      <a:solidFill>
                        <a:srgbClr val="F69D00"/>
                      </a:solidFill>
                      <a:prstDash val="solid"/>
                    </a:lnL>
                    <a:lnR w="12700">
                      <a:solidFill>
                        <a:srgbClr val="F69D00"/>
                      </a:solidFill>
                      <a:prstDash val="solid"/>
                    </a:lnR>
                    <a:lnT w="12700">
                      <a:solidFill>
                        <a:srgbClr val="F69D00"/>
                      </a:solidFill>
                      <a:prstDash val="solid"/>
                    </a:lnT>
                  </a:tcPr>
                </a:tc>
                <a:tc>
                  <a:txBody>
                    <a:bodyPr/>
                    <a:lstStyle/>
                    <a:p>
                      <a:pPr>
                        <a:lnSpc>
                          <a:spcPct val="100000"/>
                        </a:lnSpc>
                      </a:pPr>
                      <a:endParaRPr sz="900">
                        <a:latin typeface="Times New Roman"/>
                        <a:cs typeface="Times New Roman"/>
                      </a:endParaRPr>
                    </a:p>
                  </a:txBody>
                  <a:tcPr marL="0" marR="0" marT="0" marB="0">
                    <a:lnL w="12700">
                      <a:solidFill>
                        <a:srgbClr val="F69D00"/>
                      </a:solidFill>
                      <a:prstDash val="solid"/>
                    </a:lnL>
                    <a:lnR w="12700">
                      <a:solidFill>
                        <a:srgbClr val="F69D00"/>
                      </a:solidFill>
                      <a:prstDash val="solid"/>
                    </a:lnR>
                    <a:lnT w="12700">
                      <a:solidFill>
                        <a:srgbClr val="F69D00"/>
                      </a:solidFill>
                      <a:prstDash val="solid"/>
                    </a:lnT>
                  </a:tcPr>
                </a:tc>
                <a:extLst>
                  <a:ext uri="{0D108BD9-81ED-4DB2-BD59-A6C34878D82A}">
                    <a16:rowId xmlns:a16="http://schemas.microsoft.com/office/drawing/2014/main" val="10001"/>
                  </a:ext>
                </a:extLst>
              </a:tr>
            </a:tbl>
          </a:graphicData>
        </a:graphic>
      </p:graphicFrame>
      <p:sp>
        <p:nvSpPr>
          <p:cNvPr id="7" name="object 7"/>
          <p:cNvSpPr/>
          <p:nvPr/>
        </p:nvSpPr>
        <p:spPr>
          <a:xfrm>
            <a:off x="434290" y="4734695"/>
            <a:ext cx="1323710" cy="233382"/>
          </a:xfrm>
          <a:prstGeom prst="rect">
            <a:avLst/>
          </a:prstGeom>
          <a:blipFill>
            <a:blip r:embed="rId4" cstate="print"/>
            <a:stretch>
              <a:fillRect/>
            </a:stretch>
          </a:blipFill>
        </p:spPr>
        <p:txBody>
          <a:bodyPr wrap="square" lIns="0" tIns="0" rIns="0" bIns="0" rtlCol="0"/>
          <a:lstStyle/>
          <a:p>
            <a:endParaRPr sz="2032"/>
          </a:p>
        </p:txBody>
      </p:sp>
      <p:sp>
        <p:nvSpPr>
          <p:cNvPr id="8" name="object 8"/>
          <p:cNvSpPr/>
          <p:nvPr/>
        </p:nvSpPr>
        <p:spPr>
          <a:xfrm>
            <a:off x="436074" y="5061026"/>
            <a:ext cx="258717" cy="180250"/>
          </a:xfrm>
          <a:prstGeom prst="rect">
            <a:avLst/>
          </a:prstGeom>
          <a:blipFill>
            <a:blip r:embed="rId3" cstate="print"/>
            <a:stretch>
              <a:fillRect/>
            </a:stretch>
          </a:blipFill>
        </p:spPr>
        <p:txBody>
          <a:bodyPr wrap="square" lIns="0" tIns="0" rIns="0" bIns="0" rtlCol="0"/>
          <a:lstStyle/>
          <a:p>
            <a:endParaRPr sz="2032"/>
          </a:p>
        </p:txBody>
      </p:sp>
      <p:sp>
        <p:nvSpPr>
          <p:cNvPr id="9" name="object 9"/>
          <p:cNvSpPr txBox="1"/>
          <p:nvPr/>
        </p:nvSpPr>
        <p:spPr>
          <a:xfrm>
            <a:off x="520577" y="5062067"/>
            <a:ext cx="3708400" cy="453544"/>
          </a:xfrm>
          <a:prstGeom prst="rect">
            <a:avLst/>
          </a:prstGeom>
        </p:spPr>
        <p:txBody>
          <a:bodyPr vert="horz" wrap="square" lIns="0" tIns="403" rIns="0" bIns="0" rtlCol="0">
            <a:spAutoFit/>
          </a:bodyPr>
          <a:lstStyle/>
          <a:p>
            <a:pPr marL="233431" marR="3225" indent="-225770">
              <a:lnSpc>
                <a:spcPct val="105100"/>
              </a:lnSpc>
              <a:spcBef>
                <a:spcPts val="3"/>
              </a:spcBef>
              <a:tabLst>
                <a:tab pos="233431" algn="l"/>
              </a:tabLst>
            </a:pPr>
            <a:r>
              <a:rPr sz="921" b="1" spc="63" dirty="0">
                <a:solidFill>
                  <a:srgbClr val="FFFFFF"/>
                </a:solidFill>
                <a:latin typeface="Arial"/>
                <a:cs typeface="Arial"/>
              </a:rPr>
              <a:t>6	</a:t>
            </a:r>
            <a:r>
              <a:rPr sz="952" spc="-35" dirty="0">
                <a:latin typeface="Bookman Old Style"/>
                <a:cs typeface="Bookman Old Style"/>
              </a:rPr>
              <a:t>Прочитай,  </a:t>
            </a:r>
            <a:r>
              <a:rPr sz="952" spc="-19" dirty="0">
                <a:latin typeface="Bookman Old Style"/>
                <a:cs typeface="Bookman Old Style"/>
              </a:rPr>
              <a:t>как  </a:t>
            </a:r>
            <a:r>
              <a:rPr sz="952" spc="-44" dirty="0">
                <a:latin typeface="Bookman Old Style"/>
                <a:cs typeface="Bookman Old Style"/>
              </a:rPr>
              <a:t>отмечают  </a:t>
            </a:r>
            <a:r>
              <a:rPr sz="952" spc="-48" dirty="0">
                <a:latin typeface="Bookman Old Style"/>
                <a:cs typeface="Bookman Old Style"/>
              </a:rPr>
              <a:t>Первое  </a:t>
            </a:r>
            <a:r>
              <a:rPr sz="952" spc="-32" dirty="0">
                <a:latin typeface="Bookman Old Style"/>
                <a:cs typeface="Bookman Old Style"/>
              </a:rPr>
              <a:t>мая  </a:t>
            </a:r>
            <a:r>
              <a:rPr sz="952" spc="-67" dirty="0">
                <a:latin typeface="Bookman Old Style"/>
                <a:cs typeface="Bookman Old Style"/>
              </a:rPr>
              <a:t>в   </a:t>
            </a:r>
            <a:r>
              <a:rPr sz="952" spc="-32" dirty="0">
                <a:latin typeface="Bookman Old Style"/>
                <a:cs typeface="Bookman Old Style"/>
              </a:rPr>
              <a:t>России  </a:t>
            </a:r>
            <a:r>
              <a:rPr sz="952" spc="-25" dirty="0">
                <a:latin typeface="Bookman Old Style"/>
                <a:cs typeface="Bookman Old Style"/>
              </a:rPr>
              <a:t>и </a:t>
            </a:r>
            <a:r>
              <a:rPr sz="952" spc="190" dirty="0">
                <a:latin typeface="Bookman Old Style"/>
                <a:cs typeface="Bookman Old Style"/>
              </a:rPr>
              <a:t> </a:t>
            </a:r>
            <a:r>
              <a:rPr sz="952" spc="-67" dirty="0">
                <a:latin typeface="Bookman Old Style"/>
                <a:cs typeface="Bookman Old Style"/>
              </a:rPr>
              <a:t>в </a:t>
            </a:r>
            <a:r>
              <a:rPr sz="952" spc="48" dirty="0">
                <a:latin typeface="Bookman Old Style"/>
                <a:cs typeface="Bookman Old Style"/>
              </a:rPr>
              <a:t> </a:t>
            </a:r>
            <a:r>
              <a:rPr sz="952" spc="-41" dirty="0">
                <a:latin typeface="Bookman Old Style"/>
                <a:cs typeface="Bookman Old Style"/>
              </a:rPr>
              <a:t>Ве- </a:t>
            </a:r>
            <a:r>
              <a:rPr sz="952" spc="-38" dirty="0">
                <a:latin typeface="Bookman Old Style"/>
                <a:cs typeface="Bookman Old Style"/>
              </a:rPr>
              <a:t> </a:t>
            </a:r>
            <a:r>
              <a:rPr sz="952" spc="-32" dirty="0">
                <a:latin typeface="Bookman Old Style"/>
                <a:cs typeface="Bookman Old Style"/>
              </a:rPr>
              <a:t>ликобритании. </a:t>
            </a:r>
            <a:r>
              <a:rPr sz="952" spc="-35" dirty="0">
                <a:latin typeface="Bookman Old Style"/>
                <a:cs typeface="Bookman Old Style"/>
              </a:rPr>
              <a:t>Распредели </a:t>
            </a:r>
            <a:r>
              <a:rPr sz="952" spc="-38" dirty="0">
                <a:latin typeface="Bookman Old Style"/>
                <a:cs typeface="Bookman Old Style"/>
              </a:rPr>
              <a:t>эти </a:t>
            </a:r>
            <a:r>
              <a:rPr sz="952" spc="-41" dirty="0">
                <a:latin typeface="Bookman Old Style"/>
                <a:cs typeface="Bookman Old Style"/>
              </a:rPr>
              <a:t>традиции </a:t>
            </a:r>
            <a:r>
              <a:rPr sz="952" spc="-29" dirty="0">
                <a:latin typeface="Bookman Old Style"/>
                <a:cs typeface="Bookman Old Style"/>
              </a:rPr>
              <a:t>между </a:t>
            </a:r>
            <a:r>
              <a:rPr sz="952" spc="-35" dirty="0">
                <a:latin typeface="Bookman Old Style"/>
                <a:cs typeface="Bookman Old Style"/>
              </a:rPr>
              <a:t>двумя  </a:t>
            </a:r>
            <a:r>
              <a:rPr sz="952" spc="-41" dirty="0">
                <a:latin typeface="Bookman Old Style"/>
                <a:cs typeface="Bookman Old Style"/>
              </a:rPr>
              <a:t>странами.</a:t>
            </a:r>
            <a:endParaRPr sz="952">
              <a:latin typeface="Bookman Old Style"/>
              <a:cs typeface="Bookman Old Style"/>
            </a:endParaRPr>
          </a:p>
        </p:txBody>
      </p:sp>
      <p:sp>
        <p:nvSpPr>
          <p:cNvPr id="10" name="object 10"/>
          <p:cNvSpPr txBox="1"/>
          <p:nvPr/>
        </p:nvSpPr>
        <p:spPr>
          <a:xfrm>
            <a:off x="883392" y="5596967"/>
            <a:ext cx="3078641" cy="620617"/>
          </a:xfrm>
          <a:prstGeom prst="rect">
            <a:avLst/>
          </a:prstGeom>
        </p:spPr>
        <p:txBody>
          <a:bodyPr vert="horz" wrap="square" lIns="0" tIns="8063" rIns="0" bIns="0" rtlCol="0">
            <a:spAutoFit/>
          </a:bodyPr>
          <a:lstStyle/>
          <a:p>
            <a:pPr marL="8063" marR="89502">
              <a:lnSpc>
                <a:spcPct val="105600"/>
              </a:lnSpc>
              <a:spcBef>
                <a:spcPts val="63"/>
              </a:spcBef>
            </a:pPr>
            <a:r>
              <a:rPr sz="952" spc="-41" dirty="0">
                <a:latin typeface="Bookman Old Style"/>
                <a:cs typeface="Bookman Old Style"/>
              </a:rPr>
              <a:t>Choosing </a:t>
            </a:r>
            <a:r>
              <a:rPr sz="952" spc="-29" dirty="0">
                <a:latin typeface="Bookman Old Style"/>
                <a:cs typeface="Bookman Old Style"/>
              </a:rPr>
              <a:t>May </a:t>
            </a:r>
            <a:r>
              <a:rPr sz="952" spc="-57" dirty="0">
                <a:latin typeface="Bookman Old Style"/>
                <a:cs typeface="Bookman Old Style"/>
              </a:rPr>
              <a:t>Queen, </a:t>
            </a:r>
            <a:r>
              <a:rPr sz="952" spc="-32" dirty="0">
                <a:latin typeface="Bookman Old Style"/>
                <a:cs typeface="Bookman Old Style"/>
              </a:rPr>
              <a:t>dancing </a:t>
            </a:r>
            <a:r>
              <a:rPr sz="952" spc="-48" dirty="0">
                <a:latin typeface="Bookman Old Style"/>
                <a:cs typeface="Bookman Old Style"/>
              </a:rPr>
              <a:t>around </a:t>
            </a:r>
            <a:r>
              <a:rPr sz="952" spc="-57" dirty="0">
                <a:latin typeface="Bookman Old Style"/>
                <a:cs typeface="Bookman Old Style"/>
              </a:rPr>
              <a:t>a </a:t>
            </a:r>
            <a:r>
              <a:rPr sz="952" spc="-38" dirty="0">
                <a:latin typeface="Bookman Old Style"/>
                <a:cs typeface="Bookman Old Style"/>
              </a:rPr>
              <a:t>maypole,  </a:t>
            </a:r>
            <a:r>
              <a:rPr sz="952" spc="-19" dirty="0">
                <a:latin typeface="Bookman Old Style"/>
                <a:cs typeface="Bookman Old Style"/>
              </a:rPr>
              <a:t>working  </a:t>
            </a:r>
            <a:r>
              <a:rPr sz="952" spc="-13" dirty="0">
                <a:latin typeface="Bookman Old Style"/>
                <a:cs typeface="Bookman Old Style"/>
              </a:rPr>
              <a:t>in  </a:t>
            </a:r>
            <a:r>
              <a:rPr sz="952" spc="-32" dirty="0">
                <a:latin typeface="Bookman Old Style"/>
                <a:cs typeface="Bookman Old Style"/>
              </a:rPr>
              <a:t>the  </a:t>
            </a:r>
            <a:r>
              <a:rPr sz="952" spc="-29" dirty="0">
                <a:latin typeface="Bookman Old Style"/>
                <a:cs typeface="Bookman Old Style"/>
              </a:rPr>
              <a:t>garden,  </a:t>
            </a:r>
            <a:r>
              <a:rPr sz="952" spc="-16" dirty="0">
                <a:latin typeface="Bookman Old Style"/>
                <a:cs typeface="Bookman Old Style"/>
              </a:rPr>
              <a:t>having  </a:t>
            </a:r>
            <a:r>
              <a:rPr sz="952" spc="-35" dirty="0">
                <a:latin typeface="Bookman Old Style"/>
                <a:cs typeface="Bookman Old Style"/>
              </a:rPr>
              <a:t>picnics, </a:t>
            </a:r>
            <a:r>
              <a:rPr sz="952" spc="127" dirty="0">
                <a:latin typeface="Bookman Old Style"/>
                <a:cs typeface="Bookman Old Style"/>
              </a:rPr>
              <a:t> </a:t>
            </a:r>
            <a:r>
              <a:rPr sz="952" spc="-10" dirty="0">
                <a:latin typeface="Bookman Old Style"/>
                <a:cs typeface="Bookman Old Style"/>
              </a:rPr>
              <a:t>going</a:t>
            </a:r>
            <a:endParaRPr sz="952">
              <a:latin typeface="Bookman Old Style"/>
              <a:cs typeface="Bookman Old Style"/>
            </a:endParaRPr>
          </a:p>
          <a:p>
            <a:pPr marL="8063" marR="3225">
              <a:lnSpc>
                <a:spcPct val="105600"/>
              </a:lnSpc>
            </a:pPr>
            <a:r>
              <a:rPr sz="952" dirty="0">
                <a:latin typeface="Bookman Old Style"/>
                <a:cs typeface="Bookman Old Style"/>
              </a:rPr>
              <a:t>to </a:t>
            </a:r>
            <a:r>
              <a:rPr sz="952" spc="-51" dirty="0">
                <a:latin typeface="Bookman Old Style"/>
                <a:cs typeface="Bookman Old Style"/>
              </a:rPr>
              <a:t>dachas, </a:t>
            </a:r>
            <a:r>
              <a:rPr sz="952" spc="-38" dirty="0">
                <a:latin typeface="Bookman Old Style"/>
                <a:cs typeface="Bookman Old Style"/>
              </a:rPr>
              <a:t>spending </a:t>
            </a:r>
            <a:r>
              <a:rPr sz="952" spc="-16" dirty="0">
                <a:latin typeface="Bookman Old Style"/>
                <a:cs typeface="Bookman Old Style"/>
              </a:rPr>
              <a:t>time with </a:t>
            </a:r>
            <a:r>
              <a:rPr sz="952" dirty="0">
                <a:latin typeface="Bookman Old Style"/>
                <a:cs typeface="Bookman Old Style"/>
              </a:rPr>
              <a:t>family </a:t>
            </a:r>
            <a:r>
              <a:rPr sz="952" spc="-57" dirty="0">
                <a:latin typeface="Bookman Old Style"/>
                <a:cs typeface="Bookman Old Style"/>
              </a:rPr>
              <a:t>and </a:t>
            </a:r>
            <a:r>
              <a:rPr sz="952" spc="-16" dirty="0">
                <a:latin typeface="Bookman Old Style"/>
                <a:cs typeface="Bookman Old Style"/>
              </a:rPr>
              <a:t>friends,  </a:t>
            </a:r>
            <a:r>
              <a:rPr sz="952" spc="-13" dirty="0">
                <a:latin typeface="Bookman Old Style"/>
                <a:cs typeface="Bookman Old Style"/>
              </a:rPr>
              <a:t>Morris</a:t>
            </a:r>
            <a:r>
              <a:rPr sz="952" spc="241" dirty="0">
                <a:latin typeface="Bookman Old Style"/>
                <a:cs typeface="Bookman Old Style"/>
              </a:rPr>
              <a:t> </a:t>
            </a:r>
            <a:r>
              <a:rPr sz="952" spc="-32" dirty="0">
                <a:latin typeface="Bookman Old Style"/>
                <a:cs typeface="Bookman Old Style"/>
              </a:rPr>
              <a:t>dancing</a:t>
            </a:r>
            <a:endParaRPr sz="952">
              <a:latin typeface="Bookman Old Style"/>
              <a:cs typeface="Bookman Old Style"/>
            </a:endParaRPr>
          </a:p>
        </p:txBody>
      </p:sp>
      <p:sp>
        <p:nvSpPr>
          <p:cNvPr id="11" name="object 11"/>
          <p:cNvSpPr txBox="1"/>
          <p:nvPr/>
        </p:nvSpPr>
        <p:spPr>
          <a:xfrm>
            <a:off x="746232" y="6363080"/>
            <a:ext cx="3356429" cy="775916"/>
          </a:xfrm>
          <a:prstGeom prst="rect">
            <a:avLst/>
          </a:prstGeom>
        </p:spPr>
        <p:txBody>
          <a:bodyPr vert="horz" wrap="square" lIns="0" tIns="8063" rIns="0" bIns="0" rtlCol="0">
            <a:spAutoFit/>
          </a:bodyPr>
          <a:lstStyle/>
          <a:p>
            <a:pPr marL="8063" marR="3225">
              <a:lnSpc>
                <a:spcPct val="105600"/>
              </a:lnSpc>
              <a:spcBef>
                <a:spcPts val="63"/>
              </a:spcBef>
            </a:pPr>
            <a:r>
              <a:rPr sz="952" spc="95" dirty="0">
                <a:latin typeface="Bookman Old Style"/>
                <a:cs typeface="Bookman Old Style"/>
              </a:rPr>
              <a:t>A </a:t>
            </a:r>
            <a:r>
              <a:rPr sz="952" spc="-13" dirty="0">
                <a:latin typeface="Bookman Old Style"/>
                <a:cs typeface="Bookman Old Style"/>
              </a:rPr>
              <a:t>lot </a:t>
            </a:r>
            <a:r>
              <a:rPr sz="952" spc="19" dirty="0">
                <a:latin typeface="Bookman Old Style"/>
                <a:cs typeface="Bookman Old Style"/>
              </a:rPr>
              <a:t>of </a:t>
            </a:r>
            <a:r>
              <a:rPr sz="952" spc="-38" dirty="0">
                <a:latin typeface="Bookman Old Style"/>
                <a:cs typeface="Bookman Old Style"/>
              </a:rPr>
              <a:t>countries celebrate </a:t>
            </a:r>
            <a:r>
              <a:rPr sz="952" spc="-29" dirty="0">
                <a:latin typeface="Bookman Old Style"/>
                <a:cs typeface="Bookman Old Style"/>
              </a:rPr>
              <a:t>May </a:t>
            </a:r>
            <a:r>
              <a:rPr sz="952" spc="-38" dirty="0">
                <a:latin typeface="Bookman Old Style"/>
                <a:cs typeface="Bookman Old Style"/>
              </a:rPr>
              <a:t>1. </a:t>
            </a:r>
            <a:r>
              <a:rPr sz="952" spc="-3" dirty="0">
                <a:latin typeface="Bookman Old Style"/>
                <a:cs typeface="Bookman Old Style"/>
              </a:rPr>
              <a:t>In </a:t>
            </a:r>
            <a:r>
              <a:rPr sz="952" spc="-35" dirty="0">
                <a:latin typeface="Bookman Old Style"/>
                <a:cs typeface="Bookman Old Style"/>
              </a:rPr>
              <a:t>Russia </a:t>
            </a:r>
            <a:r>
              <a:rPr sz="952" spc="-10" dirty="0">
                <a:latin typeface="Bookman Old Style"/>
                <a:cs typeface="Bookman Old Style"/>
              </a:rPr>
              <a:t>it’s </a:t>
            </a:r>
            <a:r>
              <a:rPr sz="952" spc="-57" dirty="0">
                <a:latin typeface="Bookman Old Style"/>
                <a:cs typeface="Bookman Old Style"/>
              </a:rPr>
              <a:t>a  </a:t>
            </a:r>
            <a:r>
              <a:rPr sz="952" spc="-19" dirty="0">
                <a:latin typeface="Bookman Old Style"/>
                <a:cs typeface="Bookman Old Style"/>
              </a:rPr>
              <a:t>Spring </a:t>
            </a:r>
            <a:r>
              <a:rPr sz="952" spc="-57" dirty="0">
                <a:latin typeface="Bookman Old Style"/>
                <a:cs typeface="Bookman Old Style"/>
              </a:rPr>
              <a:t>and </a:t>
            </a:r>
            <a:r>
              <a:rPr sz="952" spc="-35" dirty="0">
                <a:latin typeface="Bookman Old Style"/>
                <a:cs typeface="Bookman Old Style"/>
              </a:rPr>
              <a:t>Labour </a:t>
            </a:r>
            <a:r>
              <a:rPr sz="952" spc="-51" dirty="0">
                <a:latin typeface="Bookman Old Style"/>
                <a:cs typeface="Bookman Old Style"/>
              </a:rPr>
              <a:t>Day. </a:t>
            </a:r>
            <a:r>
              <a:rPr sz="952" spc="16" dirty="0">
                <a:latin typeface="Bookman Old Style"/>
                <a:cs typeface="Bookman Old Style"/>
              </a:rPr>
              <a:t>It </a:t>
            </a:r>
            <a:r>
              <a:rPr sz="952" spc="-16" dirty="0">
                <a:latin typeface="Bookman Old Style"/>
                <a:cs typeface="Bookman Old Style"/>
              </a:rPr>
              <a:t>is </a:t>
            </a:r>
            <a:r>
              <a:rPr sz="952" spc="-35" dirty="0">
                <a:latin typeface="Bookman Old Style"/>
                <a:cs typeface="Bookman Old Style"/>
              </a:rPr>
              <a:t>also </a:t>
            </a:r>
            <a:r>
              <a:rPr sz="952" spc="-57" dirty="0">
                <a:latin typeface="Bookman Old Style"/>
                <a:cs typeface="Bookman Old Style"/>
              </a:rPr>
              <a:t>a </a:t>
            </a:r>
            <a:r>
              <a:rPr sz="952" spc="-48" dirty="0">
                <a:latin typeface="Bookman Old Style"/>
                <a:cs typeface="Bookman Old Style"/>
              </a:rPr>
              <a:t>public </a:t>
            </a:r>
            <a:r>
              <a:rPr sz="952" spc="-38" dirty="0">
                <a:latin typeface="Bookman Old Style"/>
                <a:cs typeface="Bookman Old Style"/>
              </a:rPr>
              <a:t>holiday.  </a:t>
            </a:r>
            <a:r>
              <a:rPr sz="952" spc="-32" dirty="0">
                <a:latin typeface="Bookman Old Style"/>
                <a:cs typeface="Bookman Old Style"/>
              </a:rPr>
              <a:t>People  don’t  </a:t>
            </a:r>
            <a:r>
              <a:rPr sz="952" spc="-13" dirty="0">
                <a:latin typeface="Bookman Old Style"/>
                <a:cs typeface="Bookman Old Style"/>
              </a:rPr>
              <a:t>go  </a:t>
            </a:r>
            <a:r>
              <a:rPr sz="952" dirty="0">
                <a:latin typeface="Bookman Old Style"/>
                <a:cs typeface="Bookman Old Style"/>
              </a:rPr>
              <a:t>to  </a:t>
            </a:r>
            <a:r>
              <a:rPr sz="952" spc="-32" dirty="0">
                <a:latin typeface="Bookman Old Style"/>
                <a:cs typeface="Bookman Old Style"/>
              </a:rPr>
              <a:t>work.  </a:t>
            </a:r>
            <a:r>
              <a:rPr sz="952" spc="-51" dirty="0">
                <a:latin typeface="Bookman Old Style"/>
                <a:cs typeface="Bookman Old Style"/>
              </a:rPr>
              <a:t>Banks   </a:t>
            </a:r>
            <a:r>
              <a:rPr sz="952" spc="-57" dirty="0">
                <a:latin typeface="Bookman Old Style"/>
                <a:cs typeface="Bookman Old Style"/>
              </a:rPr>
              <a:t>and   </a:t>
            </a:r>
            <a:r>
              <a:rPr sz="952" spc="-6" dirty="0">
                <a:latin typeface="Bookman Old Style"/>
                <a:cs typeface="Bookman Old Style"/>
              </a:rPr>
              <a:t>offices  </a:t>
            </a:r>
            <a:r>
              <a:rPr sz="952" spc="-22" dirty="0">
                <a:latin typeface="Bookman Old Style"/>
                <a:cs typeface="Bookman Old Style"/>
              </a:rPr>
              <a:t>are</a:t>
            </a:r>
            <a:r>
              <a:rPr sz="952" spc="95" dirty="0">
                <a:latin typeface="Bookman Old Style"/>
                <a:cs typeface="Bookman Old Style"/>
              </a:rPr>
              <a:t> </a:t>
            </a:r>
            <a:r>
              <a:rPr sz="952" spc="-38" dirty="0">
                <a:latin typeface="Bookman Old Style"/>
                <a:cs typeface="Bookman Old Style"/>
              </a:rPr>
              <a:t>closed.</a:t>
            </a:r>
            <a:endParaRPr sz="952">
              <a:latin typeface="Bookman Old Style"/>
              <a:cs typeface="Bookman Old Style"/>
            </a:endParaRPr>
          </a:p>
          <a:p>
            <a:pPr marL="8063" marR="5241" indent="137075">
              <a:lnSpc>
                <a:spcPct val="105600"/>
              </a:lnSpc>
            </a:pPr>
            <a:r>
              <a:rPr sz="952" spc="-29" dirty="0">
                <a:latin typeface="Bookman Old Style"/>
                <a:cs typeface="Bookman Old Style"/>
              </a:rPr>
              <a:t>The </a:t>
            </a:r>
            <a:r>
              <a:rPr sz="952" spc="-41" dirty="0">
                <a:latin typeface="Bookman Old Style"/>
                <a:cs typeface="Bookman Old Style"/>
              </a:rPr>
              <a:t>Russians </a:t>
            </a:r>
            <a:r>
              <a:rPr sz="952" spc="-10" dirty="0">
                <a:latin typeface="Bookman Old Style"/>
                <a:cs typeface="Bookman Old Style"/>
              </a:rPr>
              <a:t>relax </a:t>
            </a:r>
            <a:r>
              <a:rPr sz="952" spc="-57" dirty="0">
                <a:latin typeface="Bookman Old Style"/>
                <a:cs typeface="Bookman Old Style"/>
              </a:rPr>
              <a:t>and </a:t>
            </a:r>
            <a:r>
              <a:rPr sz="952" spc="-38" dirty="0">
                <a:latin typeface="Bookman Old Style"/>
                <a:cs typeface="Bookman Old Style"/>
              </a:rPr>
              <a:t>celebrate </a:t>
            </a:r>
            <a:r>
              <a:rPr sz="952" spc="-57" dirty="0">
                <a:latin typeface="Bookman Old Style"/>
                <a:cs typeface="Bookman Old Style"/>
              </a:rPr>
              <a:t>on </a:t>
            </a:r>
            <a:r>
              <a:rPr sz="952" spc="-16" dirty="0">
                <a:latin typeface="Bookman Old Style"/>
                <a:cs typeface="Bookman Old Style"/>
              </a:rPr>
              <a:t>this </a:t>
            </a:r>
            <a:r>
              <a:rPr sz="952" spc="-48" dirty="0">
                <a:latin typeface="Bookman Old Style"/>
                <a:cs typeface="Bookman Old Style"/>
              </a:rPr>
              <a:t>day. </a:t>
            </a:r>
            <a:r>
              <a:rPr sz="952" spc="-22" dirty="0">
                <a:latin typeface="Bookman Old Style"/>
                <a:cs typeface="Bookman Old Style"/>
              </a:rPr>
              <a:t>They  </a:t>
            </a:r>
            <a:r>
              <a:rPr sz="952" spc="-60" dirty="0">
                <a:latin typeface="Bookman Old Style"/>
                <a:cs typeface="Bookman Old Style"/>
              </a:rPr>
              <a:t>spend </a:t>
            </a:r>
            <a:r>
              <a:rPr sz="952" spc="178" dirty="0">
                <a:latin typeface="Bookman Old Style"/>
                <a:cs typeface="Bookman Old Style"/>
              </a:rPr>
              <a:t> </a:t>
            </a:r>
            <a:r>
              <a:rPr sz="952" spc="-16" dirty="0">
                <a:latin typeface="Bookman Old Style"/>
                <a:cs typeface="Bookman Old Style"/>
              </a:rPr>
              <a:t>time  with  </a:t>
            </a:r>
            <a:r>
              <a:rPr sz="952" spc="-13" dirty="0">
                <a:latin typeface="Bookman Old Style"/>
                <a:cs typeface="Bookman Old Style"/>
              </a:rPr>
              <a:t>their  </a:t>
            </a:r>
            <a:r>
              <a:rPr sz="952" dirty="0">
                <a:latin typeface="Bookman Old Style"/>
                <a:cs typeface="Bookman Old Style"/>
              </a:rPr>
              <a:t>family  </a:t>
            </a:r>
            <a:r>
              <a:rPr sz="952" spc="-57" dirty="0">
                <a:latin typeface="Bookman Old Style"/>
                <a:cs typeface="Bookman Old Style"/>
              </a:rPr>
              <a:t>and   </a:t>
            </a:r>
            <a:r>
              <a:rPr sz="952" spc="-16" dirty="0">
                <a:latin typeface="Bookman Old Style"/>
                <a:cs typeface="Bookman Old Style"/>
              </a:rPr>
              <a:t>friends.  </a:t>
            </a:r>
            <a:r>
              <a:rPr sz="952" spc="-63" dirty="0">
                <a:latin typeface="Bookman Old Style"/>
                <a:cs typeface="Bookman Old Style"/>
              </a:rPr>
              <a:t>Some</a:t>
            </a:r>
            <a:r>
              <a:rPr sz="952" spc="32" dirty="0">
                <a:latin typeface="Bookman Old Style"/>
                <a:cs typeface="Bookman Old Style"/>
              </a:rPr>
              <a:t> </a:t>
            </a:r>
            <a:r>
              <a:rPr sz="952" spc="-44" dirty="0">
                <a:latin typeface="Bookman Old Style"/>
                <a:cs typeface="Bookman Old Style"/>
              </a:rPr>
              <a:t>people</a:t>
            </a:r>
            <a:endParaRPr sz="952">
              <a:latin typeface="Bookman Old Style"/>
              <a:cs typeface="Bookman Old Style"/>
            </a:endParaRPr>
          </a:p>
        </p:txBody>
      </p:sp>
      <p:sp>
        <p:nvSpPr>
          <p:cNvPr id="12" name="object 12"/>
          <p:cNvSpPr txBox="1"/>
          <p:nvPr/>
        </p:nvSpPr>
        <p:spPr>
          <a:xfrm>
            <a:off x="5203327" y="1674696"/>
            <a:ext cx="3472946" cy="1398202"/>
          </a:xfrm>
          <a:prstGeom prst="rect">
            <a:avLst/>
          </a:prstGeom>
        </p:spPr>
        <p:txBody>
          <a:bodyPr vert="horz" wrap="square" lIns="0" tIns="8063" rIns="0" bIns="0" rtlCol="0">
            <a:spAutoFit/>
          </a:bodyPr>
          <a:lstStyle/>
          <a:p>
            <a:pPr marL="8063" marR="93130" indent="-403">
              <a:lnSpc>
                <a:spcPct val="105400"/>
              </a:lnSpc>
              <a:spcBef>
                <a:spcPts val="63"/>
              </a:spcBef>
            </a:pPr>
            <a:r>
              <a:rPr sz="952" spc="-13" dirty="0">
                <a:latin typeface="Bookman Old Style"/>
                <a:cs typeface="Bookman Old Style"/>
              </a:rPr>
              <a:t>go </a:t>
            </a:r>
            <a:r>
              <a:rPr sz="952" dirty="0">
                <a:latin typeface="Bookman Old Style"/>
                <a:cs typeface="Bookman Old Style"/>
              </a:rPr>
              <a:t>to </a:t>
            </a:r>
            <a:r>
              <a:rPr sz="952" spc="-13" dirty="0">
                <a:latin typeface="Bookman Old Style"/>
                <a:cs typeface="Bookman Old Style"/>
              </a:rPr>
              <a:t>their </a:t>
            </a:r>
            <a:r>
              <a:rPr sz="952" spc="-32" dirty="0">
                <a:latin typeface="Bookman Old Style"/>
                <a:cs typeface="Bookman Old Style"/>
              </a:rPr>
              <a:t>country </a:t>
            </a:r>
            <a:r>
              <a:rPr sz="952" spc="-67" dirty="0">
                <a:latin typeface="Bookman Old Style"/>
                <a:cs typeface="Bookman Old Style"/>
              </a:rPr>
              <a:t>homes </a:t>
            </a:r>
            <a:r>
              <a:rPr sz="952" spc="-25" dirty="0">
                <a:latin typeface="Bookman Old Style"/>
                <a:cs typeface="Bookman Old Style"/>
              </a:rPr>
              <a:t>(called </a:t>
            </a:r>
            <a:r>
              <a:rPr sz="952" i="1" spc="-32" dirty="0">
                <a:latin typeface="Bookman Old Style"/>
                <a:cs typeface="Bookman Old Style"/>
              </a:rPr>
              <a:t>dachas</a:t>
            </a:r>
            <a:r>
              <a:rPr sz="952" spc="-32" dirty="0">
                <a:latin typeface="Bookman Old Style"/>
                <a:cs typeface="Bookman Old Style"/>
              </a:rPr>
              <a:t>), </a:t>
            </a:r>
            <a:r>
              <a:rPr sz="952" spc="-35" dirty="0">
                <a:latin typeface="Bookman Old Style"/>
                <a:cs typeface="Bookman Old Style"/>
              </a:rPr>
              <a:t>work </a:t>
            </a:r>
            <a:r>
              <a:rPr sz="952" spc="-13" dirty="0">
                <a:latin typeface="Bookman Old Style"/>
                <a:cs typeface="Bookman Old Style"/>
              </a:rPr>
              <a:t>in </a:t>
            </a:r>
            <a:r>
              <a:rPr sz="952" spc="-32" dirty="0">
                <a:latin typeface="Bookman Old Style"/>
                <a:cs typeface="Bookman Old Style"/>
              </a:rPr>
              <a:t>the  </a:t>
            </a:r>
            <a:r>
              <a:rPr sz="952" spc="-29" dirty="0">
                <a:latin typeface="Bookman Old Style"/>
                <a:cs typeface="Bookman Old Style"/>
              </a:rPr>
              <a:t>garden,  </a:t>
            </a:r>
            <a:r>
              <a:rPr sz="952" spc="-41" dirty="0">
                <a:latin typeface="Bookman Old Style"/>
                <a:cs typeface="Bookman Old Style"/>
              </a:rPr>
              <a:t>have  picnics  </a:t>
            </a:r>
            <a:r>
              <a:rPr sz="952" spc="-16" dirty="0">
                <a:latin typeface="Bookman Old Style"/>
                <a:cs typeface="Bookman Old Style"/>
              </a:rPr>
              <a:t>or </a:t>
            </a:r>
            <a:r>
              <a:rPr sz="952" spc="133" dirty="0">
                <a:latin typeface="Bookman Old Style"/>
                <a:cs typeface="Bookman Old Style"/>
              </a:rPr>
              <a:t> </a:t>
            </a:r>
            <a:r>
              <a:rPr sz="952" spc="-48" dirty="0">
                <a:latin typeface="Bookman Old Style"/>
                <a:cs typeface="Bookman Old Style"/>
              </a:rPr>
              <a:t>barbecues.</a:t>
            </a:r>
            <a:endParaRPr sz="952">
              <a:latin typeface="Bookman Old Style"/>
              <a:cs typeface="Bookman Old Style"/>
            </a:endParaRPr>
          </a:p>
          <a:p>
            <a:pPr marL="8063" marR="41526" indent="137075">
              <a:lnSpc>
                <a:spcPct val="105600"/>
              </a:lnSpc>
            </a:pPr>
            <a:r>
              <a:rPr sz="952" spc="-29" dirty="0">
                <a:latin typeface="Bookman Old Style"/>
                <a:cs typeface="Bookman Old Style"/>
              </a:rPr>
              <a:t>The </a:t>
            </a:r>
            <a:r>
              <a:rPr sz="952" spc="16" dirty="0">
                <a:latin typeface="Bookman Old Style"/>
                <a:cs typeface="Bookman Old Style"/>
              </a:rPr>
              <a:t>first </a:t>
            </a:r>
            <a:r>
              <a:rPr sz="952" spc="-41" dirty="0">
                <a:latin typeface="Bookman Old Style"/>
                <a:cs typeface="Bookman Old Style"/>
              </a:rPr>
              <a:t>day </a:t>
            </a:r>
            <a:r>
              <a:rPr sz="952" spc="19" dirty="0">
                <a:latin typeface="Bookman Old Style"/>
                <a:cs typeface="Bookman Old Style"/>
              </a:rPr>
              <a:t>of </a:t>
            </a:r>
            <a:r>
              <a:rPr sz="952" spc="-29" dirty="0">
                <a:latin typeface="Bookman Old Style"/>
                <a:cs typeface="Bookman Old Style"/>
              </a:rPr>
              <a:t>May </a:t>
            </a:r>
            <a:r>
              <a:rPr sz="952" spc="-13" dirty="0">
                <a:latin typeface="Bookman Old Style"/>
                <a:cs typeface="Bookman Old Style"/>
              </a:rPr>
              <a:t>in </a:t>
            </a:r>
            <a:r>
              <a:rPr sz="952" spc="-38" dirty="0">
                <a:latin typeface="Bookman Old Style"/>
                <a:cs typeface="Bookman Old Style"/>
              </a:rPr>
              <a:t>England </a:t>
            </a:r>
            <a:r>
              <a:rPr sz="952" spc="-16" dirty="0">
                <a:latin typeface="Bookman Old Style"/>
                <a:cs typeface="Bookman Old Style"/>
              </a:rPr>
              <a:t>is </a:t>
            </a:r>
            <a:r>
              <a:rPr sz="952" spc="-29" dirty="0">
                <a:latin typeface="Bookman Old Style"/>
                <a:cs typeface="Bookman Old Style"/>
              </a:rPr>
              <a:t>called May </a:t>
            </a:r>
            <a:r>
              <a:rPr sz="952" spc="-51" dirty="0">
                <a:latin typeface="Bookman Old Style"/>
                <a:cs typeface="Bookman Old Style"/>
              </a:rPr>
              <a:t>Day.  </a:t>
            </a:r>
            <a:r>
              <a:rPr sz="952" spc="-29" dirty="0">
                <a:latin typeface="Bookman Old Style"/>
                <a:cs typeface="Bookman Old Style"/>
              </a:rPr>
              <a:t>The </a:t>
            </a:r>
            <a:r>
              <a:rPr sz="952" spc="-41" dirty="0">
                <a:latin typeface="Bookman Old Style"/>
                <a:cs typeface="Bookman Old Style"/>
              </a:rPr>
              <a:t>weather </a:t>
            </a:r>
            <a:r>
              <a:rPr sz="952" spc="-19" dirty="0">
                <a:latin typeface="Bookman Old Style"/>
                <a:cs typeface="Bookman Old Style"/>
              </a:rPr>
              <a:t>gets </a:t>
            </a:r>
            <a:r>
              <a:rPr sz="952" spc="-32" dirty="0">
                <a:latin typeface="Bookman Old Style"/>
                <a:cs typeface="Bookman Old Style"/>
              </a:rPr>
              <a:t>warm </a:t>
            </a:r>
            <a:r>
              <a:rPr sz="952" spc="3" dirty="0">
                <a:latin typeface="Bookman Old Style"/>
                <a:cs typeface="Bookman Old Style"/>
              </a:rPr>
              <a:t>after </a:t>
            </a:r>
            <a:r>
              <a:rPr sz="952" spc="-57" dirty="0">
                <a:latin typeface="Bookman Old Style"/>
                <a:cs typeface="Bookman Old Style"/>
              </a:rPr>
              <a:t>a </a:t>
            </a:r>
            <a:r>
              <a:rPr sz="952" spc="-22" dirty="0">
                <a:latin typeface="Bookman Old Style"/>
                <a:cs typeface="Bookman Old Style"/>
              </a:rPr>
              <a:t>long </a:t>
            </a:r>
            <a:r>
              <a:rPr sz="952" spc="-16" dirty="0">
                <a:latin typeface="Bookman Old Style"/>
                <a:cs typeface="Bookman Old Style"/>
              </a:rPr>
              <a:t>winter </a:t>
            </a:r>
            <a:r>
              <a:rPr sz="952" spc="-57" dirty="0">
                <a:latin typeface="Bookman Old Style"/>
                <a:cs typeface="Bookman Old Style"/>
              </a:rPr>
              <a:t>and </a:t>
            </a:r>
            <a:r>
              <a:rPr sz="952" spc="-13" dirty="0">
                <a:latin typeface="Bookman Old Style"/>
                <a:cs typeface="Bookman Old Style"/>
              </a:rPr>
              <a:t>flowers  </a:t>
            </a:r>
            <a:r>
              <a:rPr sz="952" spc="-57" dirty="0">
                <a:latin typeface="Bookman Old Style"/>
                <a:cs typeface="Bookman Old Style"/>
              </a:rPr>
              <a:t>and </a:t>
            </a:r>
            <a:r>
              <a:rPr sz="952" spc="-22" dirty="0">
                <a:latin typeface="Bookman Old Style"/>
                <a:cs typeface="Bookman Old Style"/>
              </a:rPr>
              <a:t>trees </a:t>
            </a:r>
            <a:r>
              <a:rPr sz="952" spc="-10" dirty="0">
                <a:latin typeface="Bookman Old Style"/>
                <a:cs typeface="Bookman Old Style"/>
              </a:rPr>
              <a:t>start </a:t>
            </a:r>
            <a:r>
              <a:rPr sz="952" dirty="0">
                <a:latin typeface="Bookman Old Style"/>
                <a:cs typeface="Bookman Old Style"/>
              </a:rPr>
              <a:t>to </a:t>
            </a:r>
            <a:r>
              <a:rPr sz="952" spc="-51" dirty="0">
                <a:latin typeface="Bookman Old Style"/>
                <a:cs typeface="Bookman Old Style"/>
              </a:rPr>
              <a:t>blossom. So </a:t>
            </a:r>
            <a:r>
              <a:rPr sz="952" spc="-57" dirty="0">
                <a:latin typeface="Bookman Old Style"/>
                <a:cs typeface="Bookman Old Style"/>
              </a:rPr>
              <a:t>on </a:t>
            </a:r>
            <a:r>
              <a:rPr sz="952" spc="-29" dirty="0">
                <a:latin typeface="Bookman Old Style"/>
                <a:cs typeface="Bookman Old Style"/>
              </a:rPr>
              <a:t>May </a:t>
            </a:r>
            <a:r>
              <a:rPr sz="952" spc="-44" dirty="0">
                <a:latin typeface="Bookman Old Style"/>
                <a:cs typeface="Bookman Old Style"/>
              </a:rPr>
              <a:t>Day people  </a:t>
            </a:r>
            <a:r>
              <a:rPr sz="952" spc="-38" dirty="0">
                <a:latin typeface="Bookman Old Style"/>
                <a:cs typeface="Bookman Old Style"/>
              </a:rPr>
              <a:t>celebrate  </a:t>
            </a:r>
            <a:r>
              <a:rPr sz="952" spc="-32" dirty="0">
                <a:latin typeface="Bookman Old Style"/>
                <a:cs typeface="Bookman Old Style"/>
              </a:rPr>
              <a:t>the  </a:t>
            </a:r>
            <a:r>
              <a:rPr sz="952" spc="-29" dirty="0">
                <a:latin typeface="Bookman Old Style"/>
                <a:cs typeface="Bookman Old Style"/>
              </a:rPr>
              <a:t>coming  </a:t>
            </a:r>
            <a:r>
              <a:rPr sz="952" spc="19" dirty="0">
                <a:latin typeface="Bookman Old Style"/>
                <a:cs typeface="Bookman Old Style"/>
              </a:rPr>
              <a:t>of </a:t>
            </a:r>
            <a:r>
              <a:rPr sz="952" spc="51" dirty="0">
                <a:latin typeface="Bookman Old Style"/>
                <a:cs typeface="Bookman Old Style"/>
              </a:rPr>
              <a:t> </a:t>
            </a:r>
            <a:r>
              <a:rPr sz="952" spc="-60" dirty="0">
                <a:latin typeface="Bookman Old Style"/>
                <a:cs typeface="Bookman Old Style"/>
              </a:rPr>
              <a:t>summer.</a:t>
            </a:r>
            <a:endParaRPr sz="952">
              <a:latin typeface="Bookman Old Style"/>
              <a:cs typeface="Bookman Old Style"/>
            </a:endParaRPr>
          </a:p>
          <a:p>
            <a:pPr marL="145138">
              <a:spcBef>
                <a:spcPts val="63"/>
              </a:spcBef>
            </a:pPr>
            <a:r>
              <a:rPr sz="952" spc="-19" dirty="0">
                <a:latin typeface="Bookman Old Style"/>
                <a:cs typeface="Bookman Old Style"/>
              </a:rPr>
              <a:t>Traditional  </a:t>
            </a:r>
            <a:r>
              <a:rPr sz="952" spc="-25" dirty="0">
                <a:latin typeface="Bookman Old Style"/>
                <a:cs typeface="Bookman Old Style"/>
              </a:rPr>
              <a:t>English  </a:t>
            </a:r>
            <a:r>
              <a:rPr sz="952" spc="-29" dirty="0">
                <a:latin typeface="Bookman Old Style"/>
                <a:cs typeface="Bookman Old Style"/>
              </a:rPr>
              <a:t>May  </a:t>
            </a:r>
            <a:r>
              <a:rPr sz="952" spc="-44" dirty="0">
                <a:latin typeface="Bookman Old Style"/>
                <a:cs typeface="Bookman Old Style"/>
              </a:rPr>
              <a:t>Day  </a:t>
            </a:r>
            <a:r>
              <a:rPr sz="952" spc="-41" dirty="0">
                <a:latin typeface="Bookman Old Style"/>
                <a:cs typeface="Bookman Old Style"/>
              </a:rPr>
              <a:t>celebrations  </a:t>
            </a:r>
            <a:r>
              <a:rPr sz="952" spc="-22" dirty="0">
                <a:latin typeface="Bookman Old Style"/>
                <a:cs typeface="Bookman Old Style"/>
              </a:rPr>
              <a:t>are  </a:t>
            </a:r>
            <a:r>
              <a:rPr sz="952" spc="3" dirty="0">
                <a:latin typeface="Bookman Old Style"/>
                <a:cs typeface="Bookman Old Style"/>
              </a:rPr>
              <a:t>very </a:t>
            </a:r>
            <a:r>
              <a:rPr sz="952" spc="229" dirty="0">
                <a:latin typeface="Bookman Old Style"/>
                <a:cs typeface="Bookman Old Style"/>
              </a:rPr>
              <a:t> </a:t>
            </a:r>
            <a:r>
              <a:rPr sz="952" spc="-29" dirty="0">
                <a:latin typeface="Bookman Old Style"/>
                <a:cs typeface="Bookman Old Style"/>
              </a:rPr>
              <a:t>old.</a:t>
            </a:r>
            <a:endParaRPr sz="952">
              <a:latin typeface="Bookman Old Style"/>
              <a:cs typeface="Bookman Old Style"/>
            </a:endParaRPr>
          </a:p>
          <a:p>
            <a:pPr marL="8063" marR="178197">
              <a:lnSpc>
                <a:spcPct val="105600"/>
              </a:lnSpc>
            </a:pPr>
            <a:r>
              <a:rPr sz="952" spc="-22" dirty="0">
                <a:latin typeface="Bookman Old Style"/>
                <a:cs typeface="Bookman Old Style"/>
              </a:rPr>
              <a:t>They are: </a:t>
            </a:r>
            <a:r>
              <a:rPr sz="952" spc="-13" dirty="0">
                <a:latin typeface="Bookman Old Style"/>
                <a:cs typeface="Bookman Old Style"/>
              </a:rPr>
              <a:t>Morris </a:t>
            </a:r>
            <a:r>
              <a:rPr sz="952" spc="-32" dirty="0">
                <a:latin typeface="Bookman Old Style"/>
                <a:cs typeface="Bookman Old Style"/>
              </a:rPr>
              <a:t>dancing, </a:t>
            </a:r>
            <a:r>
              <a:rPr sz="952" spc="-35" dirty="0">
                <a:latin typeface="Bookman Old Style"/>
                <a:cs typeface="Bookman Old Style"/>
              </a:rPr>
              <a:t>choosing </a:t>
            </a:r>
            <a:r>
              <a:rPr sz="952" spc="-57" dirty="0">
                <a:latin typeface="Bookman Old Style"/>
                <a:cs typeface="Bookman Old Style"/>
              </a:rPr>
              <a:t>a </a:t>
            </a:r>
            <a:r>
              <a:rPr sz="952" spc="-29" dirty="0">
                <a:latin typeface="Bookman Old Style"/>
                <a:cs typeface="Bookman Old Style"/>
              </a:rPr>
              <a:t>May </a:t>
            </a:r>
            <a:r>
              <a:rPr sz="952" spc="-67" dirty="0">
                <a:latin typeface="Bookman Old Style"/>
                <a:cs typeface="Bookman Old Style"/>
              </a:rPr>
              <a:t>Queen </a:t>
            </a:r>
            <a:r>
              <a:rPr sz="952" spc="-57" dirty="0">
                <a:latin typeface="Bookman Old Style"/>
                <a:cs typeface="Bookman Old Style"/>
              </a:rPr>
              <a:t>and  </a:t>
            </a:r>
            <a:r>
              <a:rPr sz="952" spc="-32" dirty="0">
                <a:latin typeface="Bookman Old Style"/>
                <a:cs typeface="Bookman Old Style"/>
              </a:rPr>
              <a:t>dancing  </a:t>
            </a:r>
            <a:r>
              <a:rPr sz="952" spc="-48" dirty="0">
                <a:latin typeface="Bookman Old Style"/>
                <a:cs typeface="Bookman Old Style"/>
              </a:rPr>
              <a:t>around  </a:t>
            </a:r>
            <a:r>
              <a:rPr sz="952" spc="-57" dirty="0">
                <a:latin typeface="Bookman Old Style"/>
                <a:cs typeface="Bookman Old Style"/>
              </a:rPr>
              <a:t>a </a:t>
            </a:r>
            <a:r>
              <a:rPr sz="952" spc="114" dirty="0">
                <a:latin typeface="Bookman Old Style"/>
                <a:cs typeface="Bookman Old Style"/>
              </a:rPr>
              <a:t> </a:t>
            </a:r>
            <a:r>
              <a:rPr sz="952" spc="-38" dirty="0">
                <a:latin typeface="Bookman Old Style"/>
                <a:cs typeface="Bookman Old Style"/>
              </a:rPr>
              <a:t>maypole.</a:t>
            </a:r>
            <a:endParaRPr sz="952">
              <a:latin typeface="Bookman Old Style"/>
              <a:cs typeface="Bookman Old Style"/>
            </a:endParaRPr>
          </a:p>
        </p:txBody>
      </p:sp>
      <p:sp>
        <p:nvSpPr>
          <p:cNvPr id="13" name="object 13"/>
          <p:cNvSpPr/>
          <p:nvPr/>
        </p:nvSpPr>
        <p:spPr>
          <a:xfrm>
            <a:off x="4893217" y="4838135"/>
            <a:ext cx="258717" cy="180241"/>
          </a:xfrm>
          <a:prstGeom prst="rect">
            <a:avLst/>
          </a:prstGeom>
          <a:blipFill>
            <a:blip r:embed="rId3" cstate="print"/>
            <a:stretch>
              <a:fillRect/>
            </a:stretch>
          </a:blipFill>
        </p:spPr>
        <p:txBody>
          <a:bodyPr wrap="square" lIns="0" tIns="0" rIns="0" bIns="0" rtlCol="0"/>
          <a:lstStyle/>
          <a:p>
            <a:endParaRPr sz="2032"/>
          </a:p>
        </p:txBody>
      </p:sp>
      <p:sp>
        <p:nvSpPr>
          <p:cNvPr id="14" name="object 14"/>
          <p:cNvSpPr txBox="1"/>
          <p:nvPr/>
        </p:nvSpPr>
        <p:spPr>
          <a:xfrm>
            <a:off x="4977834" y="4839166"/>
            <a:ext cx="2860927" cy="300535"/>
          </a:xfrm>
          <a:prstGeom prst="rect">
            <a:avLst/>
          </a:prstGeom>
        </p:spPr>
        <p:txBody>
          <a:bodyPr vert="horz" wrap="square" lIns="0" tIns="1210" rIns="0" bIns="0" rtlCol="0">
            <a:spAutoFit/>
          </a:bodyPr>
          <a:lstStyle/>
          <a:p>
            <a:pPr marL="233431" marR="3225" indent="-225770">
              <a:lnSpc>
                <a:spcPct val="104700"/>
              </a:lnSpc>
              <a:spcBef>
                <a:spcPts val="10"/>
              </a:spcBef>
              <a:tabLst>
                <a:tab pos="233431" algn="l"/>
              </a:tabLst>
            </a:pPr>
            <a:r>
              <a:rPr sz="921" b="1" spc="63" dirty="0">
                <a:solidFill>
                  <a:srgbClr val="FFFFFF"/>
                </a:solidFill>
                <a:latin typeface="Arial"/>
                <a:cs typeface="Arial"/>
              </a:rPr>
              <a:t>7	</a:t>
            </a:r>
            <a:r>
              <a:rPr sz="952" spc="-6" dirty="0">
                <a:latin typeface="Bookman Old Style"/>
                <a:cs typeface="Bookman Old Style"/>
              </a:rPr>
              <a:t>Как  </a:t>
            </a:r>
            <a:r>
              <a:rPr sz="952" spc="-44" dirty="0">
                <a:latin typeface="Bookman Old Style"/>
                <a:cs typeface="Bookman Old Style"/>
              </a:rPr>
              <a:t>отмечают  </a:t>
            </a:r>
            <a:r>
              <a:rPr sz="952" spc="-48" dirty="0">
                <a:latin typeface="Bookman Old Style"/>
                <a:cs typeface="Bookman Old Style"/>
              </a:rPr>
              <a:t>Первое  </a:t>
            </a:r>
            <a:r>
              <a:rPr sz="952" spc="-32" dirty="0">
                <a:latin typeface="Bookman Old Style"/>
                <a:cs typeface="Bookman Old Style"/>
              </a:rPr>
              <a:t>мая  </a:t>
            </a:r>
            <a:r>
              <a:rPr sz="952" spc="-67" dirty="0">
                <a:latin typeface="Bookman Old Style"/>
                <a:cs typeface="Bookman Old Style"/>
              </a:rPr>
              <a:t>в  </a:t>
            </a:r>
            <a:r>
              <a:rPr sz="952" spc="-6" dirty="0">
                <a:latin typeface="Bookman Old Style"/>
                <a:cs typeface="Bookman Old Style"/>
              </a:rPr>
              <a:t> </a:t>
            </a:r>
            <a:r>
              <a:rPr sz="952" spc="-48" dirty="0">
                <a:latin typeface="Bookman Old Style"/>
                <a:cs typeface="Bookman Old Style"/>
              </a:rPr>
              <a:t>твоей </a:t>
            </a:r>
            <a:r>
              <a:rPr sz="952" spc="25" dirty="0">
                <a:latin typeface="Bookman Old Style"/>
                <a:cs typeface="Bookman Old Style"/>
              </a:rPr>
              <a:t> </a:t>
            </a:r>
            <a:r>
              <a:rPr sz="952" spc="-44" dirty="0">
                <a:latin typeface="Bookman Old Style"/>
                <a:cs typeface="Bookman Old Style"/>
              </a:rPr>
              <a:t>семье? </a:t>
            </a:r>
            <a:r>
              <a:rPr sz="952" spc="-10" dirty="0">
                <a:latin typeface="Bookman Old Style"/>
                <a:cs typeface="Bookman Old Style"/>
              </a:rPr>
              <a:t> </a:t>
            </a:r>
            <a:r>
              <a:rPr sz="952" spc="-38" dirty="0">
                <a:latin typeface="Bookman Old Style"/>
                <a:cs typeface="Bookman Old Style"/>
              </a:rPr>
              <a:t>Скажи  </a:t>
            </a:r>
            <a:r>
              <a:rPr sz="952" spc="-10" dirty="0">
                <a:latin typeface="Bookman Old Style"/>
                <a:cs typeface="Bookman Old Style"/>
              </a:rPr>
              <a:t>4–5 </a:t>
            </a:r>
            <a:r>
              <a:rPr sz="952" spc="10" dirty="0">
                <a:latin typeface="Bookman Old Style"/>
                <a:cs typeface="Bookman Old Style"/>
              </a:rPr>
              <a:t> </a:t>
            </a:r>
            <a:r>
              <a:rPr sz="952" spc="-32" dirty="0">
                <a:latin typeface="Bookman Old Style"/>
                <a:cs typeface="Bookman Old Style"/>
              </a:rPr>
              <a:t>предложений.</a:t>
            </a:r>
            <a:endParaRPr sz="952">
              <a:latin typeface="Bookman Old Style"/>
              <a:cs typeface="Bookman Old Style"/>
            </a:endParaRPr>
          </a:p>
        </p:txBody>
      </p:sp>
      <p:sp>
        <p:nvSpPr>
          <p:cNvPr id="15" name="object 15"/>
          <p:cNvSpPr/>
          <p:nvPr/>
        </p:nvSpPr>
        <p:spPr>
          <a:xfrm>
            <a:off x="4891429" y="5337330"/>
            <a:ext cx="1138789" cy="214809"/>
          </a:xfrm>
          <a:prstGeom prst="rect">
            <a:avLst/>
          </a:prstGeom>
          <a:blipFill>
            <a:blip r:embed="rId5" cstate="print"/>
            <a:stretch>
              <a:fillRect/>
            </a:stretch>
          </a:blipFill>
        </p:spPr>
        <p:txBody>
          <a:bodyPr wrap="square" lIns="0" tIns="0" rIns="0" bIns="0" rtlCol="0"/>
          <a:lstStyle/>
          <a:p>
            <a:endParaRPr sz="2032"/>
          </a:p>
        </p:txBody>
      </p:sp>
      <p:sp>
        <p:nvSpPr>
          <p:cNvPr id="16" name="object 16"/>
          <p:cNvSpPr txBox="1"/>
          <p:nvPr/>
        </p:nvSpPr>
        <p:spPr>
          <a:xfrm>
            <a:off x="5132697" y="5353422"/>
            <a:ext cx="641048" cy="154657"/>
          </a:xfrm>
          <a:prstGeom prst="rect">
            <a:avLst/>
          </a:prstGeom>
        </p:spPr>
        <p:txBody>
          <a:bodyPr vert="horz" wrap="square" lIns="0" tIns="8063" rIns="0" bIns="0" rtlCol="0">
            <a:spAutoFit/>
          </a:bodyPr>
          <a:lstStyle/>
          <a:p>
            <a:pPr marL="8063">
              <a:spcBef>
                <a:spcPts val="63"/>
              </a:spcBef>
            </a:pPr>
            <a:r>
              <a:rPr sz="952" b="1" dirty="0">
                <a:solidFill>
                  <a:srgbClr val="FFFFFF"/>
                </a:solidFill>
                <a:latin typeface="Arial"/>
                <a:cs typeface="Arial"/>
              </a:rPr>
              <a:t>Homework</a:t>
            </a:r>
            <a:endParaRPr sz="952">
              <a:latin typeface="Arial"/>
              <a:cs typeface="Arial"/>
            </a:endParaRPr>
          </a:p>
        </p:txBody>
      </p:sp>
      <p:sp>
        <p:nvSpPr>
          <p:cNvPr id="17" name="object 17"/>
          <p:cNvSpPr txBox="1"/>
          <p:nvPr/>
        </p:nvSpPr>
        <p:spPr>
          <a:xfrm>
            <a:off x="6012476" y="5358108"/>
            <a:ext cx="2559352" cy="185179"/>
          </a:xfrm>
          <a:prstGeom prst="rect">
            <a:avLst/>
          </a:prstGeom>
        </p:spPr>
        <p:txBody>
          <a:bodyPr vert="horz" wrap="square" lIns="0" tIns="0" rIns="0" bIns="0" rtlCol="0">
            <a:spAutoFit/>
          </a:bodyPr>
          <a:lstStyle/>
          <a:p>
            <a:pPr marL="8063">
              <a:lnSpc>
                <a:spcPts val="1270"/>
              </a:lnSpc>
            </a:pPr>
            <a:r>
              <a:rPr sz="2857" spc="71" baseline="-7407" dirty="0">
                <a:solidFill>
                  <a:srgbClr val="787DB9"/>
                </a:solidFill>
                <a:latin typeface="Bookman Old Style"/>
                <a:cs typeface="Bookman Old Style"/>
              </a:rPr>
              <a:t>•</a:t>
            </a:r>
            <a:r>
              <a:rPr sz="952" spc="48" dirty="0">
                <a:latin typeface="Bookman Old Style"/>
                <a:cs typeface="Bookman Old Style"/>
              </a:rPr>
              <a:t>Выполни  </a:t>
            </a:r>
            <a:r>
              <a:rPr sz="952" spc="-67" dirty="0">
                <a:latin typeface="Bookman Old Style"/>
                <a:cs typeface="Bookman Old Style"/>
              </a:rPr>
              <a:t>в   </a:t>
            </a:r>
            <a:r>
              <a:rPr sz="952" spc="-54" dirty="0">
                <a:latin typeface="Bookman Old Style"/>
                <a:cs typeface="Bookman Old Style"/>
              </a:rPr>
              <a:t>рабочей   </a:t>
            </a:r>
            <a:r>
              <a:rPr sz="952" spc="-41" dirty="0">
                <a:latin typeface="Bookman Old Style"/>
                <a:cs typeface="Bookman Old Style"/>
              </a:rPr>
              <a:t>тетради  </a:t>
            </a:r>
            <a:r>
              <a:rPr sz="952" spc="-22" dirty="0">
                <a:latin typeface="Bookman Old Style"/>
                <a:cs typeface="Bookman Old Style"/>
              </a:rPr>
              <a:t>упр.</a:t>
            </a:r>
            <a:r>
              <a:rPr sz="952" spc="-67" dirty="0">
                <a:latin typeface="Bookman Old Style"/>
                <a:cs typeface="Bookman Old Style"/>
              </a:rPr>
              <a:t> </a:t>
            </a:r>
            <a:r>
              <a:rPr sz="952" spc="-29" dirty="0">
                <a:latin typeface="Bookman Old Style"/>
                <a:cs typeface="Bookman Old Style"/>
              </a:rPr>
              <a:t>1–3.</a:t>
            </a:r>
            <a:endParaRPr sz="952">
              <a:latin typeface="Bookman Old Style"/>
              <a:cs typeface="Bookman Old Style"/>
            </a:endParaRPr>
          </a:p>
        </p:txBody>
      </p:sp>
      <p:sp>
        <p:nvSpPr>
          <p:cNvPr id="18" name="object 18"/>
          <p:cNvSpPr/>
          <p:nvPr/>
        </p:nvSpPr>
        <p:spPr>
          <a:xfrm>
            <a:off x="6079083" y="5862458"/>
            <a:ext cx="1420100" cy="214810"/>
          </a:xfrm>
          <a:prstGeom prst="rect">
            <a:avLst/>
          </a:prstGeom>
          <a:blipFill>
            <a:blip r:embed="rId6" cstate="print"/>
            <a:stretch>
              <a:fillRect/>
            </a:stretch>
          </a:blipFill>
        </p:spPr>
        <p:txBody>
          <a:bodyPr wrap="square" lIns="0" tIns="0" rIns="0" bIns="0" rtlCol="0"/>
          <a:lstStyle/>
          <a:p>
            <a:endParaRPr sz="2032"/>
          </a:p>
        </p:txBody>
      </p:sp>
      <p:sp>
        <p:nvSpPr>
          <p:cNvPr id="19" name="object 19"/>
          <p:cNvSpPr txBox="1"/>
          <p:nvPr/>
        </p:nvSpPr>
        <p:spPr>
          <a:xfrm>
            <a:off x="6306934" y="5866339"/>
            <a:ext cx="952298" cy="180307"/>
          </a:xfrm>
          <a:prstGeom prst="rect">
            <a:avLst/>
          </a:prstGeom>
        </p:spPr>
        <p:txBody>
          <a:bodyPr vert="horz" wrap="square" lIns="0" tIns="9272" rIns="0" bIns="0" rtlCol="0">
            <a:spAutoFit/>
          </a:bodyPr>
          <a:lstStyle/>
          <a:p>
            <a:pPr marL="8063">
              <a:spcBef>
                <a:spcPts val="72"/>
              </a:spcBef>
            </a:pPr>
            <a:r>
              <a:rPr sz="1111" b="1" spc="10" dirty="0">
                <a:solidFill>
                  <a:srgbClr val="FFFFFF"/>
                </a:solidFill>
                <a:latin typeface="Arial"/>
                <a:cs typeface="Arial"/>
              </a:rPr>
              <a:t>Lessons  </a:t>
            </a:r>
            <a:r>
              <a:rPr sz="1111" b="1" spc="95" dirty="0">
                <a:solidFill>
                  <a:srgbClr val="FFFFFF"/>
                </a:solidFill>
                <a:latin typeface="Arial"/>
                <a:cs typeface="Arial"/>
              </a:rPr>
              <a:t>6,</a:t>
            </a:r>
            <a:r>
              <a:rPr sz="1111" b="1" spc="-79" dirty="0">
                <a:solidFill>
                  <a:srgbClr val="FFFFFF"/>
                </a:solidFill>
                <a:latin typeface="Arial"/>
                <a:cs typeface="Arial"/>
              </a:rPr>
              <a:t> </a:t>
            </a:r>
            <a:r>
              <a:rPr sz="1111" b="1" spc="83" dirty="0">
                <a:solidFill>
                  <a:srgbClr val="FFFFFF"/>
                </a:solidFill>
                <a:latin typeface="Arial"/>
                <a:cs typeface="Arial"/>
              </a:rPr>
              <a:t>7</a:t>
            </a:r>
            <a:endParaRPr sz="1111">
              <a:latin typeface="Arial"/>
              <a:cs typeface="Arial"/>
            </a:endParaRPr>
          </a:p>
        </p:txBody>
      </p:sp>
      <p:sp>
        <p:nvSpPr>
          <p:cNvPr id="20" name="object 20"/>
          <p:cNvSpPr/>
          <p:nvPr/>
        </p:nvSpPr>
        <p:spPr>
          <a:xfrm>
            <a:off x="4893217" y="6168386"/>
            <a:ext cx="258717" cy="180246"/>
          </a:xfrm>
          <a:prstGeom prst="rect">
            <a:avLst/>
          </a:prstGeom>
          <a:blipFill>
            <a:blip r:embed="rId7" cstate="print"/>
            <a:stretch>
              <a:fillRect/>
            </a:stretch>
          </a:blipFill>
        </p:spPr>
        <p:txBody>
          <a:bodyPr wrap="square" lIns="0" tIns="0" rIns="0" bIns="0" rtlCol="0"/>
          <a:lstStyle/>
          <a:p>
            <a:endParaRPr sz="2032"/>
          </a:p>
        </p:txBody>
      </p:sp>
      <p:sp>
        <p:nvSpPr>
          <p:cNvPr id="21" name="object 21"/>
          <p:cNvSpPr txBox="1"/>
          <p:nvPr/>
        </p:nvSpPr>
        <p:spPr>
          <a:xfrm>
            <a:off x="4977267" y="6169422"/>
            <a:ext cx="3659616" cy="961567"/>
          </a:xfrm>
          <a:prstGeom prst="rect">
            <a:avLst/>
          </a:prstGeom>
        </p:spPr>
        <p:txBody>
          <a:bodyPr vert="horz" wrap="square" lIns="0" tIns="403" rIns="0" bIns="0" rtlCol="0">
            <a:spAutoFit/>
          </a:bodyPr>
          <a:lstStyle/>
          <a:p>
            <a:pPr marL="233834" marR="3225" indent="-226174">
              <a:lnSpc>
                <a:spcPct val="105100"/>
              </a:lnSpc>
              <a:spcBef>
                <a:spcPts val="3"/>
              </a:spcBef>
              <a:tabLst>
                <a:tab pos="233834" algn="l"/>
              </a:tabLst>
            </a:pPr>
            <a:r>
              <a:rPr sz="921" b="1" spc="72" dirty="0">
                <a:solidFill>
                  <a:srgbClr val="FFFFFF"/>
                </a:solidFill>
                <a:latin typeface="Arial"/>
                <a:cs typeface="Arial"/>
              </a:rPr>
              <a:t>1	</a:t>
            </a:r>
            <a:r>
              <a:rPr sz="952" spc="-32" dirty="0">
                <a:latin typeface="Bookman Old Style"/>
                <a:cs typeface="Bookman Old Style"/>
              </a:rPr>
              <a:t>a)  </a:t>
            </a:r>
            <a:r>
              <a:rPr sz="952" spc="19" dirty="0">
                <a:latin typeface="Bookman Old Style"/>
                <a:cs typeface="Bookman Old Style"/>
              </a:rPr>
              <a:t>Аня  </a:t>
            </a:r>
            <a:r>
              <a:rPr sz="952" spc="-25" dirty="0">
                <a:latin typeface="Bookman Old Style"/>
                <a:cs typeface="Bookman Old Style"/>
              </a:rPr>
              <a:t>и  </a:t>
            </a:r>
            <a:r>
              <a:rPr sz="952" spc="-38" dirty="0">
                <a:latin typeface="Bookman Old Style"/>
                <a:cs typeface="Bookman Old Style"/>
              </a:rPr>
              <a:t>её  </a:t>
            </a:r>
            <a:r>
              <a:rPr sz="952" spc="-25" dirty="0">
                <a:latin typeface="Bookman Old Style"/>
                <a:cs typeface="Bookman Old Style"/>
              </a:rPr>
              <a:t>друзья  пошли  </a:t>
            </a:r>
            <a:r>
              <a:rPr sz="952" spc="-67" dirty="0">
                <a:latin typeface="Bookman Old Style"/>
                <a:cs typeface="Bookman Old Style"/>
              </a:rPr>
              <a:t>в   </a:t>
            </a:r>
            <a:r>
              <a:rPr sz="952" spc="-38" dirty="0">
                <a:latin typeface="Bookman Old Style"/>
                <a:cs typeface="Bookman Old Style"/>
              </a:rPr>
              <a:t>магазин </a:t>
            </a:r>
            <a:r>
              <a:rPr sz="952" spc="48" dirty="0">
                <a:latin typeface="Bookman Old Style"/>
                <a:cs typeface="Bookman Old Style"/>
              </a:rPr>
              <a:t> </a:t>
            </a:r>
            <a:r>
              <a:rPr sz="952" spc="-38" dirty="0">
                <a:latin typeface="Bookman Old Style"/>
                <a:cs typeface="Bookman Old Style"/>
              </a:rPr>
              <a:t>за </a:t>
            </a:r>
            <a:r>
              <a:rPr sz="952" spc="16" dirty="0">
                <a:latin typeface="Bookman Old Style"/>
                <a:cs typeface="Bookman Old Style"/>
              </a:rPr>
              <a:t> </a:t>
            </a:r>
            <a:r>
              <a:rPr sz="952" spc="-32" dirty="0">
                <a:latin typeface="Bookman Old Style"/>
                <a:cs typeface="Bookman Old Style"/>
              </a:rPr>
              <a:t>покупками. </a:t>
            </a:r>
            <a:r>
              <a:rPr sz="952" spc="22" dirty="0">
                <a:latin typeface="Bookman Old Style"/>
                <a:cs typeface="Bookman Old Style"/>
              </a:rPr>
              <a:t> Их </a:t>
            </a:r>
            <a:r>
              <a:rPr sz="952" spc="-51" dirty="0">
                <a:latin typeface="Bookman Old Style"/>
                <a:cs typeface="Bookman Old Style"/>
              </a:rPr>
              <a:t>сопровождает </a:t>
            </a:r>
            <a:r>
              <a:rPr sz="952" spc="-41" dirty="0">
                <a:latin typeface="Bookman Old Style"/>
                <a:cs typeface="Bookman Old Style"/>
              </a:rPr>
              <a:t>Седрик. </a:t>
            </a:r>
            <a:r>
              <a:rPr sz="952" spc="-16" dirty="0">
                <a:latin typeface="Bookman Old Style"/>
                <a:cs typeface="Bookman Old Style"/>
              </a:rPr>
              <a:t>Послушай </a:t>
            </a:r>
            <a:r>
              <a:rPr sz="952" spc="-60" dirty="0">
                <a:latin typeface="Bookman Old Style"/>
                <a:cs typeface="Bookman Old Style"/>
              </a:rPr>
              <a:t>новые</a:t>
            </a:r>
            <a:r>
              <a:rPr sz="952" spc="178" dirty="0">
                <a:latin typeface="Bookman Old Style"/>
                <a:cs typeface="Bookman Old Style"/>
              </a:rPr>
              <a:t> </a:t>
            </a:r>
            <a:r>
              <a:rPr sz="952" spc="-41" dirty="0">
                <a:latin typeface="Bookman Old Style"/>
                <a:cs typeface="Bookman Old Style"/>
              </a:rPr>
              <a:t>выражения  </a:t>
            </a:r>
            <a:r>
              <a:rPr sz="952" spc="-25" dirty="0">
                <a:latin typeface="Bookman Old Style"/>
                <a:cs typeface="Bookman Old Style"/>
              </a:rPr>
              <a:t>и  </a:t>
            </a:r>
            <a:r>
              <a:rPr sz="952" spc="-57" dirty="0">
                <a:latin typeface="Bookman Old Style"/>
                <a:cs typeface="Bookman Old Style"/>
              </a:rPr>
              <a:t>повтори   </a:t>
            </a:r>
            <a:r>
              <a:rPr sz="952" dirty="0">
                <a:latin typeface="Bookman Old Style"/>
                <a:cs typeface="Bookman Old Style"/>
              </a:rPr>
              <a:t>их  </a:t>
            </a:r>
            <a:r>
              <a:rPr sz="952" spc="-38" dirty="0">
                <a:latin typeface="Bookman Old Style"/>
                <a:cs typeface="Bookman Old Style"/>
              </a:rPr>
              <a:t>за</a:t>
            </a:r>
            <a:r>
              <a:rPr sz="952" spc="95" dirty="0">
                <a:latin typeface="Bookman Old Style"/>
                <a:cs typeface="Bookman Old Style"/>
              </a:rPr>
              <a:t> </a:t>
            </a:r>
            <a:r>
              <a:rPr sz="952" spc="-51" dirty="0">
                <a:latin typeface="Bookman Old Style"/>
                <a:cs typeface="Bookman Old Style"/>
              </a:rPr>
              <a:t>вороном.</a:t>
            </a:r>
            <a:endParaRPr sz="952">
              <a:latin typeface="Bookman Old Style"/>
              <a:cs typeface="Bookman Old Style"/>
            </a:endParaRPr>
          </a:p>
          <a:p>
            <a:pPr marL="233834">
              <a:spcBef>
                <a:spcPts val="365"/>
              </a:spcBef>
            </a:pPr>
            <a:r>
              <a:rPr sz="952" spc="-57" dirty="0">
                <a:latin typeface="Bookman Old Style"/>
                <a:cs typeface="Bookman Old Style"/>
              </a:rPr>
              <a:t>a   </a:t>
            </a:r>
            <a:r>
              <a:rPr sz="952" spc="-67" dirty="0">
                <a:latin typeface="Bookman Old Style"/>
                <a:cs typeface="Bookman Old Style"/>
              </a:rPr>
              <a:t>shop   </a:t>
            </a:r>
            <a:r>
              <a:rPr sz="952" spc="-35" dirty="0">
                <a:latin typeface="Bookman Old Style"/>
                <a:cs typeface="Bookman Old Style"/>
              </a:rPr>
              <a:t>assistant  </a:t>
            </a:r>
            <a:r>
              <a:rPr sz="952" spc="48" dirty="0">
                <a:latin typeface="Bookman Old Style"/>
                <a:cs typeface="Bookman Old Style"/>
              </a:rPr>
              <a:t>—</a:t>
            </a:r>
            <a:r>
              <a:rPr sz="952" spc="25" dirty="0">
                <a:latin typeface="Bookman Old Style"/>
                <a:cs typeface="Bookman Old Style"/>
              </a:rPr>
              <a:t> </a:t>
            </a:r>
            <a:r>
              <a:rPr sz="952" spc="-57" dirty="0">
                <a:latin typeface="Bookman Old Style"/>
                <a:cs typeface="Bookman Old Style"/>
              </a:rPr>
              <a:t>продавец</a:t>
            </a:r>
            <a:endParaRPr sz="952">
              <a:latin typeface="Bookman Old Style"/>
              <a:cs typeface="Bookman Old Style"/>
            </a:endParaRPr>
          </a:p>
          <a:p>
            <a:pPr marL="233834" marR="321320">
              <a:lnSpc>
                <a:spcPct val="105600"/>
              </a:lnSpc>
            </a:pPr>
            <a:r>
              <a:rPr sz="952" spc="-29" dirty="0">
                <a:latin typeface="Bookman Old Style"/>
                <a:cs typeface="Bookman Old Style"/>
              </a:rPr>
              <a:t>How </a:t>
            </a:r>
            <a:r>
              <a:rPr sz="952" spc="-51" dirty="0">
                <a:latin typeface="Bookman Old Style"/>
                <a:cs typeface="Bookman Old Style"/>
              </a:rPr>
              <a:t>can </a:t>
            </a:r>
            <a:r>
              <a:rPr sz="952" spc="51" dirty="0">
                <a:latin typeface="Bookman Old Style"/>
                <a:cs typeface="Bookman Old Style"/>
              </a:rPr>
              <a:t>I </a:t>
            </a:r>
            <a:r>
              <a:rPr sz="952" spc="-51" dirty="0">
                <a:latin typeface="Bookman Old Style"/>
                <a:cs typeface="Bookman Old Style"/>
              </a:rPr>
              <a:t>help </a:t>
            </a:r>
            <a:r>
              <a:rPr sz="952" spc="-54" dirty="0">
                <a:latin typeface="Bookman Old Style"/>
                <a:cs typeface="Bookman Old Style"/>
              </a:rPr>
              <a:t>you? </a:t>
            </a:r>
            <a:r>
              <a:rPr sz="952" spc="48" dirty="0">
                <a:latin typeface="Bookman Old Style"/>
                <a:cs typeface="Bookman Old Style"/>
              </a:rPr>
              <a:t>— </a:t>
            </a:r>
            <a:r>
              <a:rPr sz="952" spc="-19" dirty="0">
                <a:latin typeface="Bookman Old Style"/>
                <a:cs typeface="Bookman Old Style"/>
              </a:rPr>
              <a:t>Чем </a:t>
            </a:r>
            <a:r>
              <a:rPr sz="952" dirty="0">
                <a:latin typeface="Bookman Old Style"/>
                <a:cs typeface="Bookman Old Style"/>
              </a:rPr>
              <a:t>я </a:t>
            </a:r>
            <a:r>
              <a:rPr sz="952" spc="-25" dirty="0">
                <a:latin typeface="Bookman Old Style"/>
                <a:cs typeface="Bookman Old Style"/>
              </a:rPr>
              <a:t>могу </a:t>
            </a:r>
            <a:r>
              <a:rPr sz="952" spc="-54" dirty="0">
                <a:latin typeface="Bookman Old Style"/>
                <a:cs typeface="Bookman Old Style"/>
              </a:rPr>
              <a:t>вам помочь?  </a:t>
            </a:r>
            <a:r>
              <a:rPr sz="952" spc="-3" dirty="0">
                <a:latin typeface="Bookman Old Style"/>
                <a:cs typeface="Bookman Old Style"/>
              </a:rPr>
              <a:t>What  </a:t>
            </a:r>
            <a:r>
              <a:rPr sz="952" spc="-19" dirty="0">
                <a:latin typeface="Bookman Old Style"/>
                <a:cs typeface="Bookman Old Style"/>
              </a:rPr>
              <a:t>size  </a:t>
            </a:r>
            <a:r>
              <a:rPr sz="952" spc="-22" dirty="0">
                <a:latin typeface="Bookman Old Style"/>
                <a:cs typeface="Bookman Old Style"/>
              </a:rPr>
              <a:t>are  </a:t>
            </a:r>
            <a:r>
              <a:rPr sz="952" spc="-54" dirty="0">
                <a:latin typeface="Bookman Old Style"/>
                <a:cs typeface="Bookman Old Style"/>
              </a:rPr>
              <a:t>you?   </a:t>
            </a:r>
            <a:r>
              <a:rPr sz="952" spc="48" dirty="0">
                <a:latin typeface="Bookman Old Style"/>
                <a:cs typeface="Bookman Old Style"/>
              </a:rPr>
              <a:t>—  </a:t>
            </a:r>
            <a:r>
              <a:rPr sz="952" spc="-25" dirty="0">
                <a:latin typeface="Bookman Old Style"/>
                <a:cs typeface="Bookman Old Style"/>
              </a:rPr>
              <a:t>Какой  </a:t>
            </a:r>
            <a:r>
              <a:rPr sz="952" spc="16" dirty="0">
                <a:latin typeface="Bookman Old Style"/>
                <a:cs typeface="Bookman Old Style"/>
              </a:rPr>
              <a:t>у  </a:t>
            </a:r>
            <a:r>
              <a:rPr sz="952" spc="-67" dirty="0">
                <a:latin typeface="Bookman Old Style"/>
                <a:cs typeface="Bookman Old Style"/>
              </a:rPr>
              <a:t>вас</a:t>
            </a:r>
            <a:r>
              <a:rPr sz="952" spc="-6" dirty="0">
                <a:latin typeface="Bookman Old Style"/>
                <a:cs typeface="Bookman Old Style"/>
              </a:rPr>
              <a:t> </a:t>
            </a:r>
            <a:r>
              <a:rPr sz="952" spc="-57" dirty="0">
                <a:latin typeface="Bookman Old Style"/>
                <a:cs typeface="Bookman Old Style"/>
              </a:rPr>
              <a:t>размер?</a:t>
            </a:r>
            <a:endParaRPr sz="952">
              <a:latin typeface="Bookman Old Style"/>
              <a:cs typeface="Bookman Old Style"/>
            </a:endParaRPr>
          </a:p>
        </p:txBody>
      </p:sp>
      <p:sp>
        <p:nvSpPr>
          <p:cNvPr id="22" name="object 22"/>
          <p:cNvSpPr/>
          <p:nvPr/>
        </p:nvSpPr>
        <p:spPr>
          <a:xfrm>
            <a:off x="4573250" y="3341350"/>
            <a:ext cx="1324063" cy="1378855"/>
          </a:xfrm>
          <a:prstGeom prst="rect">
            <a:avLst/>
          </a:prstGeom>
          <a:blipFill>
            <a:blip r:embed="rId8" cstate="print"/>
            <a:stretch>
              <a:fillRect/>
            </a:stretch>
          </a:blipFill>
        </p:spPr>
        <p:txBody>
          <a:bodyPr wrap="square" lIns="0" tIns="0" rIns="0" bIns="0" rtlCol="0"/>
          <a:lstStyle/>
          <a:p>
            <a:endParaRPr sz="2032"/>
          </a:p>
        </p:txBody>
      </p:sp>
      <p:sp>
        <p:nvSpPr>
          <p:cNvPr id="23" name="object 23"/>
          <p:cNvSpPr/>
          <p:nvPr/>
        </p:nvSpPr>
        <p:spPr>
          <a:xfrm>
            <a:off x="5893281" y="3187233"/>
            <a:ext cx="1233709" cy="1532975"/>
          </a:xfrm>
          <a:prstGeom prst="rect">
            <a:avLst/>
          </a:prstGeom>
          <a:blipFill>
            <a:blip r:embed="rId9" cstate="print"/>
            <a:stretch>
              <a:fillRect/>
            </a:stretch>
          </a:blipFill>
        </p:spPr>
        <p:txBody>
          <a:bodyPr wrap="square" lIns="0" tIns="0" rIns="0" bIns="0" rtlCol="0"/>
          <a:lstStyle/>
          <a:p>
            <a:endParaRPr sz="2032"/>
          </a:p>
        </p:txBody>
      </p:sp>
      <p:sp>
        <p:nvSpPr>
          <p:cNvPr id="24" name="object 24"/>
          <p:cNvSpPr/>
          <p:nvPr/>
        </p:nvSpPr>
        <p:spPr>
          <a:xfrm>
            <a:off x="7122966" y="3341350"/>
            <a:ext cx="2019888" cy="1370858"/>
          </a:xfrm>
          <a:prstGeom prst="rect">
            <a:avLst/>
          </a:prstGeom>
          <a:blipFill>
            <a:blip r:embed="rId10" cstate="print"/>
            <a:stretch>
              <a:fillRect/>
            </a:stretch>
          </a:blipFill>
        </p:spPr>
        <p:txBody>
          <a:bodyPr wrap="square" lIns="0" tIns="0" rIns="0" bIns="0" rtlCol="0"/>
          <a:lstStyle/>
          <a:p>
            <a:endParaRPr sz="2032"/>
          </a:p>
        </p:txBody>
      </p:sp>
      <p:sp>
        <p:nvSpPr>
          <p:cNvPr id="25" name="object 25"/>
          <p:cNvSpPr/>
          <p:nvPr/>
        </p:nvSpPr>
        <p:spPr>
          <a:xfrm>
            <a:off x="766380" y="5617483"/>
            <a:ext cx="0" cy="635000"/>
          </a:xfrm>
          <a:custGeom>
            <a:avLst/>
            <a:gdLst/>
            <a:ahLst/>
            <a:cxnLst/>
            <a:rect l="l" t="t" r="r" b="b"/>
            <a:pathLst>
              <a:path h="1000125">
                <a:moveTo>
                  <a:pt x="0" y="0"/>
                </a:moveTo>
                <a:lnTo>
                  <a:pt x="0" y="1000124"/>
                </a:lnTo>
              </a:path>
            </a:pathLst>
          </a:custGeom>
          <a:ln w="38100">
            <a:solidFill>
              <a:srgbClr val="FBB982"/>
            </a:solidFill>
            <a:prstDash val="dot"/>
          </a:ln>
        </p:spPr>
        <p:txBody>
          <a:bodyPr wrap="square" lIns="0" tIns="0" rIns="0" bIns="0" rtlCol="0"/>
          <a:lstStyle/>
          <a:p>
            <a:endParaRPr sz="2032"/>
          </a:p>
        </p:txBody>
      </p:sp>
      <p:sp>
        <p:nvSpPr>
          <p:cNvPr id="26" name="object 26"/>
          <p:cNvSpPr/>
          <p:nvPr/>
        </p:nvSpPr>
        <p:spPr>
          <a:xfrm>
            <a:off x="814652" y="6276001"/>
            <a:ext cx="3355219" cy="0"/>
          </a:xfrm>
          <a:custGeom>
            <a:avLst/>
            <a:gdLst/>
            <a:ahLst/>
            <a:cxnLst/>
            <a:rect l="l" t="t" r="r" b="b"/>
            <a:pathLst>
              <a:path w="5284470">
                <a:moveTo>
                  <a:pt x="0" y="0"/>
                </a:moveTo>
                <a:lnTo>
                  <a:pt x="5283860" y="0"/>
                </a:lnTo>
              </a:path>
            </a:pathLst>
          </a:custGeom>
          <a:ln w="38100">
            <a:solidFill>
              <a:srgbClr val="FBB982"/>
            </a:solidFill>
            <a:prstDash val="dot"/>
          </a:ln>
        </p:spPr>
        <p:txBody>
          <a:bodyPr wrap="square" lIns="0" tIns="0" rIns="0" bIns="0" rtlCol="0"/>
          <a:lstStyle/>
          <a:p>
            <a:endParaRPr sz="2032"/>
          </a:p>
        </p:txBody>
      </p:sp>
      <p:sp>
        <p:nvSpPr>
          <p:cNvPr id="27" name="object 27"/>
          <p:cNvSpPr/>
          <p:nvPr/>
        </p:nvSpPr>
        <p:spPr>
          <a:xfrm>
            <a:off x="4193619" y="5593967"/>
            <a:ext cx="0" cy="635000"/>
          </a:xfrm>
          <a:custGeom>
            <a:avLst/>
            <a:gdLst/>
            <a:ahLst/>
            <a:cxnLst/>
            <a:rect l="l" t="t" r="r" b="b"/>
            <a:pathLst>
              <a:path h="1000125">
                <a:moveTo>
                  <a:pt x="0" y="1000125"/>
                </a:moveTo>
                <a:lnTo>
                  <a:pt x="0" y="0"/>
                </a:lnTo>
              </a:path>
            </a:pathLst>
          </a:custGeom>
          <a:ln w="38100">
            <a:solidFill>
              <a:srgbClr val="FBB982"/>
            </a:solidFill>
            <a:prstDash val="dot"/>
          </a:ln>
        </p:spPr>
        <p:txBody>
          <a:bodyPr wrap="square" lIns="0" tIns="0" rIns="0" bIns="0" rtlCol="0"/>
          <a:lstStyle/>
          <a:p>
            <a:endParaRPr sz="2032"/>
          </a:p>
        </p:txBody>
      </p:sp>
      <p:sp>
        <p:nvSpPr>
          <p:cNvPr id="28" name="object 28"/>
          <p:cNvSpPr/>
          <p:nvPr/>
        </p:nvSpPr>
        <p:spPr>
          <a:xfrm>
            <a:off x="790516" y="5570445"/>
            <a:ext cx="3355219" cy="0"/>
          </a:xfrm>
          <a:custGeom>
            <a:avLst/>
            <a:gdLst/>
            <a:ahLst/>
            <a:cxnLst/>
            <a:rect l="l" t="t" r="r" b="b"/>
            <a:pathLst>
              <a:path w="5284470">
                <a:moveTo>
                  <a:pt x="5283860" y="0"/>
                </a:moveTo>
                <a:lnTo>
                  <a:pt x="0" y="0"/>
                </a:lnTo>
              </a:path>
            </a:pathLst>
          </a:custGeom>
          <a:ln w="38100">
            <a:solidFill>
              <a:srgbClr val="FBB982"/>
            </a:solidFill>
            <a:prstDash val="dot"/>
          </a:ln>
        </p:spPr>
        <p:txBody>
          <a:bodyPr wrap="square" lIns="0" tIns="0" rIns="0" bIns="0" rtlCol="0"/>
          <a:lstStyle/>
          <a:p>
            <a:endParaRPr sz="2032"/>
          </a:p>
        </p:txBody>
      </p:sp>
      <p:sp>
        <p:nvSpPr>
          <p:cNvPr id="29" name="object 29"/>
          <p:cNvSpPr/>
          <p:nvPr/>
        </p:nvSpPr>
        <p:spPr>
          <a:xfrm>
            <a:off x="766380" y="6276001"/>
            <a:ext cx="0" cy="0"/>
          </a:xfrm>
          <a:custGeom>
            <a:avLst/>
            <a:gdLst/>
            <a:ahLst/>
            <a:cxnLst/>
            <a:rect l="l" t="t" r="r" b="b"/>
            <a:pathLst>
              <a:path>
                <a:moveTo>
                  <a:pt x="0" y="0"/>
                </a:moveTo>
                <a:lnTo>
                  <a:pt x="0" y="0"/>
                </a:lnTo>
              </a:path>
            </a:pathLst>
          </a:custGeom>
          <a:ln w="38100">
            <a:solidFill>
              <a:srgbClr val="FBB982"/>
            </a:solidFill>
          </a:ln>
        </p:spPr>
        <p:txBody>
          <a:bodyPr wrap="square" lIns="0" tIns="0" rIns="0" bIns="0" rtlCol="0"/>
          <a:lstStyle/>
          <a:p>
            <a:endParaRPr sz="2032"/>
          </a:p>
        </p:txBody>
      </p:sp>
      <p:sp>
        <p:nvSpPr>
          <p:cNvPr id="30" name="object 30"/>
          <p:cNvSpPr/>
          <p:nvPr/>
        </p:nvSpPr>
        <p:spPr>
          <a:xfrm>
            <a:off x="4193623" y="6276001"/>
            <a:ext cx="0" cy="0"/>
          </a:xfrm>
          <a:custGeom>
            <a:avLst/>
            <a:gdLst/>
            <a:ahLst/>
            <a:cxnLst/>
            <a:rect l="l" t="t" r="r" b="b"/>
            <a:pathLst>
              <a:path>
                <a:moveTo>
                  <a:pt x="0" y="0"/>
                </a:moveTo>
                <a:lnTo>
                  <a:pt x="0" y="0"/>
                </a:lnTo>
              </a:path>
            </a:pathLst>
          </a:custGeom>
          <a:ln w="38100">
            <a:solidFill>
              <a:srgbClr val="FBB982"/>
            </a:solidFill>
          </a:ln>
        </p:spPr>
        <p:txBody>
          <a:bodyPr wrap="square" lIns="0" tIns="0" rIns="0" bIns="0" rtlCol="0"/>
          <a:lstStyle/>
          <a:p>
            <a:endParaRPr sz="2032"/>
          </a:p>
        </p:txBody>
      </p:sp>
      <p:sp>
        <p:nvSpPr>
          <p:cNvPr id="31" name="object 31"/>
          <p:cNvSpPr/>
          <p:nvPr/>
        </p:nvSpPr>
        <p:spPr>
          <a:xfrm>
            <a:off x="4193623" y="5570445"/>
            <a:ext cx="0" cy="0"/>
          </a:xfrm>
          <a:custGeom>
            <a:avLst/>
            <a:gdLst/>
            <a:ahLst/>
            <a:cxnLst/>
            <a:rect l="l" t="t" r="r" b="b"/>
            <a:pathLst>
              <a:path>
                <a:moveTo>
                  <a:pt x="0" y="0"/>
                </a:moveTo>
                <a:lnTo>
                  <a:pt x="0" y="0"/>
                </a:lnTo>
              </a:path>
            </a:pathLst>
          </a:custGeom>
          <a:ln w="38100">
            <a:solidFill>
              <a:srgbClr val="FBB982"/>
            </a:solidFill>
          </a:ln>
        </p:spPr>
        <p:txBody>
          <a:bodyPr wrap="square" lIns="0" tIns="0" rIns="0" bIns="0" rtlCol="0"/>
          <a:lstStyle/>
          <a:p>
            <a:endParaRPr sz="2032"/>
          </a:p>
        </p:txBody>
      </p:sp>
      <p:sp>
        <p:nvSpPr>
          <p:cNvPr id="32" name="object 32"/>
          <p:cNvSpPr/>
          <p:nvPr/>
        </p:nvSpPr>
        <p:spPr>
          <a:xfrm>
            <a:off x="766380" y="5570445"/>
            <a:ext cx="0" cy="0"/>
          </a:xfrm>
          <a:custGeom>
            <a:avLst/>
            <a:gdLst/>
            <a:ahLst/>
            <a:cxnLst/>
            <a:rect l="l" t="t" r="r" b="b"/>
            <a:pathLst>
              <a:path>
                <a:moveTo>
                  <a:pt x="0" y="0"/>
                </a:moveTo>
                <a:lnTo>
                  <a:pt x="0" y="0"/>
                </a:lnTo>
              </a:path>
            </a:pathLst>
          </a:custGeom>
          <a:ln w="38100">
            <a:solidFill>
              <a:srgbClr val="FBB982"/>
            </a:solidFill>
          </a:ln>
        </p:spPr>
        <p:txBody>
          <a:bodyPr wrap="square" lIns="0" tIns="0" rIns="0" bIns="0" rtlCol="0"/>
          <a:lstStyle/>
          <a:p>
            <a:endParaRPr sz="2032"/>
          </a:p>
        </p:txBody>
      </p:sp>
      <p:sp>
        <p:nvSpPr>
          <p:cNvPr id="33" name="object 33"/>
          <p:cNvSpPr txBox="1"/>
          <p:nvPr/>
        </p:nvSpPr>
        <p:spPr>
          <a:xfrm>
            <a:off x="7315636" y="7307033"/>
            <a:ext cx="1644549" cy="144974"/>
          </a:xfrm>
          <a:prstGeom prst="rect">
            <a:avLst/>
          </a:prstGeom>
        </p:spPr>
        <p:txBody>
          <a:bodyPr vert="horz" wrap="square" lIns="0" tIns="8063" rIns="0" bIns="0" rtlCol="0">
            <a:spAutoFit/>
          </a:bodyPr>
          <a:lstStyle/>
          <a:p>
            <a:pPr marL="8063">
              <a:spcBef>
                <a:spcPts val="63"/>
              </a:spcBef>
              <a:tabLst>
                <a:tab pos="1515887" algn="l"/>
              </a:tabLst>
            </a:pPr>
            <a:r>
              <a:rPr sz="889" spc="10" dirty="0">
                <a:solidFill>
                  <a:srgbClr val="ED680F"/>
                </a:solidFill>
                <a:latin typeface="Tahoma"/>
                <a:cs typeface="Tahoma"/>
              </a:rPr>
              <a:t>U</a:t>
            </a:r>
            <a:r>
              <a:rPr sz="889" spc="-10" dirty="0">
                <a:solidFill>
                  <a:srgbClr val="ED680F"/>
                </a:solidFill>
                <a:latin typeface="Tahoma"/>
                <a:cs typeface="Tahoma"/>
              </a:rPr>
              <a:t>n</a:t>
            </a:r>
            <a:r>
              <a:rPr sz="889" spc="-16" dirty="0">
                <a:solidFill>
                  <a:srgbClr val="ED680F"/>
                </a:solidFill>
                <a:latin typeface="Tahoma"/>
                <a:cs typeface="Tahoma"/>
              </a:rPr>
              <a:t>it</a:t>
            </a:r>
            <a:r>
              <a:rPr sz="889" spc="19" dirty="0">
                <a:solidFill>
                  <a:srgbClr val="ED680F"/>
                </a:solidFill>
                <a:latin typeface="Tahoma"/>
                <a:cs typeface="Tahoma"/>
              </a:rPr>
              <a:t> </a:t>
            </a:r>
            <a:r>
              <a:rPr sz="889" spc="10" dirty="0">
                <a:solidFill>
                  <a:srgbClr val="ED680F"/>
                </a:solidFill>
                <a:latin typeface="Tahoma"/>
                <a:cs typeface="Tahoma"/>
              </a:rPr>
              <a:t>4</a:t>
            </a:r>
            <a:r>
              <a:rPr sz="889" spc="19" dirty="0">
                <a:solidFill>
                  <a:srgbClr val="ED680F"/>
                </a:solidFill>
                <a:latin typeface="Tahoma"/>
                <a:cs typeface="Tahoma"/>
              </a:rPr>
              <a:t> </a:t>
            </a:r>
            <a:r>
              <a:rPr sz="889" spc="13" dirty="0">
                <a:solidFill>
                  <a:srgbClr val="ED680F"/>
                </a:solidFill>
                <a:latin typeface="Tahoma"/>
                <a:cs typeface="Tahoma"/>
              </a:rPr>
              <a:t>L</a:t>
            </a:r>
            <a:r>
              <a:rPr sz="889" spc="32" dirty="0">
                <a:solidFill>
                  <a:srgbClr val="ED680F"/>
                </a:solidFill>
                <a:latin typeface="Tahoma"/>
                <a:cs typeface="Tahoma"/>
              </a:rPr>
              <a:t>e</a:t>
            </a:r>
            <a:r>
              <a:rPr sz="889" spc="29" dirty="0">
                <a:solidFill>
                  <a:srgbClr val="ED680F"/>
                </a:solidFill>
                <a:latin typeface="Tahoma"/>
                <a:cs typeface="Tahoma"/>
              </a:rPr>
              <a:t>s</a:t>
            </a:r>
            <a:r>
              <a:rPr sz="889" spc="32" dirty="0">
                <a:solidFill>
                  <a:srgbClr val="ED680F"/>
                </a:solidFill>
                <a:latin typeface="Tahoma"/>
                <a:cs typeface="Tahoma"/>
              </a:rPr>
              <a:t>s</a:t>
            </a:r>
            <a:r>
              <a:rPr sz="889" spc="16" dirty="0">
                <a:solidFill>
                  <a:srgbClr val="ED680F"/>
                </a:solidFill>
                <a:latin typeface="Tahoma"/>
                <a:cs typeface="Tahoma"/>
              </a:rPr>
              <a:t>o</a:t>
            </a:r>
            <a:r>
              <a:rPr sz="889" spc="-10" dirty="0">
                <a:solidFill>
                  <a:srgbClr val="ED680F"/>
                </a:solidFill>
                <a:latin typeface="Tahoma"/>
                <a:cs typeface="Tahoma"/>
              </a:rPr>
              <a:t>n</a:t>
            </a:r>
            <a:r>
              <a:rPr sz="889" spc="35" dirty="0">
                <a:solidFill>
                  <a:srgbClr val="ED680F"/>
                </a:solidFill>
                <a:latin typeface="Tahoma"/>
                <a:cs typeface="Tahoma"/>
              </a:rPr>
              <a:t>s</a:t>
            </a:r>
            <a:r>
              <a:rPr sz="889" spc="19" dirty="0">
                <a:solidFill>
                  <a:srgbClr val="ED680F"/>
                </a:solidFill>
                <a:latin typeface="Tahoma"/>
                <a:cs typeface="Tahoma"/>
              </a:rPr>
              <a:t> </a:t>
            </a:r>
            <a:r>
              <a:rPr sz="889" spc="10" dirty="0">
                <a:solidFill>
                  <a:srgbClr val="ED680F"/>
                </a:solidFill>
                <a:latin typeface="Tahoma"/>
                <a:cs typeface="Tahoma"/>
              </a:rPr>
              <a:t>5</a:t>
            </a:r>
            <a:r>
              <a:rPr sz="889" spc="19" dirty="0">
                <a:solidFill>
                  <a:srgbClr val="ED680F"/>
                </a:solidFill>
                <a:latin typeface="Tahoma"/>
                <a:cs typeface="Tahoma"/>
              </a:rPr>
              <a:t> </a:t>
            </a:r>
            <a:r>
              <a:rPr sz="889" dirty="0">
                <a:solidFill>
                  <a:srgbClr val="ED680F"/>
                </a:solidFill>
                <a:latin typeface="Tahoma"/>
                <a:cs typeface="Tahoma"/>
              </a:rPr>
              <a:t>a</a:t>
            </a:r>
            <a:r>
              <a:rPr sz="889" spc="-10" dirty="0">
                <a:solidFill>
                  <a:srgbClr val="ED680F"/>
                </a:solidFill>
                <a:latin typeface="Tahoma"/>
                <a:cs typeface="Tahoma"/>
              </a:rPr>
              <a:t>n</a:t>
            </a:r>
            <a:r>
              <a:rPr sz="889" spc="19" dirty="0">
                <a:solidFill>
                  <a:srgbClr val="ED680F"/>
                </a:solidFill>
                <a:latin typeface="Tahoma"/>
                <a:cs typeface="Tahoma"/>
              </a:rPr>
              <a:t>d </a:t>
            </a:r>
            <a:r>
              <a:rPr sz="889" spc="-10" dirty="0">
                <a:solidFill>
                  <a:srgbClr val="ED680F"/>
                </a:solidFill>
                <a:latin typeface="Tahoma"/>
                <a:cs typeface="Tahoma"/>
              </a:rPr>
              <a:t>6</a:t>
            </a:r>
            <a:r>
              <a:rPr sz="889" spc="-3" dirty="0">
                <a:solidFill>
                  <a:srgbClr val="ED680F"/>
                </a:solidFill>
                <a:latin typeface="Tahoma"/>
                <a:cs typeface="Tahoma"/>
              </a:rPr>
              <a:t>,</a:t>
            </a:r>
            <a:r>
              <a:rPr sz="889" spc="19" dirty="0">
                <a:solidFill>
                  <a:srgbClr val="ED680F"/>
                </a:solidFill>
                <a:latin typeface="Tahoma"/>
                <a:cs typeface="Tahoma"/>
              </a:rPr>
              <a:t> </a:t>
            </a:r>
            <a:r>
              <a:rPr sz="889" spc="10" dirty="0">
                <a:solidFill>
                  <a:srgbClr val="ED680F"/>
                </a:solidFill>
                <a:latin typeface="Tahoma"/>
                <a:cs typeface="Tahoma"/>
              </a:rPr>
              <a:t>7</a:t>
            </a:r>
            <a:r>
              <a:rPr sz="889" dirty="0">
                <a:solidFill>
                  <a:srgbClr val="ED680F"/>
                </a:solidFill>
                <a:latin typeface="Tahoma"/>
                <a:cs typeface="Tahoma"/>
              </a:rPr>
              <a:t>	</a:t>
            </a:r>
            <a:r>
              <a:rPr sz="825" spc="16" dirty="0">
                <a:latin typeface="Tahoma"/>
                <a:cs typeface="Tahoma"/>
              </a:rPr>
              <a:t>77</a:t>
            </a:r>
            <a:endParaRPr sz="825">
              <a:latin typeface="Tahoma"/>
              <a:cs typeface="Tahoma"/>
            </a:endParaRPr>
          </a:p>
        </p:txBody>
      </p:sp>
      <p:sp>
        <p:nvSpPr>
          <p:cNvPr id="35" name="object 35"/>
          <p:cNvSpPr txBox="1"/>
          <p:nvPr/>
        </p:nvSpPr>
        <p:spPr>
          <a:xfrm>
            <a:off x="72572" y="7705424"/>
            <a:ext cx="582990" cy="65934"/>
          </a:xfrm>
          <a:prstGeom prst="rect">
            <a:avLst/>
          </a:prstGeom>
        </p:spPr>
        <p:txBody>
          <a:bodyPr vert="horz" wrap="square" lIns="0" tIns="7257" rIns="0" bIns="0" rtlCol="0">
            <a:spAutoFit/>
          </a:bodyPr>
          <a:lstStyle/>
          <a:p>
            <a:pPr marL="8063">
              <a:spcBef>
                <a:spcPts val="57"/>
              </a:spcBef>
            </a:pPr>
            <a:r>
              <a:rPr sz="381" spc="-16" dirty="0">
                <a:latin typeface="Palatino Linotype"/>
                <a:cs typeface="Palatino Linotype"/>
              </a:rPr>
              <a:t>HEru4SB2_2019.indb  </a:t>
            </a:r>
            <a:r>
              <a:rPr sz="381" dirty="0">
                <a:latin typeface="Palatino Linotype"/>
                <a:cs typeface="Palatino Linotype"/>
              </a:rPr>
              <a:t> </a:t>
            </a:r>
            <a:r>
              <a:rPr sz="381" spc="-6" dirty="0">
                <a:latin typeface="Palatino Linotype"/>
                <a:cs typeface="Palatino Linotype"/>
              </a:rPr>
              <a:t>76-77</a:t>
            </a:r>
            <a:endParaRPr sz="381">
              <a:latin typeface="Palatino Linotype"/>
              <a:cs typeface="Palatino Linotype"/>
            </a:endParaRPr>
          </a:p>
        </p:txBody>
      </p:sp>
      <p:sp>
        <p:nvSpPr>
          <p:cNvPr id="36" name="object 36"/>
          <p:cNvSpPr txBox="1"/>
          <p:nvPr/>
        </p:nvSpPr>
        <p:spPr>
          <a:xfrm>
            <a:off x="8626794" y="7705424"/>
            <a:ext cx="418495" cy="65934"/>
          </a:xfrm>
          <a:prstGeom prst="rect">
            <a:avLst/>
          </a:prstGeom>
        </p:spPr>
        <p:txBody>
          <a:bodyPr vert="horz" wrap="square" lIns="0" tIns="7257" rIns="0" bIns="0" rtlCol="0">
            <a:spAutoFit/>
          </a:bodyPr>
          <a:lstStyle/>
          <a:p>
            <a:pPr marL="8063">
              <a:spcBef>
                <a:spcPts val="57"/>
              </a:spcBef>
            </a:pPr>
            <a:r>
              <a:rPr sz="381" spc="-10" dirty="0">
                <a:latin typeface="Palatino Linotype"/>
                <a:cs typeface="Palatino Linotype"/>
              </a:rPr>
              <a:t>06.02.2020 </a:t>
            </a:r>
            <a:r>
              <a:rPr sz="381" spc="38" dirty="0">
                <a:latin typeface="Palatino Linotype"/>
                <a:cs typeface="Palatino Linotype"/>
              </a:rPr>
              <a:t> </a:t>
            </a:r>
            <a:r>
              <a:rPr sz="381" spc="-10" dirty="0">
                <a:latin typeface="Palatino Linotype"/>
                <a:cs typeface="Palatino Linotype"/>
              </a:rPr>
              <a:t>12:43:35</a:t>
            </a:r>
            <a:endParaRPr sz="381">
              <a:latin typeface="Palatino Linotype"/>
              <a:cs typeface="Palatino Linotype"/>
            </a:endParaRPr>
          </a:p>
        </p:txBody>
      </p:sp>
      <p:sp>
        <p:nvSpPr>
          <p:cNvPr id="34" name="object 34"/>
          <p:cNvSpPr txBox="1"/>
          <p:nvPr/>
        </p:nvSpPr>
        <p:spPr>
          <a:xfrm>
            <a:off x="185753" y="7307036"/>
            <a:ext cx="1123648" cy="144974"/>
          </a:xfrm>
          <a:prstGeom prst="rect">
            <a:avLst/>
          </a:prstGeom>
        </p:spPr>
        <p:txBody>
          <a:bodyPr vert="horz" wrap="square" lIns="0" tIns="8063" rIns="0" bIns="0" rtlCol="0">
            <a:spAutoFit/>
          </a:bodyPr>
          <a:lstStyle/>
          <a:p>
            <a:pPr marL="8063">
              <a:spcBef>
                <a:spcPts val="63"/>
              </a:spcBef>
              <a:tabLst>
                <a:tab pos="316884" algn="l"/>
              </a:tabLst>
            </a:pPr>
            <a:r>
              <a:rPr sz="825" dirty="0">
                <a:latin typeface="Tahoma"/>
                <a:cs typeface="Tahoma"/>
              </a:rPr>
              <a:t>76	</a:t>
            </a:r>
            <a:r>
              <a:rPr sz="889" spc="-6" dirty="0">
                <a:solidFill>
                  <a:srgbClr val="ED680F"/>
                </a:solidFill>
                <a:latin typeface="Tahoma"/>
                <a:cs typeface="Tahoma"/>
              </a:rPr>
              <a:t>Unit </a:t>
            </a:r>
            <a:r>
              <a:rPr sz="889" spc="10" dirty="0">
                <a:solidFill>
                  <a:srgbClr val="ED680F"/>
                </a:solidFill>
                <a:latin typeface="Tahoma"/>
                <a:cs typeface="Tahoma"/>
              </a:rPr>
              <a:t>4 </a:t>
            </a:r>
            <a:r>
              <a:rPr sz="889" spc="16" dirty="0">
                <a:solidFill>
                  <a:srgbClr val="ED680F"/>
                </a:solidFill>
                <a:latin typeface="Tahoma"/>
                <a:cs typeface="Tahoma"/>
              </a:rPr>
              <a:t>Lesson </a:t>
            </a:r>
            <a:r>
              <a:rPr sz="889" spc="10" dirty="0">
                <a:solidFill>
                  <a:srgbClr val="ED680F"/>
                </a:solidFill>
                <a:latin typeface="Tahoma"/>
                <a:cs typeface="Tahoma"/>
              </a:rPr>
              <a:t>5</a:t>
            </a:r>
            <a:endParaRPr sz="889">
              <a:latin typeface="Tahoma"/>
              <a:cs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77664" y="1931510"/>
            <a:ext cx="3670569" cy="4079933"/>
          </a:xfrm>
          <a:prstGeom prst="rect">
            <a:avLst/>
          </a:prstGeom>
          <a:blipFill>
            <a:blip r:embed="rId2" cstate="print"/>
            <a:stretch>
              <a:fillRect/>
            </a:stretch>
          </a:blipFill>
        </p:spPr>
        <p:txBody>
          <a:bodyPr wrap="square" lIns="0" tIns="0" rIns="0" bIns="0" rtlCol="0"/>
          <a:lstStyle/>
          <a:p>
            <a:endParaRPr sz="2510"/>
          </a:p>
        </p:txBody>
      </p:sp>
      <p:sp>
        <p:nvSpPr>
          <p:cNvPr id="3" name="object 3"/>
          <p:cNvSpPr/>
          <p:nvPr/>
        </p:nvSpPr>
        <p:spPr>
          <a:xfrm>
            <a:off x="5451059" y="6001482"/>
            <a:ext cx="3697443" cy="0"/>
          </a:xfrm>
          <a:custGeom>
            <a:avLst/>
            <a:gdLst/>
            <a:ahLst/>
            <a:cxnLst/>
            <a:rect l="l" t="t" r="r" b="b"/>
            <a:pathLst>
              <a:path w="4714240">
                <a:moveTo>
                  <a:pt x="0" y="0"/>
                </a:moveTo>
                <a:lnTo>
                  <a:pt x="4713896" y="0"/>
                </a:lnTo>
              </a:path>
            </a:pathLst>
          </a:custGeom>
          <a:ln w="76200">
            <a:solidFill>
              <a:srgbClr val="FFDA8E"/>
            </a:solidFill>
          </a:ln>
        </p:spPr>
        <p:txBody>
          <a:bodyPr wrap="square" lIns="0" tIns="0" rIns="0" bIns="0" rtlCol="0"/>
          <a:lstStyle/>
          <a:p>
            <a:endParaRPr sz="2510"/>
          </a:p>
        </p:txBody>
      </p:sp>
      <p:sp>
        <p:nvSpPr>
          <p:cNvPr id="4" name="object 4"/>
          <p:cNvSpPr/>
          <p:nvPr/>
        </p:nvSpPr>
        <p:spPr>
          <a:xfrm>
            <a:off x="5451059" y="1961388"/>
            <a:ext cx="3697443" cy="4040094"/>
          </a:xfrm>
          <a:custGeom>
            <a:avLst/>
            <a:gdLst/>
            <a:ahLst/>
            <a:cxnLst/>
            <a:rect l="l" t="t" r="r" b="b"/>
            <a:pathLst>
              <a:path w="4714240" h="5151120">
                <a:moveTo>
                  <a:pt x="4713896" y="0"/>
                </a:moveTo>
                <a:lnTo>
                  <a:pt x="0" y="0"/>
                </a:lnTo>
                <a:lnTo>
                  <a:pt x="0" y="5151120"/>
                </a:lnTo>
              </a:path>
            </a:pathLst>
          </a:custGeom>
          <a:ln w="76200">
            <a:solidFill>
              <a:srgbClr val="FFDA8E"/>
            </a:solidFill>
          </a:ln>
        </p:spPr>
        <p:txBody>
          <a:bodyPr wrap="square" lIns="0" tIns="0" rIns="0" bIns="0" rtlCol="0"/>
          <a:lstStyle/>
          <a:p>
            <a:endParaRPr sz="2510"/>
          </a:p>
        </p:txBody>
      </p:sp>
      <p:sp>
        <p:nvSpPr>
          <p:cNvPr id="5" name="object 5"/>
          <p:cNvSpPr/>
          <p:nvPr/>
        </p:nvSpPr>
        <p:spPr>
          <a:xfrm>
            <a:off x="5664379" y="4690155"/>
            <a:ext cx="1261025" cy="1063307"/>
          </a:xfrm>
          <a:prstGeom prst="rect">
            <a:avLst/>
          </a:prstGeom>
          <a:blipFill>
            <a:blip r:embed="rId3" cstate="print"/>
            <a:stretch>
              <a:fillRect/>
            </a:stretch>
          </a:blipFill>
        </p:spPr>
        <p:txBody>
          <a:bodyPr wrap="square" lIns="0" tIns="0" rIns="0" bIns="0" rtlCol="0"/>
          <a:lstStyle/>
          <a:p>
            <a:endParaRPr sz="2510"/>
          </a:p>
        </p:txBody>
      </p:sp>
      <p:sp>
        <p:nvSpPr>
          <p:cNvPr id="6" name="object 6"/>
          <p:cNvSpPr/>
          <p:nvPr/>
        </p:nvSpPr>
        <p:spPr>
          <a:xfrm>
            <a:off x="6960039" y="4693132"/>
            <a:ext cx="891987" cy="1060325"/>
          </a:xfrm>
          <a:prstGeom prst="rect">
            <a:avLst/>
          </a:prstGeom>
          <a:blipFill>
            <a:blip r:embed="rId4" cstate="print"/>
            <a:stretch>
              <a:fillRect/>
            </a:stretch>
          </a:blipFill>
        </p:spPr>
        <p:txBody>
          <a:bodyPr wrap="square" lIns="0" tIns="0" rIns="0" bIns="0" rtlCol="0"/>
          <a:lstStyle/>
          <a:p>
            <a:endParaRPr sz="2510"/>
          </a:p>
        </p:txBody>
      </p:sp>
      <p:sp>
        <p:nvSpPr>
          <p:cNvPr id="7" name="object 7"/>
          <p:cNvSpPr/>
          <p:nvPr/>
        </p:nvSpPr>
        <p:spPr>
          <a:xfrm>
            <a:off x="5667357" y="2186004"/>
            <a:ext cx="883522" cy="1157442"/>
          </a:xfrm>
          <a:prstGeom prst="rect">
            <a:avLst/>
          </a:prstGeom>
          <a:blipFill>
            <a:blip r:embed="rId5" cstate="print"/>
            <a:stretch>
              <a:fillRect/>
            </a:stretch>
          </a:blipFill>
        </p:spPr>
        <p:txBody>
          <a:bodyPr wrap="square" lIns="0" tIns="0" rIns="0" bIns="0" rtlCol="0"/>
          <a:lstStyle/>
          <a:p>
            <a:endParaRPr sz="2510"/>
          </a:p>
        </p:txBody>
      </p:sp>
      <p:sp>
        <p:nvSpPr>
          <p:cNvPr id="8" name="object 8"/>
          <p:cNvSpPr/>
          <p:nvPr/>
        </p:nvSpPr>
        <p:spPr>
          <a:xfrm>
            <a:off x="7277080" y="3404211"/>
            <a:ext cx="1631576" cy="1238619"/>
          </a:xfrm>
          <a:prstGeom prst="rect">
            <a:avLst/>
          </a:prstGeom>
          <a:blipFill>
            <a:blip r:embed="rId6" cstate="print"/>
            <a:stretch>
              <a:fillRect/>
            </a:stretch>
          </a:blipFill>
        </p:spPr>
        <p:txBody>
          <a:bodyPr wrap="square" lIns="0" tIns="0" rIns="0" bIns="0" rtlCol="0"/>
          <a:lstStyle/>
          <a:p>
            <a:endParaRPr sz="2510"/>
          </a:p>
        </p:txBody>
      </p:sp>
      <p:sp>
        <p:nvSpPr>
          <p:cNvPr id="9" name="object 9"/>
          <p:cNvSpPr txBox="1"/>
          <p:nvPr/>
        </p:nvSpPr>
        <p:spPr>
          <a:xfrm>
            <a:off x="6812372" y="6077245"/>
            <a:ext cx="1788957" cy="1035980"/>
          </a:xfrm>
          <a:prstGeom prst="rect">
            <a:avLst/>
          </a:prstGeom>
        </p:spPr>
        <p:txBody>
          <a:bodyPr vert="horz" wrap="square" lIns="0" tIns="9961" rIns="0" bIns="0" rtlCol="0">
            <a:spAutoFit/>
          </a:bodyPr>
          <a:lstStyle/>
          <a:p>
            <a:pPr marL="149409" indent="-134468">
              <a:lnSpc>
                <a:spcPts val="1027"/>
              </a:lnSpc>
              <a:spcBef>
                <a:spcPts val="78"/>
              </a:spcBef>
              <a:buAutoNum type="arabicPeriod"/>
              <a:tabLst>
                <a:tab pos="149907" algn="l"/>
              </a:tabLst>
            </a:pPr>
            <a:r>
              <a:rPr sz="863" spc="24" dirty="0">
                <a:latin typeface="PMingLiU"/>
                <a:cs typeface="PMingLiU"/>
              </a:rPr>
              <a:t>basset</a:t>
            </a:r>
            <a:r>
              <a:rPr sz="863" spc="-8" dirty="0">
                <a:latin typeface="PMingLiU"/>
                <a:cs typeface="PMingLiU"/>
              </a:rPr>
              <a:t> </a:t>
            </a:r>
            <a:r>
              <a:rPr sz="863" spc="-137" dirty="0">
                <a:latin typeface="Times New Roman"/>
                <a:cs typeface="Times New Roman"/>
              </a:rPr>
              <a:t>[</a:t>
            </a:r>
            <a:r>
              <a:rPr sz="784" spc="-137" dirty="0">
                <a:latin typeface="Times New Roman"/>
                <a:cs typeface="Times New Roman"/>
              </a:rPr>
              <a:t>bst</a:t>
            </a:r>
            <a:r>
              <a:rPr sz="863" spc="-137" dirty="0">
                <a:latin typeface="Times New Roman"/>
                <a:cs typeface="Times New Roman"/>
              </a:rPr>
              <a:t>]</a:t>
            </a:r>
            <a:endParaRPr sz="863">
              <a:latin typeface="Times New Roman"/>
              <a:cs typeface="Times New Roman"/>
            </a:endParaRPr>
          </a:p>
          <a:p>
            <a:pPr marL="149409" indent="-139449">
              <a:lnSpc>
                <a:spcPts val="1020"/>
              </a:lnSpc>
              <a:buAutoNum type="arabicPeriod"/>
              <a:tabLst>
                <a:tab pos="149907" algn="l"/>
              </a:tabLst>
            </a:pPr>
            <a:r>
              <a:rPr sz="863" spc="39" dirty="0">
                <a:latin typeface="PMingLiU"/>
                <a:cs typeface="PMingLiU"/>
              </a:rPr>
              <a:t>Siberian </a:t>
            </a:r>
            <a:r>
              <a:rPr sz="863" spc="47" dirty="0">
                <a:latin typeface="PMingLiU"/>
                <a:cs typeface="PMingLiU"/>
              </a:rPr>
              <a:t>husky </a:t>
            </a:r>
            <a:r>
              <a:rPr sz="863" spc="-129" dirty="0">
                <a:latin typeface="Times New Roman"/>
                <a:cs typeface="Times New Roman"/>
              </a:rPr>
              <a:t>[</a:t>
            </a:r>
            <a:r>
              <a:rPr sz="784" spc="-129" dirty="0">
                <a:latin typeface="Times New Roman"/>
                <a:cs typeface="Times New Roman"/>
              </a:rPr>
              <a:t>sabriən  </a:t>
            </a:r>
            <a:r>
              <a:rPr sz="784" spc="-114" dirty="0">
                <a:latin typeface="Times New Roman"/>
                <a:cs typeface="Times New Roman"/>
              </a:rPr>
              <a:t> </a:t>
            </a:r>
            <a:r>
              <a:rPr sz="784" spc="-106" dirty="0">
                <a:latin typeface="Times New Roman"/>
                <a:cs typeface="Times New Roman"/>
              </a:rPr>
              <a:t>hski</a:t>
            </a:r>
            <a:r>
              <a:rPr sz="863" spc="-106" dirty="0">
                <a:latin typeface="Times New Roman"/>
                <a:cs typeface="Times New Roman"/>
              </a:rPr>
              <a:t>]</a:t>
            </a:r>
            <a:endParaRPr sz="863">
              <a:latin typeface="Times New Roman"/>
              <a:cs typeface="Times New Roman"/>
            </a:endParaRPr>
          </a:p>
          <a:p>
            <a:pPr marL="149409" indent="-135962">
              <a:lnSpc>
                <a:spcPts val="1020"/>
              </a:lnSpc>
              <a:buAutoNum type="arabicPeriod"/>
              <a:tabLst>
                <a:tab pos="149907" algn="l"/>
              </a:tabLst>
            </a:pPr>
            <a:r>
              <a:rPr sz="863" spc="43" dirty="0">
                <a:latin typeface="PMingLiU"/>
                <a:cs typeface="PMingLiU"/>
              </a:rPr>
              <a:t>bullterrier</a:t>
            </a:r>
            <a:r>
              <a:rPr sz="863" dirty="0">
                <a:latin typeface="PMingLiU"/>
                <a:cs typeface="PMingLiU"/>
              </a:rPr>
              <a:t> </a:t>
            </a:r>
            <a:r>
              <a:rPr sz="863" spc="-89" dirty="0">
                <a:latin typeface="Times New Roman"/>
                <a:cs typeface="Times New Roman"/>
              </a:rPr>
              <a:t>[</a:t>
            </a:r>
            <a:r>
              <a:rPr sz="784" spc="-89" dirty="0">
                <a:latin typeface="Times New Roman"/>
                <a:cs typeface="Times New Roman"/>
              </a:rPr>
              <a:t>bυlteriə</a:t>
            </a:r>
            <a:r>
              <a:rPr sz="863" spc="-89" dirty="0">
                <a:latin typeface="Times New Roman"/>
                <a:cs typeface="Times New Roman"/>
              </a:rPr>
              <a:t>]</a:t>
            </a:r>
            <a:endParaRPr sz="863">
              <a:latin typeface="Times New Roman"/>
              <a:cs typeface="Times New Roman"/>
            </a:endParaRPr>
          </a:p>
          <a:p>
            <a:pPr marL="149409" indent="-138951">
              <a:lnSpc>
                <a:spcPts val="1020"/>
              </a:lnSpc>
              <a:buAutoNum type="arabicPeriod"/>
              <a:tabLst>
                <a:tab pos="149907" algn="l"/>
              </a:tabLst>
            </a:pPr>
            <a:r>
              <a:rPr sz="863" spc="39" dirty="0">
                <a:latin typeface="PMingLiU"/>
                <a:cs typeface="PMingLiU"/>
              </a:rPr>
              <a:t>boxer</a:t>
            </a:r>
            <a:r>
              <a:rPr sz="863" spc="-27" dirty="0">
                <a:latin typeface="PMingLiU"/>
                <a:cs typeface="PMingLiU"/>
              </a:rPr>
              <a:t> </a:t>
            </a:r>
            <a:r>
              <a:rPr sz="863" spc="-75" dirty="0">
                <a:latin typeface="Times New Roman"/>
                <a:cs typeface="Times New Roman"/>
              </a:rPr>
              <a:t>[</a:t>
            </a:r>
            <a:r>
              <a:rPr sz="784" spc="-75" dirty="0">
                <a:latin typeface="Times New Roman"/>
                <a:cs typeface="Times New Roman"/>
              </a:rPr>
              <a:t>bɒksə</a:t>
            </a:r>
            <a:r>
              <a:rPr sz="863" spc="-75" dirty="0">
                <a:latin typeface="Times New Roman"/>
                <a:cs typeface="Times New Roman"/>
              </a:rPr>
              <a:t>]</a:t>
            </a:r>
            <a:endParaRPr sz="863">
              <a:latin typeface="Times New Roman"/>
              <a:cs typeface="Times New Roman"/>
            </a:endParaRPr>
          </a:p>
          <a:p>
            <a:pPr marL="149409" indent="-135962">
              <a:lnSpc>
                <a:spcPts val="1020"/>
              </a:lnSpc>
              <a:buAutoNum type="arabicPeriod"/>
              <a:tabLst>
                <a:tab pos="149907" algn="l"/>
              </a:tabLst>
            </a:pPr>
            <a:r>
              <a:rPr sz="863" spc="59" dirty="0">
                <a:latin typeface="PMingLiU"/>
                <a:cs typeface="PMingLiU"/>
              </a:rPr>
              <a:t>Newfoundland</a:t>
            </a:r>
            <a:r>
              <a:rPr sz="863" spc="12" dirty="0">
                <a:latin typeface="PMingLiU"/>
                <a:cs typeface="PMingLiU"/>
              </a:rPr>
              <a:t> </a:t>
            </a:r>
            <a:r>
              <a:rPr sz="863" spc="-63" dirty="0">
                <a:latin typeface="Times New Roman"/>
                <a:cs typeface="Times New Roman"/>
              </a:rPr>
              <a:t>[</a:t>
            </a:r>
            <a:r>
              <a:rPr sz="784" spc="-63" dirty="0">
                <a:latin typeface="Times New Roman"/>
                <a:cs typeface="Times New Roman"/>
              </a:rPr>
              <a:t>njfaυndlənd</a:t>
            </a:r>
            <a:r>
              <a:rPr sz="863" spc="-63" dirty="0">
                <a:latin typeface="Times New Roman"/>
                <a:cs typeface="Times New Roman"/>
              </a:rPr>
              <a:t>]</a:t>
            </a:r>
            <a:endParaRPr sz="863">
              <a:latin typeface="Times New Roman"/>
              <a:cs typeface="Times New Roman"/>
            </a:endParaRPr>
          </a:p>
          <a:p>
            <a:pPr marL="149409" indent="-138452">
              <a:lnSpc>
                <a:spcPts val="1020"/>
              </a:lnSpc>
              <a:buAutoNum type="arabicPeriod"/>
              <a:tabLst>
                <a:tab pos="149907" algn="l"/>
              </a:tabLst>
            </a:pPr>
            <a:r>
              <a:rPr sz="863" spc="51" dirty="0">
                <a:latin typeface="PMingLiU"/>
                <a:cs typeface="PMingLiU"/>
              </a:rPr>
              <a:t>poodle</a:t>
            </a:r>
            <a:r>
              <a:rPr sz="863" spc="-24" dirty="0">
                <a:latin typeface="PMingLiU"/>
                <a:cs typeface="PMingLiU"/>
              </a:rPr>
              <a:t> </a:t>
            </a:r>
            <a:r>
              <a:rPr sz="863" spc="4" dirty="0">
                <a:latin typeface="Times New Roman"/>
                <a:cs typeface="Times New Roman"/>
              </a:rPr>
              <a:t>[</a:t>
            </a:r>
            <a:r>
              <a:rPr sz="784" spc="4" dirty="0">
                <a:latin typeface="Times New Roman"/>
                <a:cs typeface="Times New Roman"/>
              </a:rPr>
              <a:t>pdl</a:t>
            </a:r>
            <a:r>
              <a:rPr sz="863" spc="4" dirty="0">
                <a:latin typeface="Times New Roman"/>
                <a:cs typeface="Times New Roman"/>
              </a:rPr>
              <a:t>]</a:t>
            </a:r>
            <a:endParaRPr sz="863">
              <a:latin typeface="Times New Roman"/>
              <a:cs typeface="Times New Roman"/>
            </a:endParaRPr>
          </a:p>
          <a:p>
            <a:pPr marL="149409" indent="-127994">
              <a:lnSpc>
                <a:spcPts val="1020"/>
              </a:lnSpc>
              <a:buAutoNum type="arabicPeriod"/>
              <a:tabLst>
                <a:tab pos="149907" algn="l"/>
              </a:tabLst>
            </a:pPr>
            <a:r>
              <a:rPr sz="863" spc="43" dirty="0">
                <a:latin typeface="PMingLiU"/>
                <a:cs typeface="PMingLiU"/>
              </a:rPr>
              <a:t>bulldog</a:t>
            </a:r>
            <a:r>
              <a:rPr sz="863" spc="-8" dirty="0">
                <a:latin typeface="PMingLiU"/>
                <a:cs typeface="PMingLiU"/>
              </a:rPr>
              <a:t> </a:t>
            </a:r>
            <a:r>
              <a:rPr sz="863" spc="-59" dirty="0">
                <a:latin typeface="Times New Roman"/>
                <a:cs typeface="Times New Roman"/>
              </a:rPr>
              <a:t>[</a:t>
            </a:r>
            <a:r>
              <a:rPr sz="784" spc="-59" dirty="0">
                <a:latin typeface="Times New Roman"/>
                <a:cs typeface="Times New Roman"/>
              </a:rPr>
              <a:t>bυldɒg</a:t>
            </a:r>
            <a:r>
              <a:rPr sz="863" spc="-59" dirty="0">
                <a:latin typeface="Times New Roman"/>
                <a:cs typeface="Times New Roman"/>
              </a:rPr>
              <a:t>]</a:t>
            </a:r>
            <a:endParaRPr sz="863">
              <a:latin typeface="Times New Roman"/>
              <a:cs typeface="Times New Roman"/>
            </a:endParaRPr>
          </a:p>
          <a:p>
            <a:pPr marL="149409" indent="-138452">
              <a:lnSpc>
                <a:spcPts val="1027"/>
              </a:lnSpc>
              <a:buAutoNum type="arabicPeriod"/>
              <a:tabLst>
                <a:tab pos="149907" algn="l"/>
              </a:tabLst>
            </a:pPr>
            <a:r>
              <a:rPr sz="863" spc="59" dirty="0">
                <a:latin typeface="PMingLiU"/>
                <a:cs typeface="PMingLiU"/>
              </a:rPr>
              <a:t>mongrel </a:t>
            </a:r>
            <a:r>
              <a:rPr sz="863" spc="-71" dirty="0">
                <a:latin typeface="Times New Roman"/>
                <a:cs typeface="Times New Roman"/>
              </a:rPr>
              <a:t>[</a:t>
            </a:r>
            <a:r>
              <a:rPr sz="784" spc="-71" dirty="0">
                <a:latin typeface="Times New Roman"/>
                <a:cs typeface="Times New Roman"/>
              </a:rPr>
              <a:t>mŋgrəl</a:t>
            </a:r>
            <a:r>
              <a:rPr sz="863" spc="-71" dirty="0">
                <a:latin typeface="Times New Roman"/>
                <a:cs typeface="Times New Roman"/>
              </a:rPr>
              <a:t>] </a:t>
            </a:r>
            <a:r>
              <a:rPr sz="863" spc="-39" dirty="0">
                <a:latin typeface="PMingLiU"/>
                <a:cs typeface="PMingLiU"/>
              </a:rPr>
              <a:t>—  </a:t>
            </a:r>
            <a:r>
              <a:rPr sz="863" spc="-388" dirty="0">
                <a:latin typeface="PMingLiU"/>
                <a:cs typeface="PMingLiU"/>
              </a:rPr>
              <a:t>дворняжка</a:t>
            </a:r>
            <a:endParaRPr sz="863">
              <a:latin typeface="PMingLiU"/>
              <a:cs typeface="PMingLiU"/>
            </a:endParaRPr>
          </a:p>
        </p:txBody>
      </p:sp>
      <p:sp>
        <p:nvSpPr>
          <p:cNvPr id="10" name="object 10"/>
          <p:cNvSpPr/>
          <p:nvPr/>
        </p:nvSpPr>
        <p:spPr>
          <a:xfrm>
            <a:off x="5686771" y="4456568"/>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11" name="object 11"/>
          <p:cNvSpPr/>
          <p:nvPr/>
        </p:nvSpPr>
        <p:spPr>
          <a:xfrm>
            <a:off x="5686771" y="4456568"/>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12" name="object 12"/>
          <p:cNvSpPr txBox="1"/>
          <p:nvPr/>
        </p:nvSpPr>
        <p:spPr>
          <a:xfrm>
            <a:off x="5667368" y="3399237"/>
            <a:ext cx="1564341" cy="1236749"/>
          </a:xfrm>
          <a:prstGeom prst="rect">
            <a:avLst/>
          </a:prstGeom>
        </p:spPr>
        <p:txBody>
          <a:bodyPr vert="horz" wrap="square" lIns="0" tIns="0" rIns="0" bIns="0" rtlCol="0">
            <a:spAutoFit/>
          </a:bodyPr>
          <a:lstStyle/>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a:lnSpc>
                <a:spcPct val="100000"/>
              </a:lnSpc>
            </a:pPr>
            <a:endParaRPr sz="941">
              <a:latin typeface="Times New Roman"/>
              <a:cs typeface="Times New Roman"/>
            </a:endParaRPr>
          </a:p>
          <a:p>
            <a:pPr marL="59266">
              <a:spcBef>
                <a:spcPts val="808"/>
              </a:spcBef>
            </a:pPr>
            <a:r>
              <a:rPr sz="784" spc="86" dirty="0">
                <a:latin typeface="Calibri"/>
                <a:cs typeface="Calibri"/>
              </a:rPr>
              <a:t>4</a:t>
            </a:r>
            <a:endParaRPr sz="784">
              <a:latin typeface="Calibri"/>
              <a:cs typeface="Calibri"/>
            </a:endParaRPr>
          </a:p>
        </p:txBody>
      </p:sp>
      <p:sp>
        <p:nvSpPr>
          <p:cNvPr id="13" name="object 13"/>
          <p:cNvSpPr/>
          <p:nvPr/>
        </p:nvSpPr>
        <p:spPr>
          <a:xfrm>
            <a:off x="7304945" y="4473502"/>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14" name="object 14"/>
          <p:cNvSpPr/>
          <p:nvPr/>
        </p:nvSpPr>
        <p:spPr>
          <a:xfrm>
            <a:off x="7304945" y="4473502"/>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15" name="object 15"/>
          <p:cNvSpPr txBox="1"/>
          <p:nvPr/>
        </p:nvSpPr>
        <p:spPr>
          <a:xfrm>
            <a:off x="7341493" y="4467775"/>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5</a:t>
            </a:r>
            <a:endParaRPr sz="745">
              <a:latin typeface="Calibri"/>
              <a:cs typeface="Calibri"/>
            </a:endParaRPr>
          </a:p>
        </p:txBody>
      </p:sp>
      <p:sp>
        <p:nvSpPr>
          <p:cNvPr id="16" name="object 16"/>
          <p:cNvSpPr/>
          <p:nvPr/>
        </p:nvSpPr>
        <p:spPr>
          <a:xfrm>
            <a:off x="6591250" y="2186003"/>
            <a:ext cx="1404460" cy="1157453"/>
          </a:xfrm>
          <a:prstGeom prst="rect">
            <a:avLst/>
          </a:prstGeom>
          <a:blipFill>
            <a:blip r:embed="rId7" cstate="print"/>
            <a:stretch>
              <a:fillRect/>
            </a:stretch>
          </a:blipFill>
        </p:spPr>
        <p:txBody>
          <a:bodyPr wrap="square" lIns="0" tIns="0" rIns="0" bIns="0" rtlCol="0"/>
          <a:lstStyle/>
          <a:p>
            <a:endParaRPr sz="2510"/>
          </a:p>
        </p:txBody>
      </p:sp>
      <p:sp>
        <p:nvSpPr>
          <p:cNvPr id="17" name="object 17"/>
          <p:cNvSpPr/>
          <p:nvPr/>
        </p:nvSpPr>
        <p:spPr>
          <a:xfrm>
            <a:off x="8024149" y="2186004"/>
            <a:ext cx="884507" cy="1157442"/>
          </a:xfrm>
          <a:prstGeom prst="rect">
            <a:avLst/>
          </a:prstGeom>
          <a:blipFill>
            <a:blip r:embed="rId8" cstate="print"/>
            <a:stretch>
              <a:fillRect/>
            </a:stretch>
          </a:blipFill>
        </p:spPr>
        <p:txBody>
          <a:bodyPr wrap="square" lIns="0" tIns="0" rIns="0" bIns="0" rtlCol="0"/>
          <a:lstStyle/>
          <a:p>
            <a:endParaRPr sz="2510"/>
          </a:p>
        </p:txBody>
      </p:sp>
      <p:sp>
        <p:nvSpPr>
          <p:cNvPr id="18" name="object 18"/>
          <p:cNvSpPr/>
          <p:nvPr/>
        </p:nvSpPr>
        <p:spPr>
          <a:xfrm>
            <a:off x="5667367" y="3399237"/>
            <a:ext cx="1564340" cy="1243096"/>
          </a:xfrm>
          <a:prstGeom prst="rect">
            <a:avLst/>
          </a:prstGeom>
          <a:blipFill>
            <a:blip r:embed="rId9" cstate="print"/>
            <a:stretch>
              <a:fillRect/>
            </a:stretch>
          </a:blipFill>
        </p:spPr>
        <p:txBody>
          <a:bodyPr wrap="square" lIns="0" tIns="0" rIns="0" bIns="0" rtlCol="0"/>
          <a:lstStyle/>
          <a:p>
            <a:endParaRPr sz="2510"/>
          </a:p>
        </p:txBody>
      </p:sp>
      <p:sp>
        <p:nvSpPr>
          <p:cNvPr id="19" name="object 19"/>
          <p:cNvSpPr/>
          <p:nvPr/>
        </p:nvSpPr>
        <p:spPr>
          <a:xfrm>
            <a:off x="7892159" y="4688660"/>
            <a:ext cx="1016497" cy="1069280"/>
          </a:xfrm>
          <a:prstGeom prst="rect">
            <a:avLst/>
          </a:prstGeom>
          <a:blipFill>
            <a:blip r:embed="rId10" cstate="print"/>
            <a:stretch>
              <a:fillRect/>
            </a:stretch>
          </a:blipFill>
        </p:spPr>
        <p:txBody>
          <a:bodyPr wrap="square" lIns="0" tIns="0" rIns="0" bIns="0" rtlCol="0"/>
          <a:lstStyle/>
          <a:p>
            <a:endParaRPr sz="2510"/>
          </a:p>
        </p:txBody>
      </p:sp>
      <p:sp>
        <p:nvSpPr>
          <p:cNvPr id="20" name="object 20"/>
          <p:cNvSpPr/>
          <p:nvPr/>
        </p:nvSpPr>
        <p:spPr>
          <a:xfrm>
            <a:off x="5686771" y="3177603"/>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21" name="object 21"/>
          <p:cNvSpPr/>
          <p:nvPr/>
        </p:nvSpPr>
        <p:spPr>
          <a:xfrm>
            <a:off x="5686771" y="3177603"/>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22" name="object 22"/>
          <p:cNvSpPr txBox="1"/>
          <p:nvPr/>
        </p:nvSpPr>
        <p:spPr>
          <a:xfrm>
            <a:off x="5723318" y="3171877"/>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1</a:t>
            </a:r>
            <a:endParaRPr sz="745">
              <a:latin typeface="Calibri"/>
              <a:cs typeface="Calibri"/>
            </a:endParaRPr>
          </a:p>
        </p:txBody>
      </p:sp>
      <p:sp>
        <p:nvSpPr>
          <p:cNvPr id="23" name="object 23"/>
          <p:cNvSpPr/>
          <p:nvPr/>
        </p:nvSpPr>
        <p:spPr>
          <a:xfrm>
            <a:off x="6618628" y="3177603"/>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24" name="object 24"/>
          <p:cNvSpPr/>
          <p:nvPr/>
        </p:nvSpPr>
        <p:spPr>
          <a:xfrm>
            <a:off x="6618628" y="3177603"/>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25" name="object 25"/>
          <p:cNvSpPr txBox="1"/>
          <p:nvPr/>
        </p:nvSpPr>
        <p:spPr>
          <a:xfrm>
            <a:off x="6655175" y="3171877"/>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2</a:t>
            </a:r>
            <a:endParaRPr sz="745">
              <a:latin typeface="Calibri"/>
              <a:cs typeface="Calibri"/>
            </a:endParaRPr>
          </a:p>
        </p:txBody>
      </p:sp>
      <p:sp>
        <p:nvSpPr>
          <p:cNvPr id="26" name="object 26"/>
          <p:cNvSpPr/>
          <p:nvPr/>
        </p:nvSpPr>
        <p:spPr>
          <a:xfrm>
            <a:off x="8047043" y="3177603"/>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27" name="object 27"/>
          <p:cNvSpPr/>
          <p:nvPr/>
        </p:nvSpPr>
        <p:spPr>
          <a:xfrm>
            <a:off x="8047043" y="3177603"/>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28" name="object 28"/>
          <p:cNvSpPr txBox="1"/>
          <p:nvPr/>
        </p:nvSpPr>
        <p:spPr>
          <a:xfrm>
            <a:off x="8083592" y="3171877"/>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3</a:t>
            </a:r>
            <a:endParaRPr sz="745">
              <a:latin typeface="Calibri"/>
              <a:cs typeface="Calibri"/>
            </a:endParaRPr>
          </a:p>
        </p:txBody>
      </p:sp>
      <p:sp>
        <p:nvSpPr>
          <p:cNvPr id="29" name="object 29"/>
          <p:cNvSpPr/>
          <p:nvPr/>
        </p:nvSpPr>
        <p:spPr>
          <a:xfrm>
            <a:off x="5687269" y="5591600"/>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30" name="object 30"/>
          <p:cNvSpPr/>
          <p:nvPr/>
        </p:nvSpPr>
        <p:spPr>
          <a:xfrm>
            <a:off x="5687269" y="5591600"/>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31" name="object 31"/>
          <p:cNvSpPr txBox="1"/>
          <p:nvPr/>
        </p:nvSpPr>
        <p:spPr>
          <a:xfrm>
            <a:off x="5723816" y="5585873"/>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6</a:t>
            </a:r>
            <a:endParaRPr sz="745">
              <a:latin typeface="Calibri"/>
              <a:cs typeface="Calibri"/>
            </a:endParaRPr>
          </a:p>
        </p:txBody>
      </p:sp>
      <p:sp>
        <p:nvSpPr>
          <p:cNvPr id="32" name="object 32"/>
          <p:cNvSpPr/>
          <p:nvPr/>
        </p:nvSpPr>
        <p:spPr>
          <a:xfrm>
            <a:off x="6980214" y="5587616"/>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33" name="object 33"/>
          <p:cNvSpPr/>
          <p:nvPr/>
        </p:nvSpPr>
        <p:spPr>
          <a:xfrm>
            <a:off x="6980214" y="5587616"/>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34" name="object 34"/>
          <p:cNvSpPr txBox="1"/>
          <p:nvPr/>
        </p:nvSpPr>
        <p:spPr>
          <a:xfrm>
            <a:off x="7019749" y="5585375"/>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7</a:t>
            </a:r>
            <a:endParaRPr sz="745">
              <a:latin typeface="Calibri"/>
              <a:cs typeface="Calibri"/>
            </a:endParaRPr>
          </a:p>
        </p:txBody>
      </p:sp>
      <p:sp>
        <p:nvSpPr>
          <p:cNvPr id="35" name="object 35"/>
          <p:cNvSpPr/>
          <p:nvPr/>
        </p:nvSpPr>
        <p:spPr>
          <a:xfrm>
            <a:off x="7915060" y="5587616"/>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36" name="object 36"/>
          <p:cNvSpPr/>
          <p:nvPr/>
        </p:nvSpPr>
        <p:spPr>
          <a:xfrm>
            <a:off x="7915060" y="5587616"/>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37" name="object 37"/>
          <p:cNvSpPr txBox="1"/>
          <p:nvPr/>
        </p:nvSpPr>
        <p:spPr>
          <a:xfrm>
            <a:off x="7953102" y="5585375"/>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8</a:t>
            </a:r>
            <a:endParaRPr sz="745">
              <a:latin typeface="Calibri"/>
              <a:cs typeface="Calibri"/>
            </a:endParaRPr>
          </a:p>
        </p:txBody>
      </p:sp>
      <p:sp>
        <p:nvSpPr>
          <p:cNvPr id="38" name="object 38"/>
          <p:cNvSpPr/>
          <p:nvPr/>
        </p:nvSpPr>
        <p:spPr>
          <a:xfrm>
            <a:off x="5692748" y="4473003"/>
            <a:ext cx="149910" cy="149910"/>
          </a:xfrm>
          <a:custGeom>
            <a:avLst/>
            <a:gdLst/>
            <a:ahLst/>
            <a:cxnLst/>
            <a:rect l="l" t="t" r="r" b="b"/>
            <a:pathLst>
              <a:path w="191134" h="191135">
                <a:moveTo>
                  <a:pt x="95567" y="0"/>
                </a:moveTo>
                <a:lnTo>
                  <a:pt x="58368" y="7510"/>
                </a:lnTo>
                <a:lnTo>
                  <a:pt x="27990" y="27990"/>
                </a:lnTo>
                <a:lnTo>
                  <a:pt x="7510" y="58368"/>
                </a:lnTo>
                <a:lnTo>
                  <a:pt x="0" y="95567"/>
                </a:lnTo>
                <a:lnTo>
                  <a:pt x="7510" y="132766"/>
                </a:lnTo>
                <a:lnTo>
                  <a:pt x="27990" y="163144"/>
                </a:lnTo>
                <a:lnTo>
                  <a:pt x="58368" y="183624"/>
                </a:lnTo>
                <a:lnTo>
                  <a:pt x="95567" y="191135"/>
                </a:lnTo>
                <a:lnTo>
                  <a:pt x="132766" y="183624"/>
                </a:lnTo>
                <a:lnTo>
                  <a:pt x="163144" y="163144"/>
                </a:lnTo>
                <a:lnTo>
                  <a:pt x="183624" y="132766"/>
                </a:lnTo>
                <a:lnTo>
                  <a:pt x="191134" y="95567"/>
                </a:lnTo>
                <a:lnTo>
                  <a:pt x="183624" y="58368"/>
                </a:lnTo>
                <a:lnTo>
                  <a:pt x="163144" y="27990"/>
                </a:lnTo>
                <a:lnTo>
                  <a:pt x="132766" y="7510"/>
                </a:lnTo>
                <a:lnTo>
                  <a:pt x="95567" y="0"/>
                </a:lnTo>
                <a:close/>
              </a:path>
            </a:pathLst>
          </a:custGeom>
          <a:solidFill>
            <a:srgbClr val="FFFFFF"/>
          </a:solidFill>
        </p:spPr>
        <p:txBody>
          <a:bodyPr wrap="square" lIns="0" tIns="0" rIns="0" bIns="0" rtlCol="0"/>
          <a:lstStyle/>
          <a:p>
            <a:endParaRPr sz="2510"/>
          </a:p>
        </p:txBody>
      </p:sp>
      <p:sp>
        <p:nvSpPr>
          <p:cNvPr id="39" name="object 39"/>
          <p:cNvSpPr/>
          <p:nvPr/>
        </p:nvSpPr>
        <p:spPr>
          <a:xfrm>
            <a:off x="5692748" y="4473003"/>
            <a:ext cx="149910" cy="149910"/>
          </a:xfrm>
          <a:custGeom>
            <a:avLst/>
            <a:gdLst/>
            <a:ahLst/>
            <a:cxnLst/>
            <a:rect l="l" t="t" r="r" b="b"/>
            <a:pathLst>
              <a:path w="191134" h="191135">
                <a:moveTo>
                  <a:pt x="95567" y="191135"/>
                </a:moveTo>
                <a:lnTo>
                  <a:pt x="132766" y="183624"/>
                </a:lnTo>
                <a:lnTo>
                  <a:pt x="163144" y="163144"/>
                </a:lnTo>
                <a:lnTo>
                  <a:pt x="183624" y="132766"/>
                </a:lnTo>
                <a:lnTo>
                  <a:pt x="191134" y="95567"/>
                </a:lnTo>
                <a:lnTo>
                  <a:pt x="183624" y="58368"/>
                </a:lnTo>
                <a:lnTo>
                  <a:pt x="163144" y="27990"/>
                </a:lnTo>
                <a:lnTo>
                  <a:pt x="132766" y="7510"/>
                </a:lnTo>
                <a:lnTo>
                  <a:pt x="95567" y="0"/>
                </a:lnTo>
                <a:lnTo>
                  <a:pt x="58368" y="7510"/>
                </a:lnTo>
                <a:lnTo>
                  <a:pt x="27990" y="27990"/>
                </a:lnTo>
                <a:lnTo>
                  <a:pt x="7510" y="58368"/>
                </a:lnTo>
                <a:lnTo>
                  <a:pt x="0" y="95567"/>
                </a:lnTo>
                <a:lnTo>
                  <a:pt x="7510" y="132766"/>
                </a:lnTo>
                <a:lnTo>
                  <a:pt x="27990" y="163144"/>
                </a:lnTo>
                <a:lnTo>
                  <a:pt x="58368" y="183624"/>
                </a:lnTo>
                <a:lnTo>
                  <a:pt x="95567" y="191135"/>
                </a:lnTo>
                <a:close/>
              </a:path>
            </a:pathLst>
          </a:custGeom>
          <a:ln w="6350">
            <a:solidFill>
              <a:srgbClr val="000000"/>
            </a:solidFill>
          </a:ln>
        </p:spPr>
        <p:txBody>
          <a:bodyPr wrap="square" lIns="0" tIns="0" rIns="0" bIns="0" rtlCol="0"/>
          <a:lstStyle/>
          <a:p>
            <a:endParaRPr sz="2510"/>
          </a:p>
        </p:txBody>
      </p:sp>
      <p:sp>
        <p:nvSpPr>
          <p:cNvPr id="40" name="object 40"/>
          <p:cNvSpPr txBox="1"/>
          <p:nvPr/>
        </p:nvSpPr>
        <p:spPr>
          <a:xfrm>
            <a:off x="5729295" y="4467277"/>
            <a:ext cx="76200" cy="124705"/>
          </a:xfrm>
          <a:prstGeom prst="rect">
            <a:avLst/>
          </a:prstGeom>
        </p:spPr>
        <p:txBody>
          <a:bodyPr vert="horz" wrap="square" lIns="0" tIns="9961" rIns="0" bIns="0" rtlCol="0">
            <a:spAutoFit/>
          </a:bodyPr>
          <a:lstStyle/>
          <a:p>
            <a:pPr marL="9961">
              <a:spcBef>
                <a:spcPts val="78"/>
              </a:spcBef>
            </a:pPr>
            <a:r>
              <a:rPr sz="745" spc="59" dirty="0">
                <a:latin typeface="Calibri"/>
                <a:cs typeface="Calibri"/>
              </a:rPr>
              <a:t>4</a:t>
            </a:r>
            <a:endParaRPr sz="745">
              <a:latin typeface="Calibri"/>
              <a:cs typeface="Calibri"/>
            </a:endParaRPr>
          </a:p>
        </p:txBody>
      </p:sp>
      <p:sp>
        <p:nvSpPr>
          <p:cNvPr id="41" name="object 41"/>
          <p:cNvSpPr/>
          <p:nvPr/>
        </p:nvSpPr>
        <p:spPr>
          <a:xfrm>
            <a:off x="4964082" y="1879177"/>
            <a:ext cx="1035922" cy="248024"/>
          </a:xfrm>
          <a:custGeom>
            <a:avLst/>
            <a:gdLst/>
            <a:ahLst/>
            <a:cxnLst/>
            <a:rect l="l" t="t" r="r" b="b"/>
            <a:pathLst>
              <a:path w="1320800" h="316230">
                <a:moveTo>
                  <a:pt x="1206500" y="0"/>
                </a:moveTo>
                <a:lnTo>
                  <a:pt x="114300" y="0"/>
                </a:lnTo>
                <a:lnTo>
                  <a:pt x="48220" y="1785"/>
                </a:lnTo>
                <a:lnTo>
                  <a:pt x="14287" y="14287"/>
                </a:lnTo>
                <a:lnTo>
                  <a:pt x="1785" y="48220"/>
                </a:lnTo>
                <a:lnTo>
                  <a:pt x="0" y="114300"/>
                </a:lnTo>
                <a:lnTo>
                  <a:pt x="0" y="201930"/>
                </a:lnTo>
                <a:lnTo>
                  <a:pt x="1785" y="268009"/>
                </a:lnTo>
                <a:lnTo>
                  <a:pt x="14287" y="301942"/>
                </a:lnTo>
                <a:lnTo>
                  <a:pt x="48220" y="314444"/>
                </a:lnTo>
                <a:lnTo>
                  <a:pt x="114300" y="316230"/>
                </a:lnTo>
                <a:lnTo>
                  <a:pt x="1206500" y="316230"/>
                </a:lnTo>
                <a:lnTo>
                  <a:pt x="1272579" y="314444"/>
                </a:lnTo>
                <a:lnTo>
                  <a:pt x="1306512" y="301942"/>
                </a:lnTo>
                <a:lnTo>
                  <a:pt x="1319014" y="268009"/>
                </a:lnTo>
                <a:lnTo>
                  <a:pt x="1320800" y="201930"/>
                </a:lnTo>
                <a:lnTo>
                  <a:pt x="1320800" y="114300"/>
                </a:lnTo>
                <a:lnTo>
                  <a:pt x="1319014" y="48220"/>
                </a:lnTo>
                <a:lnTo>
                  <a:pt x="1306512" y="14287"/>
                </a:lnTo>
                <a:lnTo>
                  <a:pt x="1272579" y="1785"/>
                </a:lnTo>
                <a:lnTo>
                  <a:pt x="1206500" y="0"/>
                </a:lnTo>
                <a:close/>
              </a:path>
            </a:pathLst>
          </a:custGeom>
          <a:solidFill>
            <a:srgbClr val="FFDA8E"/>
          </a:solidFill>
        </p:spPr>
        <p:txBody>
          <a:bodyPr wrap="square" lIns="0" tIns="0" rIns="0" bIns="0" rtlCol="0"/>
          <a:lstStyle/>
          <a:p>
            <a:endParaRPr sz="2510"/>
          </a:p>
        </p:txBody>
      </p:sp>
      <p:sp>
        <p:nvSpPr>
          <p:cNvPr id="42" name="object 42"/>
          <p:cNvSpPr/>
          <p:nvPr/>
        </p:nvSpPr>
        <p:spPr>
          <a:xfrm>
            <a:off x="4964082" y="1879177"/>
            <a:ext cx="1035922" cy="248024"/>
          </a:xfrm>
          <a:custGeom>
            <a:avLst/>
            <a:gdLst/>
            <a:ahLst/>
            <a:cxnLst/>
            <a:rect l="l" t="t" r="r" b="b"/>
            <a:pathLst>
              <a:path w="1320800" h="316230">
                <a:moveTo>
                  <a:pt x="114300" y="0"/>
                </a:moveTo>
                <a:lnTo>
                  <a:pt x="48220" y="1785"/>
                </a:lnTo>
                <a:lnTo>
                  <a:pt x="14287" y="14287"/>
                </a:lnTo>
                <a:lnTo>
                  <a:pt x="1785" y="48220"/>
                </a:lnTo>
                <a:lnTo>
                  <a:pt x="0" y="114300"/>
                </a:lnTo>
                <a:lnTo>
                  <a:pt x="0" y="201930"/>
                </a:lnTo>
                <a:lnTo>
                  <a:pt x="1785" y="268009"/>
                </a:lnTo>
                <a:lnTo>
                  <a:pt x="14287" y="301942"/>
                </a:lnTo>
                <a:lnTo>
                  <a:pt x="48220" y="314444"/>
                </a:lnTo>
                <a:lnTo>
                  <a:pt x="114300" y="316230"/>
                </a:lnTo>
                <a:lnTo>
                  <a:pt x="1206500" y="316230"/>
                </a:lnTo>
                <a:lnTo>
                  <a:pt x="1272579" y="314444"/>
                </a:lnTo>
                <a:lnTo>
                  <a:pt x="1306512" y="301942"/>
                </a:lnTo>
                <a:lnTo>
                  <a:pt x="1319014" y="268009"/>
                </a:lnTo>
                <a:lnTo>
                  <a:pt x="1320800" y="201930"/>
                </a:lnTo>
                <a:lnTo>
                  <a:pt x="1320800" y="114300"/>
                </a:lnTo>
                <a:lnTo>
                  <a:pt x="1319014" y="48220"/>
                </a:lnTo>
                <a:lnTo>
                  <a:pt x="1306512" y="14287"/>
                </a:lnTo>
                <a:lnTo>
                  <a:pt x="1272579" y="1785"/>
                </a:lnTo>
                <a:lnTo>
                  <a:pt x="1206500" y="0"/>
                </a:lnTo>
                <a:lnTo>
                  <a:pt x="114300" y="0"/>
                </a:lnTo>
                <a:close/>
              </a:path>
            </a:pathLst>
          </a:custGeom>
          <a:ln w="50800">
            <a:solidFill>
              <a:srgbClr val="FAB700"/>
            </a:solidFill>
          </a:ln>
        </p:spPr>
        <p:txBody>
          <a:bodyPr wrap="square" lIns="0" tIns="0" rIns="0" bIns="0" rtlCol="0"/>
          <a:lstStyle/>
          <a:p>
            <a:endParaRPr sz="2510"/>
          </a:p>
        </p:txBody>
      </p:sp>
      <p:sp>
        <p:nvSpPr>
          <p:cNvPr id="43" name="object 43"/>
          <p:cNvSpPr txBox="1"/>
          <p:nvPr/>
        </p:nvSpPr>
        <p:spPr>
          <a:xfrm>
            <a:off x="5072157" y="1896261"/>
            <a:ext cx="843180" cy="179015"/>
          </a:xfrm>
          <a:prstGeom prst="rect">
            <a:avLst/>
          </a:prstGeom>
        </p:spPr>
        <p:txBody>
          <a:bodyPr vert="horz" wrap="square" lIns="0" tIns="9961" rIns="0" bIns="0" rtlCol="0">
            <a:spAutoFit/>
          </a:bodyPr>
          <a:lstStyle/>
          <a:p>
            <a:pPr marL="9961">
              <a:spcBef>
                <a:spcPts val="78"/>
              </a:spcBef>
            </a:pPr>
            <a:r>
              <a:rPr sz="1098" spc="12" dirty="0">
                <a:latin typeface="Calibri"/>
                <a:cs typeface="Calibri"/>
              </a:rPr>
              <a:t>Types of</a:t>
            </a:r>
            <a:r>
              <a:rPr sz="1098" spc="-43" dirty="0">
                <a:latin typeface="Calibri"/>
                <a:cs typeface="Calibri"/>
              </a:rPr>
              <a:t> </a:t>
            </a:r>
            <a:r>
              <a:rPr sz="1098" spc="47" dirty="0">
                <a:latin typeface="Calibri"/>
                <a:cs typeface="Calibri"/>
              </a:rPr>
              <a:t>dogs</a:t>
            </a:r>
            <a:endParaRPr sz="1098">
              <a:latin typeface="Calibri"/>
              <a:cs typeface="Calibri"/>
            </a:endParaRPr>
          </a:p>
        </p:txBody>
      </p:sp>
      <p:sp>
        <p:nvSpPr>
          <p:cNvPr id="44" name="object 44"/>
          <p:cNvSpPr/>
          <p:nvPr/>
        </p:nvSpPr>
        <p:spPr>
          <a:xfrm>
            <a:off x="4942116" y="4174953"/>
            <a:ext cx="1293464" cy="2858745"/>
          </a:xfrm>
          <a:prstGeom prst="rect">
            <a:avLst/>
          </a:prstGeom>
          <a:blipFill>
            <a:blip r:embed="rId11" cstate="print"/>
            <a:stretch>
              <a:fillRect/>
            </a:stretch>
          </a:blipFill>
        </p:spPr>
        <p:txBody>
          <a:bodyPr wrap="square" lIns="0" tIns="0" rIns="0" bIns="0" rtlCol="0"/>
          <a:lstStyle/>
          <a:p>
            <a:endParaRPr sz="2510"/>
          </a:p>
        </p:txBody>
      </p:sp>
      <p:sp>
        <p:nvSpPr>
          <p:cNvPr id="45" name="object 45"/>
          <p:cNvSpPr/>
          <p:nvPr/>
        </p:nvSpPr>
        <p:spPr>
          <a:xfrm>
            <a:off x="423334" y="1875263"/>
            <a:ext cx="1324494" cy="233530"/>
          </a:xfrm>
          <a:prstGeom prst="rect">
            <a:avLst/>
          </a:prstGeom>
          <a:blipFill>
            <a:blip r:embed="rId12" cstate="print"/>
            <a:stretch>
              <a:fillRect/>
            </a:stretch>
          </a:blipFill>
        </p:spPr>
        <p:txBody>
          <a:bodyPr wrap="square" lIns="0" tIns="0" rIns="0" bIns="0" rtlCol="0"/>
          <a:lstStyle/>
          <a:p>
            <a:endParaRPr sz="2510"/>
          </a:p>
        </p:txBody>
      </p:sp>
      <p:sp>
        <p:nvSpPr>
          <p:cNvPr id="46" name="object 46"/>
          <p:cNvSpPr txBox="1"/>
          <p:nvPr/>
        </p:nvSpPr>
        <p:spPr>
          <a:xfrm>
            <a:off x="489119" y="2162273"/>
            <a:ext cx="3711388" cy="577080"/>
          </a:xfrm>
          <a:prstGeom prst="rect">
            <a:avLst/>
          </a:prstGeom>
        </p:spPr>
        <p:txBody>
          <a:bodyPr vert="horz" wrap="square" lIns="0" tIns="25399" rIns="0" bIns="0" rtlCol="0">
            <a:spAutoFit/>
          </a:bodyPr>
          <a:lstStyle/>
          <a:p>
            <a:pPr marL="188255" marR="3984" indent="-178294">
              <a:lnSpc>
                <a:spcPts val="894"/>
              </a:lnSpc>
              <a:spcBef>
                <a:spcPts val="199"/>
              </a:spcBef>
              <a:buChar char="•"/>
              <a:tabLst>
                <a:tab pos="187757" algn="l"/>
                <a:tab pos="188255" algn="l"/>
              </a:tabLst>
            </a:pPr>
            <a:r>
              <a:rPr sz="824" spc="27" dirty="0">
                <a:latin typeface="Calibri"/>
                <a:cs typeface="Calibri"/>
              </a:rPr>
              <a:t>Work </a:t>
            </a:r>
            <a:r>
              <a:rPr sz="824" dirty="0">
                <a:latin typeface="Calibri"/>
                <a:cs typeface="Calibri"/>
              </a:rPr>
              <a:t>in </a:t>
            </a:r>
            <a:r>
              <a:rPr sz="824" spc="78" dirty="0">
                <a:latin typeface="Calibri"/>
                <a:cs typeface="Calibri"/>
              </a:rPr>
              <a:t>a </a:t>
            </a:r>
            <a:r>
              <a:rPr sz="824" spc="27" dirty="0">
                <a:latin typeface="Calibri"/>
                <a:cs typeface="Calibri"/>
              </a:rPr>
              <a:t>group. </a:t>
            </a:r>
            <a:r>
              <a:rPr sz="824" dirty="0">
                <a:latin typeface="Calibri"/>
                <a:cs typeface="Calibri"/>
              </a:rPr>
              <a:t>Think </a:t>
            </a:r>
            <a:r>
              <a:rPr sz="824" spc="20" dirty="0">
                <a:latin typeface="Calibri"/>
                <a:cs typeface="Calibri"/>
              </a:rPr>
              <a:t>how </a:t>
            </a:r>
            <a:r>
              <a:rPr sz="824" spc="31" dirty="0">
                <a:latin typeface="Calibri"/>
                <a:cs typeface="Calibri"/>
              </a:rPr>
              <a:t>you can </a:t>
            </a:r>
            <a:r>
              <a:rPr sz="824" spc="20" dirty="0">
                <a:latin typeface="Calibri"/>
                <a:cs typeface="Calibri"/>
              </a:rPr>
              <a:t>help </a:t>
            </a:r>
            <a:r>
              <a:rPr sz="824" spc="12" dirty="0">
                <a:latin typeface="Calibri"/>
                <a:cs typeface="Calibri"/>
              </a:rPr>
              <a:t>rescue </a:t>
            </a:r>
            <a:r>
              <a:rPr sz="824" spc="4" dirty="0">
                <a:latin typeface="Calibri"/>
                <a:cs typeface="Calibri"/>
              </a:rPr>
              <a:t>homes </a:t>
            </a:r>
            <a:r>
              <a:rPr sz="824" spc="12" dirty="0">
                <a:latin typeface="Calibri"/>
                <a:cs typeface="Calibri"/>
              </a:rPr>
              <a:t>for </a:t>
            </a:r>
            <a:r>
              <a:rPr sz="824" spc="20" dirty="0">
                <a:latin typeface="Calibri"/>
                <a:cs typeface="Calibri"/>
              </a:rPr>
              <a:t>animals </a:t>
            </a:r>
            <a:r>
              <a:rPr sz="824" spc="39" dirty="0">
                <a:latin typeface="Calibri"/>
                <a:cs typeface="Calibri"/>
              </a:rPr>
              <a:t>and </a:t>
            </a:r>
            <a:r>
              <a:rPr sz="824" dirty="0">
                <a:latin typeface="Calibri"/>
                <a:cs typeface="Calibri"/>
              </a:rPr>
              <a:t>write  </a:t>
            </a:r>
            <a:r>
              <a:rPr sz="824" spc="78" dirty="0">
                <a:latin typeface="Calibri"/>
                <a:cs typeface="Calibri"/>
              </a:rPr>
              <a:t>a </a:t>
            </a:r>
            <a:r>
              <a:rPr sz="824" spc="-12" dirty="0">
                <a:latin typeface="Calibri"/>
                <a:cs typeface="Calibri"/>
              </a:rPr>
              <a:t>list </a:t>
            </a:r>
            <a:r>
              <a:rPr sz="824" spc="12" dirty="0">
                <a:latin typeface="Calibri"/>
                <a:cs typeface="Calibri"/>
              </a:rPr>
              <a:t>of</a:t>
            </a:r>
            <a:r>
              <a:rPr sz="824" spc="-27" dirty="0">
                <a:latin typeface="Calibri"/>
                <a:cs typeface="Calibri"/>
              </a:rPr>
              <a:t> </a:t>
            </a:r>
            <a:r>
              <a:rPr sz="824" spc="4" dirty="0">
                <a:latin typeface="Calibri"/>
                <a:cs typeface="Calibri"/>
              </a:rPr>
              <a:t>activities.</a:t>
            </a:r>
            <a:endParaRPr sz="824">
              <a:latin typeface="Calibri"/>
              <a:cs typeface="Calibri"/>
            </a:endParaRPr>
          </a:p>
          <a:p>
            <a:pPr marL="188255" marR="283379" indent="-178294">
              <a:lnSpc>
                <a:spcPts val="894"/>
              </a:lnSpc>
              <a:spcBef>
                <a:spcPts val="662"/>
              </a:spcBef>
              <a:buChar char="•"/>
              <a:tabLst>
                <a:tab pos="187757" algn="l"/>
                <a:tab pos="188255" algn="l"/>
              </a:tabLst>
            </a:pPr>
            <a:r>
              <a:rPr sz="824" spc="43" dirty="0">
                <a:latin typeface="Calibri"/>
                <a:cs typeface="Calibri"/>
              </a:rPr>
              <a:t>Read </a:t>
            </a:r>
            <a:r>
              <a:rPr sz="824" spc="-12" dirty="0">
                <a:latin typeface="Calibri"/>
                <a:cs typeface="Calibri"/>
              </a:rPr>
              <a:t>the </a:t>
            </a:r>
            <a:r>
              <a:rPr sz="824" spc="4" dirty="0">
                <a:latin typeface="Calibri"/>
                <a:cs typeface="Calibri"/>
              </a:rPr>
              <a:t>information </a:t>
            </a:r>
            <a:r>
              <a:rPr sz="824" spc="20" dirty="0">
                <a:latin typeface="Calibri"/>
                <a:cs typeface="Calibri"/>
              </a:rPr>
              <a:t>about </a:t>
            </a:r>
            <a:r>
              <a:rPr sz="824" spc="12" dirty="0">
                <a:latin typeface="Calibri"/>
                <a:cs typeface="Calibri"/>
              </a:rPr>
              <a:t>rescue </a:t>
            </a:r>
            <a:r>
              <a:rPr sz="824" spc="4" dirty="0">
                <a:latin typeface="Calibri"/>
                <a:cs typeface="Calibri"/>
              </a:rPr>
              <a:t>homes </a:t>
            </a:r>
            <a:r>
              <a:rPr sz="824" spc="39" dirty="0">
                <a:latin typeface="Calibri"/>
                <a:cs typeface="Calibri"/>
              </a:rPr>
              <a:t>and </a:t>
            </a:r>
            <a:r>
              <a:rPr sz="824" spc="20" dirty="0">
                <a:latin typeface="Calibri"/>
                <a:cs typeface="Calibri"/>
              </a:rPr>
              <a:t>check </a:t>
            </a:r>
            <a:r>
              <a:rPr sz="824" spc="24" dirty="0">
                <a:latin typeface="Calibri"/>
                <a:cs typeface="Calibri"/>
              </a:rPr>
              <a:t>your ideas. </a:t>
            </a:r>
            <a:r>
              <a:rPr sz="824" spc="27" dirty="0">
                <a:latin typeface="Calibri"/>
                <a:cs typeface="Calibri"/>
              </a:rPr>
              <a:t>Which  </a:t>
            </a:r>
            <a:r>
              <a:rPr sz="824" spc="31" dirty="0">
                <a:latin typeface="Calibri"/>
                <a:cs typeface="Calibri"/>
              </a:rPr>
              <a:t>group </a:t>
            </a:r>
            <a:r>
              <a:rPr sz="824" spc="20" dirty="0">
                <a:latin typeface="Calibri"/>
                <a:cs typeface="Calibri"/>
              </a:rPr>
              <a:t>got </a:t>
            </a:r>
            <a:r>
              <a:rPr sz="824" spc="8" dirty="0">
                <a:latin typeface="Calibri"/>
                <a:cs typeface="Calibri"/>
              </a:rPr>
              <a:t>more</a:t>
            </a:r>
            <a:r>
              <a:rPr sz="824" spc="4" dirty="0">
                <a:latin typeface="Calibri"/>
                <a:cs typeface="Calibri"/>
              </a:rPr>
              <a:t> </a:t>
            </a:r>
            <a:r>
              <a:rPr sz="824" dirty="0">
                <a:latin typeface="Calibri"/>
                <a:cs typeface="Calibri"/>
              </a:rPr>
              <a:t>points?</a:t>
            </a:r>
            <a:endParaRPr sz="824">
              <a:latin typeface="Calibri"/>
              <a:cs typeface="Calibri"/>
            </a:endParaRPr>
          </a:p>
        </p:txBody>
      </p:sp>
      <p:sp>
        <p:nvSpPr>
          <p:cNvPr id="53" name="object 53"/>
          <p:cNvSpPr txBox="1"/>
          <p:nvPr/>
        </p:nvSpPr>
        <p:spPr>
          <a:xfrm>
            <a:off x="413221" y="7212617"/>
            <a:ext cx="1037416" cy="115416"/>
          </a:xfrm>
          <a:prstGeom prst="rect">
            <a:avLst/>
          </a:prstGeom>
        </p:spPr>
        <p:txBody>
          <a:bodyPr vert="horz" wrap="square" lIns="0" tIns="0" rIns="0" bIns="0" rtlCol="0">
            <a:spAutoFit/>
          </a:bodyPr>
          <a:lstStyle/>
          <a:p>
            <a:pPr marL="9961">
              <a:lnSpc>
                <a:spcPts val="925"/>
              </a:lnSpc>
            </a:pPr>
            <a:r>
              <a:rPr sz="706" spc="31" dirty="0">
                <a:latin typeface="Calibri"/>
                <a:cs typeface="Calibri"/>
              </a:rPr>
              <a:t>168   </a:t>
            </a:r>
            <a:r>
              <a:rPr sz="1176" spc="-70" baseline="2777" dirty="0">
                <a:latin typeface="Calibri"/>
                <a:cs typeface="Calibri"/>
              </a:rPr>
              <a:t>Unit  </a:t>
            </a:r>
            <a:r>
              <a:rPr sz="1176" spc="59" baseline="2777" dirty="0">
                <a:latin typeface="Calibri"/>
                <a:cs typeface="Calibri"/>
              </a:rPr>
              <a:t>7  </a:t>
            </a:r>
            <a:r>
              <a:rPr sz="1176" spc="-41" baseline="2777" dirty="0">
                <a:latin typeface="Calibri"/>
                <a:cs typeface="Calibri"/>
              </a:rPr>
              <a:t>Lessons  </a:t>
            </a:r>
            <a:r>
              <a:rPr sz="1176" spc="-12" baseline="2777" dirty="0">
                <a:latin typeface="Calibri"/>
                <a:cs typeface="Calibri"/>
              </a:rPr>
              <a:t>1,</a:t>
            </a:r>
            <a:r>
              <a:rPr sz="1176" spc="-76" baseline="2777" dirty="0">
                <a:latin typeface="Calibri"/>
                <a:cs typeface="Calibri"/>
              </a:rPr>
              <a:t> </a:t>
            </a:r>
            <a:r>
              <a:rPr sz="1176" spc="59" baseline="2777" dirty="0">
                <a:latin typeface="Calibri"/>
                <a:cs typeface="Calibri"/>
              </a:rPr>
              <a:t>2</a:t>
            </a:r>
            <a:endParaRPr sz="1176" baseline="2777">
              <a:latin typeface="Calibri"/>
              <a:cs typeface="Calibri"/>
            </a:endParaRPr>
          </a:p>
        </p:txBody>
      </p:sp>
      <p:sp>
        <p:nvSpPr>
          <p:cNvPr id="54" name="object 54"/>
          <p:cNvSpPr txBox="1"/>
          <p:nvPr/>
        </p:nvSpPr>
        <p:spPr>
          <a:xfrm>
            <a:off x="7698230" y="7212617"/>
            <a:ext cx="1036918" cy="115416"/>
          </a:xfrm>
          <a:prstGeom prst="rect">
            <a:avLst/>
          </a:prstGeom>
        </p:spPr>
        <p:txBody>
          <a:bodyPr vert="horz" wrap="square" lIns="0" tIns="0" rIns="0" bIns="0" rtlCol="0">
            <a:spAutoFit/>
          </a:bodyPr>
          <a:lstStyle/>
          <a:p>
            <a:pPr marL="9961">
              <a:lnSpc>
                <a:spcPts val="925"/>
              </a:lnSpc>
            </a:pPr>
            <a:r>
              <a:rPr sz="1176" spc="-70" baseline="2777" dirty="0">
                <a:latin typeface="Calibri"/>
                <a:cs typeface="Calibri"/>
              </a:rPr>
              <a:t>Unit  </a:t>
            </a:r>
            <a:r>
              <a:rPr sz="1176" spc="59" baseline="2777" dirty="0">
                <a:latin typeface="Calibri"/>
                <a:cs typeface="Calibri"/>
              </a:rPr>
              <a:t>7  </a:t>
            </a:r>
            <a:r>
              <a:rPr sz="1176" spc="-41" baseline="2777" dirty="0">
                <a:latin typeface="Calibri"/>
                <a:cs typeface="Calibri"/>
              </a:rPr>
              <a:t>Lessons  </a:t>
            </a:r>
            <a:r>
              <a:rPr sz="1176" spc="-12" baseline="2777" dirty="0">
                <a:latin typeface="Calibri"/>
                <a:cs typeface="Calibri"/>
              </a:rPr>
              <a:t>1,  </a:t>
            </a:r>
            <a:r>
              <a:rPr sz="1176" spc="59" baseline="2777" dirty="0">
                <a:latin typeface="Calibri"/>
                <a:cs typeface="Calibri"/>
              </a:rPr>
              <a:t>2 </a:t>
            </a:r>
            <a:r>
              <a:rPr sz="1176" spc="118" baseline="2777" dirty="0">
                <a:latin typeface="Calibri"/>
                <a:cs typeface="Calibri"/>
              </a:rPr>
              <a:t> </a:t>
            </a:r>
            <a:r>
              <a:rPr sz="706" spc="27" dirty="0">
                <a:latin typeface="Calibri"/>
                <a:cs typeface="Calibri"/>
              </a:rPr>
              <a:t>169</a:t>
            </a:r>
            <a:endParaRPr sz="706">
              <a:latin typeface="Calibri"/>
              <a:cs typeface="Calibri"/>
            </a:endParaRPr>
          </a:p>
        </p:txBody>
      </p:sp>
      <p:sp>
        <p:nvSpPr>
          <p:cNvPr id="47" name="object 47"/>
          <p:cNvSpPr txBox="1"/>
          <p:nvPr/>
        </p:nvSpPr>
        <p:spPr>
          <a:xfrm>
            <a:off x="654943" y="2698585"/>
            <a:ext cx="231090" cy="374157"/>
          </a:xfrm>
          <a:prstGeom prst="rect">
            <a:avLst/>
          </a:prstGeom>
        </p:spPr>
        <p:txBody>
          <a:bodyPr vert="horz" wrap="square" lIns="0" tIns="11953" rIns="0" bIns="0" rtlCol="0">
            <a:spAutoFit/>
          </a:bodyPr>
          <a:lstStyle/>
          <a:p>
            <a:pPr marL="9961">
              <a:spcBef>
                <a:spcPts val="94"/>
              </a:spcBef>
            </a:pPr>
            <a:r>
              <a:rPr sz="2353" spc="59" dirty="0">
                <a:latin typeface="PMingLiU"/>
                <a:cs typeface="PMingLiU"/>
              </a:rPr>
              <a:t>K</a:t>
            </a:r>
            <a:endParaRPr sz="2353">
              <a:latin typeface="PMingLiU"/>
              <a:cs typeface="PMingLiU"/>
            </a:endParaRPr>
          </a:p>
        </p:txBody>
      </p:sp>
      <p:sp>
        <p:nvSpPr>
          <p:cNvPr id="48" name="object 48"/>
          <p:cNvSpPr txBox="1"/>
          <p:nvPr/>
        </p:nvSpPr>
        <p:spPr>
          <a:xfrm>
            <a:off x="865701" y="2765630"/>
            <a:ext cx="3351804" cy="142852"/>
          </a:xfrm>
          <a:prstGeom prst="rect">
            <a:avLst/>
          </a:prstGeom>
        </p:spPr>
        <p:txBody>
          <a:bodyPr vert="horz" wrap="square" lIns="0" tIns="9961" rIns="0" bIns="0" rtlCol="0">
            <a:spAutoFit/>
          </a:bodyPr>
          <a:lstStyle/>
          <a:p>
            <a:pPr marL="9961">
              <a:spcBef>
                <a:spcPts val="78"/>
              </a:spcBef>
            </a:pPr>
            <a:r>
              <a:rPr sz="863" spc="24" dirty="0">
                <a:latin typeface="PMingLiU"/>
                <a:cs typeface="PMingLiU"/>
              </a:rPr>
              <a:t>ids</a:t>
            </a:r>
            <a:r>
              <a:rPr sz="863" spc="63" dirty="0">
                <a:latin typeface="PMingLiU"/>
                <a:cs typeface="PMingLiU"/>
              </a:rPr>
              <a:t> </a:t>
            </a:r>
            <a:r>
              <a:rPr sz="863" spc="59" dirty="0">
                <a:latin typeface="PMingLiU"/>
                <a:cs typeface="PMingLiU"/>
              </a:rPr>
              <a:t>and</a:t>
            </a:r>
            <a:r>
              <a:rPr sz="863" spc="63" dirty="0">
                <a:latin typeface="PMingLiU"/>
                <a:cs typeface="PMingLiU"/>
              </a:rPr>
              <a:t> </a:t>
            </a:r>
            <a:r>
              <a:rPr sz="863" spc="39" dirty="0">
                <a:latin typeface="PMingLiU"/>
                <a:cs typeface="PMingLiU"/>
              </a:rPr>
              <a:t>their</a:t>
            </a:r>
            <a:r>
              <a:rPr sz="863" spc="63" dirty="0">
                <a:latin typeface="PMingLiU"/>
                <a:cs typeface="PMingLiU"/>
              </a:rPr>
              <a:t> </a:t>
            </a:r>
            <a:r>
              <a:rPr sz="863" spc="24" dirty="0">
                <a:latin typeface="PMingLiU"/>
                <a:cs typeface="PMingLiU"/>
              </a:rPr>
              <a:t>families</a:t>
            </a:r>
            <a:r>
              <a:rPr sz="863" spc="63" dirty="0">
                <a:latin typeface="PMingLiU"/>
                <a:cs typeface="PMingLiU"/>
              </a:rPr>
              <a:t> </a:t>
            </a:r>
            <a:r>
              <a:rPr sz="863" spc="47" dirty="0">
                <a:latin typeface="PMingLiU"/>
                <a:cs typeface="PMingLiU"/>
              </a:rPr>
              <a:t>can</a:t>
            </a:r>
            <a:r>
              <a:rPr sz="863" spc="63" dirty="0">
                <a:latin typeface="PMingLiU"/>
                <a:cs typeface="PMingLiU"/>
              </a:rPr>
              <a:t> </a:t>
            </a:r>
            <a:r>
              <a:rPr sz="863" spc="27" dirty="0">
                <a:latin typeface="PMingLiU"/>
                <a:cs typeface="PMingLiU"/>
              </a:rPr>
              <a:t>help</a:t>
            </a:r>
            <a:r>
              <a:rPr sz="863" spc="63" dirty="0">
                <a:latin typeface="PMingLiU"/>
                <a:cs typeface="PMingLiU"/>
              </a:rPr>
              <a:t> </a:t>
            </a:r>
            <a:r>
              <a:rPr sz="863" spc="27" dirty="0">
                <a:latin typeface="PMingLiU"/>
                <a:cs typeface="PMingLiU"/>
              </a:rPr>
              <a:t>rescue</a:t>
            </a:r>
            <a:r>
              <a:rPr sz="863" spc="63" dirty="0">
                <a:latin typeface="PMingLiU"/>
                <a:cs typeface="PMingLiU"/>
              </a:rPr>
              <a:t> </a:t>
            </a:r>
            <a:r>
              <a:rPr sz="863" spc="31" dirty="0">
                <a:latin typeface="PMingLiU"/>
                <a:cs typeface="PMingLiU"/>
              </a:rPr>
              <a:t>homes.</a:t>
            </a:r>
            <a:r>
              <a:rPr sz="863" spc="63" dirty="0">
                <a:latin typeface="PMingLiU"/>
                <a:cs typeface="PMingLiU"/>
              </a:rPr>
              <a:t> </a:t>
            </a:r>
            <a:r>
              <a:rPr sz="863" spc="24" dirty="0">
                <a:latin typeface="PMingLiU"/>
                <a:cs typeface="PMingLiU"/>
              </a:rPr>
              <a:t>It</a:t>
            </a:r>
            <a:r>
              <a:rPr sz="863" spc="63" dirty="0">
                <a:latin typeface="PMingLiU"/>
                <a:cs typeface="PMingLiU"/>
              </a:rPr>
              <a:t> </a:t>
            </a:r>
            <a:r>
              <a:rPr sz="863" spc="47" dirty="0">
                <a:latin typeface="PMingLiU"/>
                <a:cs typeface="PMingLiU"/>
              </a:rPr>
              <a:t>can</a:t>
            </a:r>
            <a:r>
              <a:rPr sz="863" spc="63" dirty="0">
                <a:latin typeface="PMingLiU"/>
                <a:cs typeface="PMingLiU"/>
              </a:rPr>
              <a:t> </a:t>
            </a:r>
            <a:r>
              <a:rPr sz="863" spc="31" dirty="0">
                <a:latin typeface="PMingLiU"/>
                <a:cs typeface="PMingLiU"/>
              </a:rPr>
              <a:t>be</a:t>
            </a:r>
            <a:r>
              <a:rPr sz="863" spc="63" dirty="0">
                <a:latin typeface="PMingLiU"/>
                <a:cs typeface="PMingLiU"/>
              </a:rPr>
              <a:t> </a:t>
            </a:r>
            <a:r>
              <a:rPr sz="863" spc="27" dirty="0">
                <a:latin typeface="PMingLiU"/>
                <a:cs typeface="PMingLiU"/>
              </a:rPr>
              <a:t>a</a:t>
            </a:r>
            <a:r>
              <a:rPr sz="863" spc="63" dirty="0">
                <a:latin typeface="PMingLiU"/>
                <a:cs typeface="PMingLiU"/>
              </a:rPr>
              <a:t> </a:t>
            </a:r>
            <a:r>
              <a:rPr sz="863" spc="27" dirty="0">
                <a:latin typeface="PMingLiU"/>
                <a:cs typeface="PMingLiU"/>
              </a:rPr>
              <a:t>perfect</a:t>
            </a:r>
            <a:r>
              <a:rPr sz="863" spc="63" dirty="0">
                <a:latin typeface="PMingLiU"/>
                <a:cs typeface="PMingLiU"/>
              </a:rPr>
              <a:t> </a:t>
            </a:r>
            <a:r>
              <a:rPr sz="863" spc="31" dirty="0">
                <a:latin typeface="PMingLiU"/>
                <a:cs typeface="PMingLiU"/>
              </a:rPr>
              <a:t>hobby</a:t>
            </a:r>
            <a:endParaRPr sz="863">
              <a:latin typeface="PMingLiU"/>
              <a:cs typeface="PMingLiU"/>
            </a:endParaRPr>
          </a:p>
        </p:txBody>
      </p:sp>
      <p:sp>
        <p:nvSpPr>
          <p:cNvPr id="49" name="object 49"/>
          <p:cNvSpPr txBox="1"/>
          <p:nvPr/>
        </p:nvSpPr>
        <p:spPr>
          <a:xfrm>
            <a:off x="865701" y="2890100"/>
            <a:ext cx="2202329" cy="142852"/>
          </a:xfrm>
          <a:prstGeom prst="rect">
            <a:avLst/>
          </a:prstGeom>
        </p:spPr>
        <p:txBody>
          <a:bodyPr vert="horz" wrap="square" lIns="0" tIns="9961" rIns="0" bIns="0" rtlCol="0">
            <a:spAutoFit/>
          </a:bodyPr>
          <a:lstStyle/>
          <a:p>
            <a:pPr marL="9961">
              <a:spcBef>
                <a:spcPts val="78"/>
              </a:spcBef>
            </a:pPr>
            <a:r>
              <a:rPr sz="863" spc="59" dirty="0">
                <a:latin typeface="PMingLiU"/>
                <a:cs typeface="PMingLiU"/>
              </a:rPr>
              <a:t>and </a:t>
            </a:r>
            <a:r>
              <a:rPr sz="863" spc="27" dirty="0">
                <a:latin typeface="PMingLiU"/>
                <a:cs typeface="PMingLiU"/>
              </a:rPr>
              <a:t>a </a:t>
            </a:r>
            <a:r>
              <a:rPr sz="863" spc="39" dirty="0">
                <a:latin typeface="PMingLiU"/>
                <a:cs typeface="PMingLiU"/>
              </a:rPr>
              <a:t>chance to </a:t>
            </a:r>
            <a:r>
              <a:rPr sz="863" spc="43" dirty="0">
                <a:latin typeface="PMingLiU"/>
                <a:cs typeface="PMingLiU"/>
              </a:rPr>
              <a:t>spend </a:t>
            </a:r>
            <a:r>
              <a:rPr sz="863" spc="39" dirty="0">
                <a:latin typeface="PMingLiU"/>
                <a:cs typeface="PMingLiU"/>
              </a:rPr>
              <a:t>some </a:t>
            </a:r>
            <a:r>
              <a:rPr sz="863" spc="20" dirty="0">
                <a:latin typeface="PMingLiU"/>
                <a:cs typeface="PMingLiU"/>
              </a:rPr>
              <a:t>free </a:t>
            </a:r>
            <a:r>
              <a:rPr sz="863" spc="43" dirty="0">
                <a:latin typeface="PMingLiU"/>
                <a:cs typeface="PMingLiU"/>
              </a:rPr>
              <a:t>time</a:t>
            </a:r>
            <a:r>
              <a:rPr sz="863" spc="-122" dirty="0">
                <a:latin typeface="PMingLiU"/>
                <a:cs typeface="PMingLiU"/>
              </a:rPr>
              <a:t> </a:t>
            </a:r>
            <a:r>
              <a:rPr sz="863" spc="27" dirty="0">
                <a:latin typeface="PMingLiU"/>
                <a:cs typeface="PMingLiU"/>
              </a:rPr>
              <a:t>together.</a:t>
            </a:r>
            <a:endParaRPr sz="863">
              <a:latin typeface="PMingLiU"/>
              <a:cs typeface="PMingLiU"/>
            </a:endParaRPr>
          </a:p>
        </p:txBody>
      </p:sp>
      <p:sp>
        <p:nvSpPr>
          <p:cNvPr id="50" name="object 50"/>
          <p:cNvSpPr txBox="1"/>
          <p:nvPr/>
        </p:nvSpPr>
        <p:spPr>
          <a:xfrm>
            <a:off x="780466" y="3014570"/>
            <a:ext cx="3436969" cy="142852"/>
          </a:xfrm>
          <a:prstGeom prst="rect">
            <a:avLst/>
          </a:prstGeom>
        </p:spPr>
        <p:txBody>
          <a:bodyPr vert="horz" wrap="square" lIns="0" tIns="9961" rIns="0" bIns="0" rtlCol="0">
            <a:spAutoFit/>
          </a:bodyPr>
          <a:lstStyle/>
          <a:p>
            <a:pPr marL="9961">
              <a:spcBef>
                <a:spcPts val="78"/>
              </a:spcBef>
            </a:pPr>
            <a:r>
              <a:rPr sz="863" spc="39" dirty="0">
                <a:latin typeface="PMingLiU"/>
                <a:cs typeface="PMingLiU"/>
              </a:rPr>
              <a:t>There</a:t>
            </a:r>
            <a:r>
              <a:rPr sz="863" dirty="0">
                <a:latin typeface="PMingLiU"/>
                <a:cs typeface="PMingLiU"/>
              </a:rPr>
              <a:t> </a:t>
            </a:r>
            <a:r>
              <a:rPr sz="863" spc="39" dirty="0">
                <a:latin typeface="PMingLiU"/>
                <a:cs typeface="PMingLiU"/>
              </a:rPr>
              <a:t>are</a:t>
            </a:r>
            <a:r>
              <a:rPr sz="863" dirty="0">
                <a:latin typeface="PMingLiU"/>
                <a:cs typeface="PMingLiU"/>
              </a:rPr>
              <a:t> </a:t>
            </a:r>
            <a:r>
              <a:rPr sz="863" spc="27" dirty="0">
                <a:latin typeface="PMingLiU"/>
                <a:cs typeface="PMingLiU"/>
              </a:rPr>
              <a:t>a</a:t>
            </a:r>
            <a:r>
              <a:rPr sz="863" dirty="0">
                <a:latin typeface="PMingLiU"/>
                <a:cs typeface="PMingLiU"/>
              </a:rPr>
              <a:t> </a:t>
            </a:r>
            <a:r>
              <a:rPr sz="863" spc="20" dirty="0">
                <a:latin typeface="PMingLiU"/>
                <a:cs typeface="PMingLiU"/>
              </a:rPr>
              <a:t>lot</a:t>
            </a:r>
            <a:r>
              <a:rPr sz="863" dirty="0">
                <a:latin typeface="PMingLiU"/>
                <a:cs typeface="PMingLiU"/>
              </a:rPr>
              <a:t> </a:t>
            </a:r>
            <a:r>
              <a:rPr sz="863" spc="12" dirty="0">
                <a:latin typeface="PMingLiU"/>
                <a:cs typeface="PMingLiU"/>
              </a:rPr>
              <a:t>of</a:t>
            </a:r>
            <a:r>
              <a:rPr sz="863" dirty="0">
                <a:latin typeface="PMingLiU"/>
                <a:cs typeface="PMingLiU"/>
              </a:rPr>
              <a:t> </a:t>
            </a:r>
            <a:r>
              <a:rPr sz="863" spc="39" dirty="0">
                <a:latin typeface="PMingLiU"/>
                <a:cs typeface="PMingLiU"/>
              </a:rPr>
              <a:t>things</a:t>
            </a:r>
            <a:r>
              <a:rPr sz="863" dirty="0">
                <a:latin typeface="PMingLiU"/>
                <a:cs typeface="PMingLiU"/>
              </a:rPr>
              <a:t> </a:t>
            </a:r>
            <a:r>
              <a:rPr sz="863" spc="39" dirty="0">
                <a:latin typeface="PMingLiU"/>
                <a:cs typeface="PMingLiU"/>
              </a:rPr>
              <a:t>they</a:t>
            </a:r>
            <a:r>
              <a:rPr sz="863" dirty="0">
                <a:latin typeface="PMingLiU"/>
                <a:cs typeface="PMingLiU"/>
              </a:rPr>
              <a:t> </a:t>
            </a:r>
            <a:r>
              <a:rPr sz="863" spc="47" dirty="0">
                <a:latin typeface="PMingLiU"/>
                <a:cs typeface="PMingLiU"/>
              </a:rPr>
              <a:t>can</a:t>
            </a:r>
            <a:r>
              <a:rPr sz="863" dirty="0">
                <a:latin typeface="PMingLiU"/>
                <a:cs typeface="PMingLiU"/>
              </a:rPr>
              <a:t> </a:t>
            </a:r>
            <a:r>
              <a:rPr sz="863" spc="27" dirty="0">
                <a:latin typeface="PMingLiU"/>
                <a:cs typeface="PMingLiU"/>
              </a:rPr>
              <a:t>do.</a:t>
            </a:r>
            <a:r>
              <a:rPr sz="863" dirty="0">
                <a:latin typeface="PMingLiU"/>
                <a:cs typeface="PMingLiU"/>
              </a:rPr>
              <a:t> </a:t>
            </a:r>
            <a:r>
              <a:rPr sz="863" spc="39" dirty="0">
                <a:latin typeface="PMingLiU"/>
                <a:cs typeface="PMingLiU"/>
              </a:rPr>
              <a:t>Parents</a:t>
            </a:r>
            <a:r>
              <a:rPr sz="863" dirty="0">
                <a:latin typeface="PMingLiU"/>
                <a:cs typeface="PMingLiU"/>
              </a:rPr>
              <a:t> </a:t>
            </a:r>
            <a:r>
              <a:rPr sz="863" spc="59" dirty="0">
                <a:latin typeface="PMingLiU"/>
                <a:cs typeface="PMingLiU"/>
              </a:rPr>
              <a:t>and</a:t>
            </a:r>
            <a:r>
              <a:rPr sz="863" dirty="0">
                <a:latin typeface="PMingLiU"/>
                <a:cs typeface="PMingLiU"/>
              </a:rPr>
              <a:t> </a:t>
            </a:r>
            <a:r>
              <a:rPr sz="863" spc="31" dirty="0">
                <a:latin typeface="PMingLiU"/>
                <a:cs typeface="PMingLiU"/>
              </a:rPr>
              <a:t>kids</a:t>
            </a:r>
            <a:r>
              <a:rPr sz="863" dirty="0">
                <a:latin typeface="PMingLiU"/>
                <a:cs typeface="PMingLiU"/>
              </a:rPr>
              <a:t> </a:t>
            </a:r>
            <a:r>
              <a:rPr sz="863" spc="47" dirty="0">
                <a:latin typeface="PMingLiU"/>
                <a:cs typeface="PMingLiU"/>
              </a:rPr>
              <a:t>can</a:t>
            </a:r>
            <a:r>
              <a:rPr sz="863" dirty="0">
                <a:latin typeface="PMingLiU"/>
                <a:cs typeface="PMingLiU"/>
              </a:rPr>
              <a:t> </a:t>
            </a:r>
            <a:r>
              <a:rPr sz="863" spc="31" dirty="0">
                <a:latin typeface="PMingLiU"/>
                <a:cs typeface="PMingLiU"/>
              </a:rPr>
              <a:t>walk</a:t>
            </a:r>
            <a:r>
              <a:rPr sz="863" dirty="0">
                <a:latin typeface="PMingLiU"/>
                <a:cs typeface="PMingLiU"/>
              </a:rPr>
              <a:t> </a:t>
            </a:r>
            <a:r>
              <a:rPr sz="863" spc="24" dirty="0">
                <a:latin typeface="PMingLiU"/>
                <a:cs typeface="PMingLiU"/>
              </a:rPr>
              <a:t>dogs,</a:t>
            </a:r>
            <a:r>
              <a:rPr sz="863" dirty="0">
                <a:latin typeface="PMingLiU"/>
                <a:cs typeface="PMingLiU"/>
              </a:rPr>
              <a:t> </a:t>
            </a:r>
            <a:r>
              <a:rPr sz="863" spc="8" dirty="0">
                <a:latin typeface="PMingLiU"/>
                <a:cs typeface="PMingLiU"/>
              </a:rPr>
              <a:t>give</a:t>
            </a:r>
            <a:endParaRPr sz="863">
              <a:latin typeface="PMingLiU"/>
              <a:cs typeface="PMingLiU"/>
            </a:endParaRPr>
          </a:p>
        </p:txBody>
      </p:sp>
      <p:sp>
        <p:nvSpPr>
          <p:cNvPr id="51" name="object 51"/>
          <p:cNvSpPr txBox="1"/>
          <p:nvPr/>
        </p:nvSpPr>
        <p:spPr>
          <a:xfrm>
            <a:off x="667540" y="3139040"/>
            <a:ext cx="3549525" cy="142852"/>
          </a:xfrm>
          <a:prstGeom prst="rect">
            <a:avLst/>
          </a:prstGeom>
        </p:spPr>
        <p:txBody>
          <a:bodyPr vert="horz" wrap="square" lIns="0" tIns="9961" rIns="0" bIns="0" rtlCol="0">
            <a:spAutoFit/>
          </a:bodyPr>
          <a:lstStyle/>
          <a:p>
            <a:pPr marL="9961">
              <a:spcBef>
                <a:spcPts val="78"/>
              </a:spcBef>
            </a:pPr>
            <a:r>
              <a:rPr sz="863" spc="43" dirty="0">
                <a:latin typeface="PMingLiU"/>
                <a:cs typeface="PMingLiU"/>
              </a:rPr>
              <a:t>out</a:t>
            </a:r>
            <a:r>
              <a:rPr sz="863" spc="67" dirty="0">
                <a:latin typeface="PMingLiU"/>
                <a:cs typeface="PMingLiU"/>
              </a:rPr>
              <a:t> </a:t>
            </a:r>
            <a:r>
              <a:rPr sz="863" spc="31" dirty="0">
                <a:latin typeface="PMingLiU"/>
                <a:cs typeface="PMingLiU"/>
              </a:rPr>
              <a:t>food</a:t>
            </a:r>
            <a:r>
              <a:rPr sz="863" spc="67" dirty="0">
                <a:latin typeface="PMingLiU"/>
                <a:cs typeface="PMingLiU"/>
              </a:rPr>
              <a:t> </a:t>
            </a:r>
            <a:r>
              <a:rPr sz="863" spc="59" dirty="0">
                <a:latin typeface="PMingLiU"/>
                <a:cs typeface="PMingLiU"/>
              </a:rPr>
              <a:t>and</a:t>
            </a:r>
            <a:r>
              <a:rPr sz="863" spc="67" dirty="0">
                <a:latin typeface="PMingLiU"/>
                <a:cs typeface="PMingLiU"/>
              </a:rPr>
              <a:t> </a:t>
            </a:r>
            <a:r>
              <a:rPr sz="863" spc="27" dirty="0">
                <a:latin typeface="PMingLiU"/>
                <a:cs typeface="PMingLiU"/>
              </a:rPr>
              <a:t>treats,</a:t>
            </a:r>
            <a:r>
              <a:rPr sz="863" spc="67" dirty="0">
                <a:latin typeface="PMingLiU"/>
                <a:cs typeface="PMingLiU"/>
              </a:rPr>
              <a:t> </a:t>
            </a:r>
            <a:r>
              <a:rPr sz="863" spc="59" dirty="0">
                <a:latin typeface="PMingLiU"/>
                <a:cs typeface="PMingLiU"/>
              </a:rPr>
              <a:t>and</a:t>
            </a:r>
            <a:r>
              <a:rPr sz="863" spc="67" dirty="0">
                <a:latin typeface="PMingLiU"/>
                <a:cs typeface="PMingLiU"/>
              </a:rPr>
              <a:t> </a:t>
            </a:r>
            <a:r>
              <a:rPr sz="863" spc="20" dirty="0">
                <a:latin typeface="PMingLiU"/>
                <a:cs typeface="PMingLiU"/>
              </a:rPr>
              <a:t>play</a:t>
            </a:r>
            <a:r>
              <a:rPr sz="863" spc="67" dirty="0">
                <a:latin typeface="PMingLiU"/>
                <a:cs typeface="PMingLiU"/>
              </a:rPr>
              <a:t> </a:t>
            </a:r>
            <a:r>
              <a:rPr sz="863" spc="43" dirty="0">
                <a:latin typeface="PMingLiU"/>
                <a:cs typeface="PMingLiU"/>
              </a:rPr>
              <a:t>with</a:t>
            </a:r>
            <a:r>
              <a:rPr sz="863" spc="67" dirty="0">
                <a:latin typeface="PMingLiU"/>
                <a:cs typeface="PMingLiU"/>
              </a:rPr>
              <a:t> </a:t>
            </a:r>
            <a:r>
              <a:rPr sz="863" spc="39" dirty="0">
                <a:latin typeface="PMingLiU"/>
                <a:cs typeface="PMingLiU"/>
              </a:rPr>
              <a:t>animals.</a:t>
            </a:r>
            <a:r>
              <a:rPr sz="863" spc="67" dirty="0">
                <a:latin typeface="PMingLiU"/>
                <a:cs typeface="PMingLiU"/>
              </a:rPr>
              <a:t> </a:t>
            </a:r>
            <a:r>
              <a:rPr sz="863" spc="39" dirty="0">
                <a:latin typeface="PMingLiU"/>
                <a:cs typeface="PMingLiU"/>
              </a:rPr>
              <a:t>Older</a:t>
            </a:r>
            <a:r>
              <a:rPr sz="863" spc="67" dirty="0">
                <a:latin typeface="PMingLiU"/>
                <a:cs typeface="PMingLiU"/>
              </a:rPr>
              <a:t> </a:t>
            </a:r>
            <a:r>
              <a:rPr sz="863" spc="31" dirty="0">
                <a:latin typeface="PMingLiU"/>
                <a:cs typeface="PMingLiU"/>
              </a:rPr>
              <a:t>kids</a:t>
            </a:r>
            <a:r>
              <a:rPr sz="863" spc="67" dirty="0">
                <a:latin typeface="PMingLiU"/>
                <a:cs typeface="PMingLiU"/>
              </a:rPr>
              <a:t> </a:t>
            </a:r>
            <a:r>
              <a:rPr sz="863" spc="39" dirty="0">
                <a:latin typeface="PMingLiU"/>
                <a:cs typeface="PMingLiU"/>
              </a:rPr>
              <a:t>may</a:t>
            </a:r>
            <a:r>
              <a:rPr sz="863" spc="67" dirty="0">
                <a:latin typeface="PMingLiU"/>
                <a:cs typeface="PMingLiU"/>
              </a:rPr>
              <a:t> </a:t>
            </a:r>
            <a:r>
              <a:rPr sz="863" spc="31" dirty="0">
                <a:latin typeface="PMingLiU"/>
                <a:cs typeface="PMingLiU"/>
              </a:rPr>
              <a:t>be</a:t>
            </a:r>
            <a:r>
              <a:rPr sz="863" spc="67" dirty="0">
                <a:latin typeface="PMingLiU"/>
                <a:cs typeface="PMingLiU"/>
              </a:rPr>
              <a:t> </a:t>
            </a:r>
            <a:r>
              <a:rPr sz="863" spc="20" dirty="0">
                <a:latin typeface="PMingLiU"/>
                <a:cs typeface="PMingLiU"/>
              </a:rPr>
              <a:t>able</a:t>
            </a:r>
            <a:r>
              <a:rPr sz="863" spc="67" dirty="0">
                <a:latin typeface="PMingLiU"/>
                <a:cs typeface="PMingLiU"/>
              </a:rPr>
              <a:t> </a:t>
            </a:r>
            <a:r>
              <a:rPr sz="863" spc="39" dirty="0">
                <a:latin typeface="PMingLiU"/>
                <a:cs typeface="PMingLiU"/>
              </a:rPr>
              <a:t>to</a:t>
            </a:r>
            <a:r>
              <a:rPr sz="863" spc="67" dirty="0">
                <a:latin typeface="PMingLiU"/>
                <a:cs typeface="PMingLiU"/>
              </a:rPr>
              <a:t> </a:t>
            </a:r>
            <a:r>
              <a:rPr sz="863" spc="27" dirty="0">
                <a:latin typeface="PMingLiU"/>
                <a:cs typeface="PMingLiU"/>
              </a:rPr>
              <a:t>help</a:t>
            </a:r>
            <a:endParaRPr sz="863">
              <a:latin typeface="PMingLiU"/>
              <a:cs typeface="PMingLiU"/>
            </a:endParaRPr>
          </a:p>
        </p:txBody>
      </p:sp>
      <p:sp>
        <p:nvSpPr>
          <p:cNvPr id="52" name="object 52"/>
          <p:cNvSpPr txBox="1"/>
          <p:nvPr/>
        </p:nvSpPr>
        <p:spPr>
          <a:xfrm>
            <a:off x="489119" y="3263510"/>
            <a:ext cx="3728820" cy="3714790"/>
          </a:xfrm>
          <a:prstGeom prst="rect">
            <a:avLst/>
          </a:prstGeom>
        </p:spPr>
        <p:txBody>
          <a:bodyPr vert="horz" wrap="square" lIns="0" tIns="9961" rIns="0" bIns="0" rtlCol="0">
            <a:spAutoFit/>
          </a:bodyPr>
          <a:lstStyle/>
          <a:p>
            <a:pPr marL="188255">
              <a:lnSpc>
                <a:spcPts val="1008"/>
              </a:lnSpc>
              <a:spcBef>
                <a:spcPts val="78"/>
              </a:spcBef>
            </a:pPr>
            <a:r>
              <a:rPr sz="863" spc="43" dirty="0">
                <a:latin typeface="PMingLiU"/>
                <a:cs typeface="PMingLiU"/>
              </a:rPr>
              <a:t>with bathing the </a:t>
            </a:r>
            <a:r>
              <a:rPr sz="863" spc="27" dirty="0">
                <a:latin typeface="PMingLiU"/>
                <a:cs typeface="PMingLiU"/>
              </a:rPr>
              <a:t>dogs too. </a:t>
            </a:r>
            <a:r>
              <a:rPr sz="863" spc="20" dirty="0">
                <a:latin typeface="PMingLiU"/>
                <a:cs typeface="PMingLiU"/>
              </a:rPr>
              <a:t>Together, it will </a:t>
            </a:r>
            <a:r>
              <a:rPr sz="863" spc="31" dirty="0">
                <a:latin typeface="PMingLiU"/>
                <a:cs typeface="PMingLiU"/>
              </a:rPr>
              <a:t>be </a:t>
            </a:r>
            <a:r>
              <a:rPr sz="863" spc="27" dirty="0">
                <a:latin typeface="PMingLiU"/>
                <a:cs typeface="PMingLiU"/>
              </a:rPr>
              <a:t>a </a:t>
            </a:r>
            <a:r>
              <a:rPr sz="863" spc="59" dirty="0">
                <a:latin typeface="PMingLiU"/>
                <a:cs typeface="PMingLiU"/>
              </a:rPr>
              <a:t>fun </a:t>
            </a:r>
            <a:r>
              <a:rPr sz="863" spc="27" dirty="0">
                <a:latin typeface="PMingLiU"/>
                <a:cs typeface="PMingLiU"/>
              </a:rPr>
              <a:t>family</a:t>
            </a:r>
            <a:r>
              <a:rPr sz="863" spc="-98" dirty="0">
                <a:latin typeface="PMingLiU"/>
                <a:cs typeface="PMingLiU"/>
              </a:rPr>
              <a:t> </a:t>
            </a:r>
            <a:r>
              <a:rPr sz="863" spc="39" dirty="0">
                <a:latin typeface="PMingLiU"/>
                <a:cs typeface="PMingLiU"/>
              </a:rPr>
              <a:t>pastime.</a:t>
            </a:r>
            <a:endParaRPr sz="863">
              <a:latin typeface="PMingLiU"/>
              <a:cs typeface="PMingLiU"/>
            </a:endParaRPr>
          </a:p>
          <a:p>
            <a:pPr marL="188255" marR="3984" indent="112555" algn="just">
              <a:lnSpc>
                <a:spcPts val="980"/>
              </a:lnSpc>
              <a:spcBef>
                <a:spcPts val="51"/>
              </a:spcBef>
            </a:pPr>
            <a:r>
              <a:rPr sz="863" spc="31" dirty="0">
                <a:latin typeface="PMingLiU"/>
                <a:cs typeface="PMingLiU"/>
              </a:rPr>
              <a:t>Dogs </a:t>
            </a:r>
            <a:r>
              <a:rPr sz="863" spc="47" dirty="0">
                <a:latin typeface="PMingLiU"/>
                <a:cs typeface="PMingLiU"/>
              </a:rPr>
              <a:t>in </a:t>
            </a:r>
            <a:r>
              <a:rPr sz="863" spc="27" dirty="0">
                <a:latin typeface="PMingLiU"/>
                <a:cs typeface="PMingLiU"/>
              </a:rPr>
              <a:t>rescue </a:t>
            </a:r>
            <a:r>
              <a:rPr sz="863" spc="39" dirty="0">
                <a:latin typeface="PMingLiU"/>
                <a:cs typeface="PMingLiU"/>
              </a:rPr>
              <a:t>homes </a:t>
            </a:r>
            <a:r>
              <a:rPr sz="863" spc="43" dirty="0">
                <a:latin typeface="PMingLiU"/>
                <a:cs typeface="PMingLiU"/>
              </a:rPr>
              <a:t>spend </a:t>
            </a:r>
            <a:r>
              <a:rPr sz="863" spc="51" dirty="0">
                <a:latin typeface="PMingLiU"/>
                <a:cs typeface="PMingLiU"/>
              </a:rPr>
              <a:t>many </a:t>
            </a:r>
            <a:r>
              <a:rPr sz="863" spc="47" dirty="0">
                <a:latin typeface="PMingLiU"/>
                <a:cs typeface="PMingLiU"/>
              </a:rPr>
              <a:t>hours </a:t>
            </a:r>
            <a:r>
              <a:rPr sz="863" spc="12" dirty="0">
                <a:latin typeface="PMingLiU"/>
                <a:cs typeface="PMingLiU"/>
              </a:rPr>
              <a:t>of </a:t>
            </a:r>
            <a:r>
              <a:rPr sz="863" spc="43" dirty="0">
                <a:latin typeface="PMingLiU"/>
                <a:cs typeface="PMingLiU"/>
              </a:rPr>
              <a:t>the </a:t>
            </a:r>
            <a:r>
              <a:rPr sz="863" spc="27" dirty="0">
                <a:latin typeface="PMingLiU"/>
                <a:cs typeface="PMingLiU"/>
              </a:rPr>
              <a:t>day </a:t>
            </a:r>
            <a:r>
              <a:rPr sz="863" spc="47" dirty="0">
                <a:latin typeface="PMingLiU"/>
                <a:cs typeface="PMingLiU"/>
              </a:rPr>
              <a:t>in </a:t>
            </a:r>
            <a:r>
              <a:rPr sz="863" spc="20" dirty="0">
                <a:latin typeface="PMingLiU"/>
                <a:cs typeface="PMingLiU"/>
              </a:rPr>
              <a:t>cages </a:t>
            </a:r>
            <a:r>
              <a:rPr sz="863" spc="4" dirty="0">
                <a:latin typeface="PMingLiU"/>
                <a:cs typeface="PMingLiU"/>
              </a:rPr>
              <a:t>if </a:t>
            </a:r>
            <a:r>
              <a:rPr sz="863" spc="27" dirty="0">
                <a:latin typeface="PMingLiU"/>
                <a:cs typeface="PMingLiU"/>
              </a:rPr>
              <a:t>volunteers  </a:t>
            </a:r>
            <a:r>
              <a:rPr sz="863" spc="-98" dirty="0">
                <a:latin typeface="PMingLiU"/>
                <a:cs typeface="PMingLiU"/>
              </a:rPr>
              <a:t>don’t</a:t>
            </a:r>
            <a:r>
              <a:rPr sz="863" dirty="0">
                <a:latin typeface="PMingLiU"/>
                <a:cs typeface="PMingLiU"/>
              </a:rPr>
              <a:t> </a:t>
            </a:r>
            <a:r>
              <a:rPr sz="863" spc="39" dirty="0">
                <a:latin typeface="PMingLiU"/>
                <a:cs typeface="PMingLiU"/>
              </a:rPr>
              <a:t>come</a:t>
            </a:r>
            <a:r>
              <a:rPr sz="863" dirty="0">
                <a:latin typeface="PMingLiU"/>
                <a:cs typeface="PMingLiU"/>
              </a:rPr>
              <a:t> </a:t>
            </a:r>
            <a:r>
              <a:rPr sz="863" spc="59" dirty="0">
                <a:latin typeface="PMingLiU"/>
                <a:cs typeface="PMingLiU"/>
              </a:rPr>
              <a:t>and</a:t>
            </a:r>
            <a:r>
              <a:rPr sz="863" dirty="0">
                <a:latin typeface="PMingLiU"/>
                <a:cs typeface="PMingLiU"/>
              </a:rPr>
              <a:t> </a:t>
            </a:r>
            <a:r>
              <a:rPr sz="863" spc="20" dirty="0">
                <a:latin typeface="PMingLiU"/>
                <a:cs typeface="PMingLiU"/>
              </a:rPr>
              <a:t>help.</a:t>
            </a:r>
            <a:r>
              <a:rPr sz="863" dirty="0">
                <a:latin typeface="PMingLiU"/>
                <a:cs typeface="PMingLiU"/>
              </a:rPr>
              <a:t> </a:t>
            </a:r>
            <a:r>
              <a:rPr sz="863" spc="27" dirty="0">
                <a:latin typeface="PMingLiU"/>
                <a:cs typeface="PMingLiU"/>
              </a:rPr>
              <a:t>Kids</a:t>
            </a:r>
            <a:r>
              <a:rPr sz="863" dirty="0">
                <a:latin typeface="PMingLiU"/>
                <a:cs typeface="PMingLiU"/>
              </a:rPr>
              <a:t> </a:t>
            </a:r>
            <a:r>
              <a:rPr sz="863" spc="47" dirty="0">
                <a:latin typeface="PMingLiU"/>
                <a:cs typeface="PMingLiU"/>
              </a:rPr>
              <a:t>can</a:t>
            </a:r>
            <a:r>
              <a:rPr sz="863" dirty="0">
                <a:latin typeface="PMingLiU"/>
                <a:cs typeface="PMingLiU"/>
              </a:rPr>
              <a:t> </a:t>
            </a:r>
            <a:r>
              <a:rPr sz="863" spc="27" dirty="0">
                <a:latin typeface="PMingLiU"/>
                <a:cs typeface="PMingLiU"/>
              </a:rPr>
              <a:t>volunteer</a:t>
            </a:r>
            <a:r>
              <a:rPr sz="863" dirty="0">
                <a:latin typeface="PMingLiU"/>
                <a:cs typeface="PMingLiU"/>
              </a:rPr>
              <a:t> </a:t>
            </a:r>
            <a:r>
              <a:rPr sz="863" spc="39" dirty="0">
                <a:latin typeface="PMingLiU"/>
                <a:cs typeface="PMingLiU"/>
              </a:rPr>
              <a:t>to</a:t>
            </a:r>
            <a:r>
              <a:rPr sz="863" dirty="0">
                <a:latin typeface="PMingLiU"/>
                <a:cs typeface="PMingLiU"/>
              </a:rPr>
              <a:t> </a:t>
            </a:r>
            <a:r>
              <a:rPr sz="863" spc="31" dirty="0">
                <a:latin typeface="PMingLiU"/>
                <a:cs typeface="PMingLiU"/>
              </a:rPr>
              <a:t>walk</a:t>
            </a:r>
            <a:r>
              <a:rPr sz="863" dirty="0">
                <a:latin typeface="PMingLiU"/>
                <a:cs typeface="PMingLiU"/>
              </a:rPr>
              <a:t> </a:t>
            </a:r>
            <a:r>
              <a:rPr sz="863" spc="59" dirty="0">
                <a:latin typeface="PMingLiU"/>
                <a:cs typeface="PMingLiU"/>
              </a:rPr>
              <a:t>and</a:t>
            </a:r>
            <a:r>
              <a:rPr sz="863" dirty="0">
                <a:latin typeface="PMingLiU"/>
                <a:cs typeface="PMingLiU"/>
              </a:rPr>
              <a:t> </a:t>
            </a:r>
            <a:r>
              <a:rPr sz="863" spc="20" dirty="0">
                <a:latin typeface="PMingLiU"/>
                <a:cs typeface="PMingLiU"/>
              </a:rPr>
              <a:t>play</a:t>
            </a:r>
            <a:r>
              <a:rPr sz="863" dirty="0">
                <a:latin typeface="PMingLiU"/>
                <a:cs typeface="PMingLiU"/>
              </a:rPr>
              <a:t> </a:t>
            </a:r>
            <a:r>
              <a:rPr sz="863" spc="43" dirty="0">
                <a:latin typeface="PMingLiU"/>
                <a:cs typeface="PMingLiU"/>
              </a:rPr>
              <a:t>with</a:t>
            </a:r>
            <a:r>
              <a:rPr sz="863" dirty="0">
                <a:latin typeface="PMingLiU"/>
                <a:cs typeface="PMingLiU"/>
              </a:rPr>
              <a:t> </a:t>
            </a:r>
            <a:r>
              <a:rPr sz="863" spc="27" dirty="0">
                <a:latin typeface="PMingLiU"/>
                <a:cs typeface="PMingLiU"/>
              </a:rPr>
              <a:t>dogs</a:t>
            </a:r>
            <a:r>
              <a:rPr sz="863" dirty="0">
                <a:latin typeface="PMingLiU"/>
                <a:cs typeface="PMingLiU"/>
              </a:rPr>
              <a:t> </a:t>
            </a:r>
            <a:r>
              <a:rPr sz="863" spc="59" dirty="0">
                <a:latin typeface="PMingLiU"/>
                <a:cs typeface="PMingLiU"/>
              </a:rPr>
              <a:t>and</a:t>
            </a:r>
            <a:r>
              <a:rPr sz="863" dirty="0">
                <a:latin typeface="PMingLiU"/>
                <a:cs typeface="PMingLiU"/>
              </a:rPr>
              <a:t> </a:t>
            </a:r>
            <a:r>
              <a:rPr sz="863" spc="8" dirty="0">
                <a:latin typeface="PMingLiU"/>
                <a:cs typeface="PMingLiU"/>
              </a:rPr>
              <a:t>give  </a:t>
            </a:r>
            <a:r>
              <a:rPr sz="863" spc="59" dirty="0">
                <a:latin typeface="PMingLiU"/>
                <a:cs typeface="PMingLiU"/>
              </a:rPr>
              <a:t>them </a:t>
            </a:r>
            <a:r>
              <a:rPr sz="863" spc="39" dirty="0">
                <a:latin typeface="PMingLiU"/>
                <a:cs typeface="PMingLiU"/>
              </a:rPr>
              <a:t>some </a:t>
            </a:r>
            <a:r>
              <a:rPr sz="863" spc="43" dirty="0">
                <a:latin typeface="PMingLiU"/>
                <a:cs typeface="PMingLiU"/>
              </a:rPr>
              <a:t>time </a:t>
            </a:r>
            <a:r>
              <a:rPr sz="863" spc="24" dirty="0">
                <a:latin typeface="PMingLiU"/>
                <a:cs typeface="PMingLiU"/>
              </a:rPr>
              <a:t>outside. </a:t>
            </a:r>
            <a:r>
              <a:rPr sz="863" spc="43" dirty="0">
                <a:latin typeface="PMingLiU"/>
                <a:cs typeface="PMingLiU"/>
              </a:rPr>
              <a:t>The animals </a:t>
            </a:r>
            <a:r>
              <a:rPr sz="863" spc="20" dirty="0">
                <a:latin typeface="PMingLiU"/>
                <a:cs typeface="PMingLiU"/>
              </a:rPr>
              <a:t>will </a:t>
            </a:r>
            <a:r>
              <a:rPr sz="863" spc="31" dirty="0">
                <a:latin typeface="PMingLiU"/>
                <a:cs typeface="PMingLiU"/>
              </a:rPr>
              <a:t>be </a:t>
            </a:r>
            <a:r>
              <a:rPr sz="863" spc="39" dirty="0">
                <a:latin typeface="PMingLiU"/>
                <a:cs typeface="PMingLiU"/>
              </a:rPr>
              <a:t>happier </a:t>
            </a:r>
            <a:r>
              <a:rPr sz="863" spc="59" dirty="0">
                <a:latin typeface="PMingLiU"/>
                <a:cs typeface="PMingLiU"/>
              </a:rPr>
              <a:t>and </a:t>
            </a:r>
            <a:r>
              <a:rPr sz="863" spc="27" dirty="0">
                <a:latin typeface="PMingLiU"/>
                <a:cs typeface="PMingLiU"/>
              </a:rPr>
              <a:t>healthier. </a:t>
            </a:r>
            <a:r>
              <a:rPr sz="863" spc="-160" dirty="0">
                <a:latin typeface="PMingLiU"/>
                <a:cs typeface="PMingLiU"/>
              </a:rPr>
              <a:t>It’s </a:t>
            </a:r>
            <a:r>
              <a:rPr sz="863" spc="24" dirty="0">
                <a:latin typeface="PMingLiU"/>
                <a:cs typeface="PMingLiU"/>
              </a:rPr>
              <a:t>also  </a:t>
            </a:r>
            <a:r>
              <a:rPr sz="863" spc="39" dirty="0">
                <a:latin typeface="PMingLiU"/>
                <a:cs typeface="PMingLiU"/>
              </a:rPr>
              <a:t>good </a:t>
            </a:r>
            <a:r>
              <a:rPr sz="863" spc="24" dirty="0">
                <a:latin typeface="PMingLiU"/>
                <a:cs typeface="PMingLiU"/>
              </a:rPr>
              <a:t>for kids. </a:t>
            </a:r>
            <a:r>
              <a:rPr sz="863" spc="59" dirty="0">
                <a:latin typeface="PMingLiU"/>
                <a:cs typeface="PMingLiU"/>
              </a:rPr>
              <a:t>With </a:t>
            </a:r>
            <a:r>
              <a:rPr sz="863" spc="27" dirty="0">
                <a:latin typeface="PMingLiU"/>
                <a:cs typeface="PMingLiU"/>
              </a:rPr>
              <a:t>dogs </a:t>
            </a:r>
            <a:r>
              <a:rPr sz="863" spc="39" dirty="0">
                <a:latin typeface="PMingLiU"/>
                <a:cs typeface="PMingLiU"/>
              </a:rPr>
              <a:t>they </a:t>
            </a:r>
            <a:r>
              <a:rPr sz="863" spc="47" dirty="0">
                <a:latin typeface="PMingLiU"/>
                <a:cs typeface="PMingLiU"/>
              </a:rPr>
              <a:t>can </a:t>
            </a:r>
            <a:r>
              <a:rPr sz="863" spc="20" dirty="0">
                <a:latin typeface="PMingLiU"/>
                <a:cs typeface="PMingLiU"/>
              </a:rPr>
              <a:t>play </a:t>
            </a:r>
            <a:r>
              <a:rPr sz="863" spc="59" dirty="0">
                <a:latin typeface="PMingLiU"/>
                <a:cs typeface="PMingLiU"/>
              </a:rPr>
              <a:t>and </a:t>
            </a:r>
            <a:r>
              <a:rPr sz="863" spc="20" dirty="0">
                <a:latin typeface="PMingLiU"/>
                <a:cs typeface="PMingLiU"/>
              </a:rPr>
              <a:t>get physical</a:t>
            </a:r>
            <a:r>
              <a:rPr sz="863" spc="-102" dirty="0">
                <a:latin typeface="PMingLiU"/>
                <a:cs typeface="PMingLiU"/>
              </a:rPr>
              <a:t> </a:t>
            </a:r>
            <a:r>
              <a:rPr sz="863" spc="20" dirty="0">
                <a:latin typeface="PMingLiU"/>
                <a:cs typeface="PMingLiU"/>
              </a:rPr>
              <a:t>activity.</a:t>
            </a:r>
            <a:endParaRPr sz="863">
              <a:latin typeface="PMingLiU"/>
              <a:cs typeface="PMingLiU"/>
            </a:endParaRPr>
          </a:p>
          <a:p>
            <a:pPr marL="188255" marR="3984" indent="112555" algn="just">
              <a:lnSpc>
                <a:spcPts val="980"/>
              </a:lnSpc>
            </a:pPr>
            <a:r>
              <a:rPr sz="863" spc="39" dirty="0">
                <a:latin typeface="PMingLiU"/>
                <a:cs typeface="PMingLiU"/>
              </a:rPr>
              <a:t>Playing </a:t>
            </a:r>
            <a:r>
              <a:rPr sz="863" spc="51" dirty="0">
                <a:latin typeface="PMingLiU"/>
                <a:cs typeface="PMingLiU"/>
              </a:rPr>
              <a:t>with </a:t>
            </a:r>
            <a:r>
              <a:rPr sz="863" spc="43" dirty="0">
                <a:latin typeface="PMingLiU"/>
                <a:cs typeface="PMingLiU"/>
              </a:rPr>
              <a:t>puppies </a:t>
            </a:r>
            <a:r>
              <a:rPr sz="863" spc="20" dirty="0">
                <a:latin typeface="PMingLiU"/>
                <a:cs typeface="PMingLiU"/>
              </a:rPr>
              <a:t>is, of </a:t>
            </a:r>
            <a:r>
              <a:rPr sz="863" spc="39" dirty="0">
                <a:latin typeface="PMingLiU"/>
                <a:cs typeface="PMingLiU"/>
              </a:rPr>
              <a:t>course, </a:t>
            </a:r>
            <a:r>
              <a:rPr sz="863" spc="51" dirty="0">
                <a:latin typeface="PMingLiU"/>
                <a:cs typeface="PMingLiU"/>
              </a:rPr>
              <a:t>the most </a:t>
            </a:r>
            <a:r>
              <a:rPr sz="863" spc="47" dirty="0">
                <a:latin typeface="PMingLiU"/>
                <a:cs typeface="PMingLiU"/>
              </a:rPr>
              <a:t>wonderful </a:t>
            </a:r>
            <a:r>
              <a:rPr sz="863" spc="59" dirty="0">
                <a:latin typeface="PMingLiU"/>
                <a:cs typeface="PMingLiU"/>
              </a:rPr>
              <a:t>thing </a:t>
            </a:r>
            <a:r>
              <a:rPr sz="863" spc="31" dirty="0">
                <a:latin typeface="PMingLiU"/>
                <a:cs typeface="PMingLiU"/>
              </a:rPr>
              <a:t>for </a:t>
            </a:r>
            <a:r>
              <a:rPr sz="863" spc="39" dirty="0">
                <a:latin typeface="PMingLiU"/>
                <a:cs typeface="PMingLiU"/>
              </a:rPr>
              <a:t>kids.  </a:t>
            </a:r>
            <a:r>
              <a:rPr sz="863" spc="31" dirty="0">
                <a:latin typeface="PMingLiU"/>
                <a:cs typeface="PMingLiU"/>
              </a:rPr>
              <a:t>Puppies</a:t>
            </a:r>
            <a:r>
              <a:rPr sz="863" spc="-31" dirty="0">
                <a:latin typeface="PMingLiU"/>
                <a:cs typeface="PMingLiU"/>
              </a:rPr>
              <a:t> </a:t>
            </a:r>
            <a:r>
              <a:rPr sz="863" spc="51" dirty="0">
                <a:latin typeface="PMingLiU"/>
                <a:cs typeface="PMingLiU"/>
              </a:rPr>
              <a:t>must</a:t>
            </a:r>
            <a:r>
              <a:rPr sz="863" spc="-31" dirty="0">
                <a:latin typeface="PMingLiU"/>
                <a:cs typeface="PMingLiU"/>
              </a:rPr>
              <a:t> </a:t>
            </a:r>
            <a:r>
              <a:rPr sz="863" spc="31" dirty="0">
                <a:latin typeface="PMingLiU"/>
                <a:cs typeface="PMingLiU"/>
              </a:rPr>
              <a:t>be</a:t>
            </a:r>
            <a:r>
              <a:rPr sz="863" spc="-31" dirty="0">
                <a:latin typeface="PMingLiU"/>
                <a:cs typeface="PMingLiU"/>
              </a:rPr>
              <a:t> </a:t>
            </a:r>
            <a:r>
              <a:rPr sz="863" spc="43" dirty="0">
                <a:latin typeface="PMingLiU"/>
                <a:cs typeface="PMingLiU"/>
              </a:rPr>
              <a:t>with</a:t>
            </a:r>
            <a:r>
              <a:rPr sz="863" spc="-31" dirty="0">
                <a:latin typeface="PMingLiU"/>
                <a:cs typeface="PMingLiU"/>
              </a:rPr>
              <a:t> </a:t>
            </a:r>
            <a:r>
              <a:rPr sz="863" spc="24" dirty="0">
                <a:latin typeface="PMingLiU"/>
                <a:cs typeface="PMingLiU"/>
              </a:rPr>
              <a:t>people.</a:t>
            </a:r>
            <a:r>
              <a:rPr sz="863" spc="-31" dirty="0">
                <a:latin typeface="PMingLiU"/>
                <a:cs typeface="PMingLiU"/>
              </a:rPr>
              <a:t> </a:t>
            </a:r>
            <a:r>
              <a:rPr sz="863" spc="24" dirty="0">
                <a:latin typeface="PMingLiU"/>
                <a:cs typeface="PMingLiU"/>
              </a:rPr>
              <a:t>It</a:t>
            </a:r>
            <a:r>
              <a:rPr sz="863" spc="-31" dirty="0">
                <a:latin typeface="PMingLiU"/>
                <a:cs typeface="PMingLiU"/>
              </a:rPr>
              <a:t> </a:t>
            </a:r>
            <a:r>
              <a:rPr sz="863" spc="24" dirty="0">
                <a:latin typeface="PMingLiU"/>
                <a:cs typeface="PMingLiU"/>
              </a:rPr>
              <a:t>teaches</a:t>
            </a:r>
            <a:r>
              <a:rPr sz="863" spc="-31" dirty="0">
                <a:latin typeface="PMingLiU"/>
                <a:cs typeface="PMingLiU"/>
              </a:rPr>
              <a:t> </a:t>
            </a:r>
            <a:r>
              <a:rPr sz="863" spc="59" dirty="0">
                <a:latin typeface="PMingLiU"/>
                <a:cs typeface="PMingLiU"/>
              </a:rPr>
              <a:t>them</a:t>
            </a:r>
            <a:r>
              <a:rPr sz="863" spc="-31" dirty="0">
                <a:latin typeface="PMingLiU"/>
                <a:cs typeface="PMingLiU"/>
              </a:rPr>
              <a:t> </a:t>
            </a:r>
            <a:r>
              <a:rPr sz="863" spc="39" dirty="0">
                <a:latin typeface="PMingLiU"/>
                <a:cs typeface="PMingLiU"/>
              </a:rPr>
              <a:t>to</a:t>
            </a:r>
            <a:r>
              <a:rPr sz="863" spc="-31" dirty="0">
                <a:latin typeface="PMingLiU"/>
                <a:cs typeface="PMingLiU"/>
              </a:rPr>
              <a:t> </a:t>
            </a:r>
            <a:r>
              <a:rPr sz="863" spc="31" dirty="0">
                <a:latin typeface="PMingLiU"/>
                <a:cs typeface="PMingLiU"/>
              </a:rPr>
              <a:t>be</a:t>
            </a:r>
            <a:r>
              <a:rPr sz="863" spc="-31" dirty="0">
                <a:latin typeface="PMingLiU"/>
                <a:cs typeface="PMingLiU"/>
              </a:rPr>
              <a:t> </a:t>
            </a:r>
            <a:r>
              <a:rPr sz="863" spc="39" dirty="0">
                <a:latin typeface="PMingLiU"/>
                <a:cs typeface="PMingLiU"/>
              </a:rPr>
              <a:t>good</a:t>
            </a:r>
            <a:r>
              <a:rPr sz="863" spc="-31" dirty="0">
                <a:latin typeface="PMingLiU"/>
                <a:cs typeface="PMingLiU"/>
              </a:rPr>
              <a:t> </a:t>
            </a:r>
            <a:r>
              <a:rPr sz="863" spc="59" dirty="0">
                <a:latin typeface="PMingLiU"/>
                <a:cs typeface="PMingLiU"/>
              </a:rPr>
              <a:t>and</a:t>
            </a:r>
            <a:r>
              <a:rPr sz="863" spc="-31" dirty="0">
                <a:latin typeface="PMingLiU"/>
                <a:cs typeface="PMingLiU"/>
              </a:rPr>
              <a:t> </a:t>
            </a:r>
            <a:r>
              <a:rPr sz="863" spc="12" dirty="0">
                <a:latin typeface="PMingLiU"/>
                <a:cs typeface="PMingLiU"/>
              </a:rPr>
              <a:t>safe</a:t>
            </a:r>
            <a:r>
              <a:rPr sz="863" spc="-31" dirty="0">
                <a:latin typeface="PMingLiU"/>
                <a:cs typeface="PMingLiU"/>
              </a:rPr>
              <a:t> </a:t>
            </a:r>
            <a:r>
              <a:rPr sz="863" spc="27" dirty="0">
                <a:latin typeface="PMingLiU"/>
                <a:cs typeface="PMingLiU"/>
              </a:rPr>
              <a:t>family</a:t>
            </a:r>
            <a:r>
              <a:rPr sz="863" spc="-31" dirty="0">
                <a:latin typeface="PMingLiU"/>
                <a:cs typeface="PMingLiU"/>
              </a:rPr>
              <a:t> </a:t>
            </a:r>
            <a:r>
              <a:rPr sz="863" spc="20" dirty="0">
                <a:latin typeface="PMingLiU"/>
                <a:cs typeface="PMingLiU"/>
              </a:rPr>
              <a:t>dogs.  </a:t>
            </a:r>
            <a:r>
              <a:rPr sz="863" spc="31" dirty="0">
                <a:latin typeface="PMingLiU"/>
                <a:cs typeface="PMingLiU"/>
              </a:rPr>
              <a:t>They</a:t>
            </a:r>
            <a:r>
              <a:rPr sz="863" spc="-12" dirty="0">
                <a:latin typeface="PMingLiU"/>
                <a:cs typeface="PMingLiU"/>
              </a:rPr>
              <a:t> </a:t>
            </a:r>
            <a:r>
              <a:rPr sz="863" spc="24" dirty="0">
                <a:latin typeface="PMingLiU"/>
                <a:cs typeface="PMingLiU"/>
              </a:rPr>
              <a:t>also</a:t>
            </a:r>
            <a:r>
              <a:rPr sz="863" spc="-12" dirty="0">
                <a:latin typeface="PMingLiU"/>
                <a:cs typeface="PMingLiU"/>
              </a:rPr>
              <a:t> </a:t>
            </a:r>
            <a:r>
              <a:rPr sz="863" spc="24" dirty="0">
                <a:latin typeface="PMingLiU"/>
                <a:cs typeface="PMingLiU"/>
              </a:rPr>
              <a:t>have</a:t>
            </a:r>
            <a:r>
              <a:rPr sz="863" spc="-12" dirty="0">
                <a:latin typeface="PMingLiU"/>
                <a:cs typeface="PMingLiU"/>
              </a:rPr>
              <a:t> </a:t>
            </a:r>
            <a:r>
              <a:rPr sz="863" spc="27" dirty="0">
                <a:latin typeface="PMingLiU"/>
                <a:cs typeface="PMingLiU"/>
              </a:rPr>
              <a:t>a</a:t>
            </a:r>
            <a:r>
              <a:rPr sz="863" spc="-12" dirty="0">
                <a:latin typeface="PMingLiU"/>
                <a:cs typeface="PMingLiU"/>
              </a:rPr>
              <a:t> </a:t>
            </a:r>
            <a:r>
              <a:rPr sz="863" spc="20" dirty="0">
                <a:latin typeface="PMingLiU"/>
                <a:cs typeface="PMingLiU"/>
              </a:rPr>
              <a:t>lot</a:t>
            </a:r>
            <a:r>
              <a:rPr sz="863" spc="-12" dirty="0">
                <a:latin typeface="PMingLiU"/>
                <a:cs typeface="PMingLiU"/>
              </a:rPr>
              <a:t> </a:t>
            </a:r>
            <a:r>
              <a:rPr sz="863" spc="12" dirty="0">
                <a:latin typeface="PMingLiU"/>
                <a:cs typeface="PMingLiU"/>
              </a:rPr>
              <a:t>of</a:t>
            </a:r>
            <a:r>
              <a:rPr sz="863" spc="-12" dirty="0">
                <a:latin typeface="PMingLiU"/>
                <a:cs typeface="PMingLiU"/>
              </a:rPr>
              <a:t> </a:t>
            </a:r>
            <a:r>
              <a:rPr sz="863" spc="31" dirty="0">
                <a:latin typeface="PMingLiU"/>
                <a:cs typeface="PMingLiU"/>
              </a:rPr>
              <a:t>energy</a:t>
            </a:r>
            <a:r>
              <a:rPr sz="863" spc="-12" dirty="0">
                <a:latin typeface="PMingLiU"/>
                <a:cs typeface="PMingLiU"/>
              </a:rPr>
              <a:t> </a:t>
            </a:r>
            <a:r>
              <a:rPr sz="863" spc="59" dirty="0">
                <a:latin typeface="PMingLiU"/>
                <a:cs typeface="PMingLiU"/>
              </a:rPr>
              <a:t>and</a:t>
            </a:r>
            <a:r>
              <a:rPr sz="863" spc="-12" dirty="0">
                <a:latin typeface="PMingLiU"/>
                <a:cs typeface="PMingLiU"/>
              </a:rPr>
              <a:t> </a:t>
            </a:r>
            <a:r>
              <a:rPr sz="863" spc="39" dirty="0">
                <a:latin typeface="PMingLiU"/>
                <a:cs typeface="PMingLiU"/>
              </a:rPr>
              <a:t>need</a:t>
            </a:r>
            <a:r>
              <a:rPr sz="863" spc="-12" dirty="0">
                <a:latin typeface="PMingLiU"/>
                <a:cs typeface="PMingLiU"/>
              </a:rPr>
              <a:t> </a:t>
            </a:r>
            <a:r>
              <a:rPr sz="863" spc="27" dirty="0">
                <a:latin typeface="PMingLiU"/>
                <a:cs typeface="PMingLiU"/>
              </a:rPr>
              <a:t>a</a:t>
            </a:r>
            <a:r>
              <a:rPr sz="863" spc="-12" dirty="0">
                <a:latin typeface="PMingLiU"/>
                <a:cs typeface="PMingLiU"/>
              </a:rPr>
              <a:t> </a:t>
            </a:r>
            <a:r>
              <a:rPr sz="863" spc="20" dirty="0">
                <a:latin typeface="PMingLiU"/>
                <a:cs typeface="PMingLiU"/>
              </a:rPr>
              <a:t>lot</a:t>
            </a:r>
            <a:r>
              <a:rPr sz="863" spc="-12" dirty="0">
                <a:latin typeface="PMingLiU"/>
                <a:cs typeface="PMingLiU"/>
              </a:rPr>
              <a:t> </a:t>
            </a:r>
            <a:r>
              <a:rPr sz="863" spc="12" dirty="0">
                <a:latin typeface="PMingLiU"/>
                <a:cs typeface="PMingLiU"/>
              </a:rPr>
              <a:t>of</a:t>
            </a:r>
            <a:r>
              <a:rPr sz="863" spc="-12" dirty="0">
                <a:latin typeface="PMingLiU"/>
                <a:cs typeface="PMingLiU"/>
              </a:rPr>
              <a:t> </a:t>
            </a:r>
            <a:r>
              <a:rPr sz="863" spc="20" dirty="0">
                <a:latin typeface="PMingLiU"/>
                <a:cs typeface="PMingLiU"/>
              </a:rPr>
              <a:t>physical</a:t>
            </a:r>
            <a:r>
              <a:rPr sz="863" spc="-12" dirty="0">
                <a:latin typeface="PMingLiU"/>
                <a:cs typeface="PMingLiU"/>
              </a:rPr>
              <a:t> </a:t>
            </a:r>
            <a:r>
              <a:rPr sz="863" spc="20" dirty="0">
                <a:latin typeface="PMingLiU"/>
                <a:cs typeface="PMingLiU"/>
              </a:rPr>
              <a:t>activity.</a:t>
            </a:r>
            <a:r>
              <a:rPr sz="863" spc="-12" dirty="0">
                <a:latin typeface="PMingLiU"/>
                <a:cs typeface="PMingLiU"/>
              </a:rPr>
              <a:t> </a:t>
            </a:r>
            <a:r>
              <a:rPr sz="863" spc="24" dirty="0">
                <a:latin typeface="PMingLiU"/>
                <a:cs typeface="PMingLiU"/>
              </a:rPr>
              <a:t>Playing</a:t>
            </a:r>
            <a:r>
              <a:rPr sz="863" spc="-12" dirty="0">
                <a:latin typeface="PMingLiU"/>
                <a:cs typeface="PMingLiU"/>
              </a:rPr>
              <a:t> </a:t>
            </a:r>
            <a:r>
              <a:rPr sz="863" spc="43" dirty="0">
                <a:latin typeface="PMingLiU"/>
                <a:cs typeface="PMingLiU"/>
              </a:rPr>
              <a:t>with  </a:t>
            </a:r>
            <a:r>
              <a:rPr sz="863" spc="31" dirty="0">
                <a:latin typeface="PMingLiU"/>
                <a:cs typeface="PMingLiU"/>
              </a:rPr>
              <a:t>puppies </a:t>
            </a:r>
            <a:r>
              <a:rPr sz="863" spc="24" dirty="0">
                <a:latin typeface="PMingLiU"/>
                <a:cs typeface="PMingLiU"/>
              </a:rPr>
              <a:t>teaches </a:t>
            </a:r>
            <a:r>
              <a:rPr sz="863" spc="31" dirty="0">
                <a:latin typeface="PMingLiU"/>
                <a:cs typeface="PMingLiU"/>
              </a:rPr>
              <a:t>kids </a:t>
            </a:r>
            <a:r>
              <a:rPr sz="863" spc="27" dirty="0">
                <a:latin typeface="PMingLiU"/>
                <a:cs typeface="PMingLiU"/>
              </a:rPr>
              <a:t>a </a:t>
            </a:r>
            <a:r>
              <a:rPr sz="863" spc="20" dirty="0">
                <a:latin typeface="PMingLiU"/>
                <a:cs typeface="PMingLiU"/>
              </a:rPr>
              <a:t>lot </a:t>
            </a:r>
            <a:r>
              <a:rPr sz="863" spc="12" dirty="0">
                <a:latin typeface="PMingLiU"/>
                <a:cs typeface="PMingLiU"/>
              </a:rPr>
              <a:t>of </a:t>
            </a:r>
            <a:r>
              <a:rPr sz="863" spc="51" dirty="0">
                <a:latin typeface="PMingLiU"/>
                <a:cs typeface="PMingLiU"/>
              </a:rPr>
              <a:t>important </a:t>
            </a:r>
            <a:r>
              <a:rPr sz="863" spc="39" dirty="0">
                <a:latin typeface="PMingLiU"/>
                <a:cs typeface="PMingLiU"/>
              </a:rPr>
              <a:t>things </a:t>
            </a:r>
            <a:r>
              <a:rPr sz="863" spc="27" dirty="0">
                <a:latin typeface="PMingLiU"/>
                <a:cs typeface="PMingLiU"/>
              </a:rPr>
              <a:t>too. </a:t>
            </a:r>
            <a:r>
              <a:rPr sz="863" spc="31" dirty="0">
                <a:latin typeface="PMingLiU"/>
                <a:cs typeface="PMingLiU"/>
              </a:rPr>
              <a:t>They </a:t>
            </a:r>
            <a:r>
              <a:rPr sz="863" spc="39" dirty="0">
                <a:latin typeface="PMingLiU"/>
                <a:cs typeface="PMingLiU"/>
              </a:rPr>
              <a:t>learn to </a:t>
            </a:r>
            <a:r>
              <a:rPr sz="863" spc="51" dirty="0">
                <a:latin typeface="PMingLiU"/>
                <a:cs typeface="PMingLiU"/>
              </a:rPr>
              <a:t>train </a:t>
            </a:r>
            <a:r>
              <a:rPr sz="863" spc="27" dirty="0">
                <a:latin typeface="PMingLiU"/>
                <a:cs typeface="PMingLiU"/>
              </a:rPr>
              <a:t>pets,  </a:t>
            </a:r>
            <a:r>
              <a:rPr sz="863" spc="24" dirty="0">
                <a:latin typeface="PMingLiU"/>
                <a:cs typeface="PMingLiU"/>
              </a:rPr>
              <a:t>responsible </a:t>
            </a:r>
            <a:r>
              <a:rPr sz="863" spc="59" dirty="0">
                <a:latin typeface="PMingLiU"/>
                <a:cs typeface="PMingLiU"/>
              </a:rPr>
              <a:t>and</a:t>
            </a:r>
            <a:r>
              <a:rPr sz="863" dirty="0">
                <a:latin typeface="PMingLiU"/>
                <a:cs typeface="PMingLiU"/>
              </a:rPr>
              <a:t> </a:t>
            </a:r>
            <a:r>
              <a:rPr sz="863" spc="31" dirty="0">
                <a:latin typeface="PMingLiU"/>
                <a:cs typeface="PMingLiU"/>
              </a:rPr>
              <a:t>patient.</a:t>
            </a:r>
            <a:endParaRPr sz="863">
              <a:latin typeface="PMingLiU"/>
              <a:cs typeface="PMingLiU"/>
            </a:endParaRPr>
          </a:p>
          <a:p>
            <a:pPr marL="188255" marR="3984" indent="112555" algn="just">
              <a:lnSpc>
                <a:spcPts val="980"/>
              </a:lnSpc>
            </a:pPr>
            <a:r>
              <a:rPr sz="863" spc="27" dirty="0">
                <a:latin typeface="PMingLiU"/>
                <a:cs typeface="PMingLiU"/>
              </a:rPr>
              <a:t>Kids </a:t>
            </a:r>
            <a:r>
              <a:rPr sz="863" spc="47" dirty="0">
                <a:latin typeface="PMingLiU"/>
                <a:cs typeface="PMingLiU"/>
              </a:rPr>
              <a:t>can </a:t>
            </a:r>
            <a:r>
              <a:rPr sz="863" spc="24" dirty="0">
                <a:latin typeface="PMingLiU"/>
                <a:cs typeface="PMingLiU"/>
              </a:rPr>
              <a:t>also </a:t>
            </a:r>
            <a:r>
              <a:rPr sz="863" spc="27" dirty="0">
                <a:latin typeface="PMingLiU"/>
                <a:cs typeface="PMingLiU"/>
              </a:rPr>
              <a:t>help clean </a:t>
            </a:r>
            <a:r>
              <a:rPr sz="863" spc="31" dirty="0">
                <a:latin typeface="PMingLiU"/>
                <a:cs typeface="PMingLiU"/>
              </a:rPr>
              <a:t>at </a:t>
            </a:r>
            <a:r>
              <a:rPr sz="863" spc="27" dirty="0">
                <a:latin typeface="PMingLiU"/>
                <a:cs typeface="PMingLiU"/>
              </a:rPr>
              <a:t>rescue </a:t>
            </a:r>
            <a:r>
              <a:rPr sz="863" spc="31" dirty="0">
                <a:latin typeface="PMingLiU"/>
                <a:cs typeface="PMingLiU"/>
              </a:rPr>
              <a:t>homes. </a:t>
            </a:r>
            <a:r>
              <a:rPr sz="863" spc="27" dirty="0">
                <a:latin typeface="PMingLiU"/>
                <a:cs typeface="PMingLiU"/>
              </a:rPr>
              <a:t>Kids usually </a:t>
            </a:r>
            <a:r>
              <a:rPr sz="863" spc="20" dirty="0">
                <a:latin typeface="PMingLiU"/>
                <a:cs typeface="PMingLiU"/>
              </a:rPr>
              <a:t>enjoy </a:t>
            </a:r>
            <a:r>
              <a:rPr sz="863" spc="31" dirty="0">
                <a:latin typeface="PMingLiU"/>
                <a:cs typeface="PMingLiU"/>
              </a:rPr>
              <a:t>cleaning </a:t>
            </a:r>
            <a:r>
              <a:rPr sz="863" spc="59" dirty="0">
                <a:latin typeface="PMingLiU"/>
                <a:cs typeface="PMingLiU"/>
              </a:rPr>
              <a:t>and  </a:t>
            </a:r>
            <a:r>
              <a:rPr sz="863" spc="39" dirty="0">
                <a:latin typeface="PMingLiU"/>
                <a:cs typeface="PMingLiU"/>
              </a:rPr>
              <a:t>doing </a:t>
            </a:r>
            <a:r>
              <a:rPr sz="863" spc="27" dirty="0">
                <a:latin typeface="PMingLiU"/>
                <a:cs typeface="PMingLiU"/>
              </a:rPr>
              <a:t>chores </a:t>
            </a:r>
            <a:r>
              <a:rPr sz="863" spc="24" dirty="0">
                <a:latin typeface="PMingLiU"/>
                <a:cs typeface="PMingLiU"/>
              </a:rPr>
              <a:t>for </a:t>
            </a:r>
            <a:r>
              <a:rPr sz="863" spc="39" dirty="0">
                <a:latin typeface="PMingLiU"/>
                <a:cs typeface="PMingLiU"/>
              </a:rPr>
              <a:t>animals, </a:t>
            </a:r>
            <a:r>
              <a:rPr sz="863" spc="27" dirty="0">
                <a:latin typeface="PMingLiU"/>
                <a:cs typeface="PMingLiU"/>
              </a:rPr>
              <a:t>even </a:t>
            </a:r>
            <a:r>
              <a:rPr sz="863" spc="4" dirty="0">
                <a:latin typeface="PMingLiU"/>
                <a:cs typeface="PMingLiU"/>
              </a:rPr>
              <a:t>if </a:t>
            </a:r>
            <a:r>
              <a:rPr sz="863" spc="39" dirty="0">
                <a:latin typeface="PMingLiU"/>
                <a:cs typeface="PMingLiU"/>
              </a:rPr>
              <a:t>they </a:t>
            </a:r>
            <a:r>
              <a:rPr sz="863" spc="-98" dirty="0">
                <a:latin typeface="PMingLiU"/>
                <a:cs typeface="PMingLiU"/>
              </a:rPr>
              <a:t>don’t  </a:t>
            </a:r>
            <a:r>
              <a:rPr sz="863" spc="20" dirty="0">
                <a:latin typeface="PMingLiU"/>
                <a:cs typeface="PMingLiU"/>
              </a:rPr>
              <a:t>like </a:t>
            </a:r>
            <a:r>
              <a:rPr sz="863" spc="39" dirty="0">
                <a:latin typeface="PMingLiU"/>
                <a:cs typeface="PMingLiU"/>
              </a:rPr>
              <a:t>doing </a:t>
            </a:r>
            <a:r>
              <a:rPr sz="863" spc="20" dirty="0">
                <a:latin typeface="PMingLiU"/>
                <a:cs typeface="PMingLiU"/>
              </a:rPr>
              <a:t>it </a:t>
            </a:r>
            <a:r>
              <a:rPr sz="863" spc="31" dirty="0">
                <a:latin typeface="PMingLiU"/>
                <a:cs typeface="PMingLiU"/>
              </a:rPr>
              <a:t>at</a:t>
            </a:r>
            <a:r>
              <a:rPr sz="863" spc="-75" dirty="0">
                <a:latin typeface="PMingLiU"/>
                <a:cs typeface="PMingLiU"/>
              </a:rPr>
              <a:t> </a:t>
            </a:r>
            <a:r>
              <a:rPr sz="863" spc="39" dirty="0">
                <a:latin typeface="PMingLiU"/>
                <a:cs typeface="PMingLiU"/>
              </a:rPr>
              <a:t>home.</a:t>
            </a:r>
            <a:endParaRPr sz="863">
              <a:latin typeface="PMingLiU"/>
              <a:cs typeface="PMingLiU"/>
            </a:endParaRPr>
          </a:p>
          <a:p>
            <a:pPr marL="188255" marR="3984" indent="112555" algn="r">
              <a:lnSpc>
                <a:spcPts val="980"/>
              </a:lnSpc>
            </a:pPr>
            <a:r>
              <a:rPr sz="863" spc="27" dirty="0">
                <a:latin typeface="PMingLiU"/>
                <a:cs typeface="PMingLiU"/>
              </a:rPr>
              <a:t>Some</a:t>
            </a:r>
            <a:r>
              <a:rPr sz="863" spc="86" dirty="0">
                <a:latin typeface="PMingLiU"/>
                <a:cs typeface="PMingLiU"/>
              </a:rPr>
              <a:t> </a:t>
            </a:r>
            <a:r>
              <a:rPr sz="863" spc="27" dirty="0">
                <a:latin typeface="PMingLiU"/>
                <a:cs typeface="PMingLiU"/>
              </a:rPr>
              <a:t>rescue</a:t>
            </a:r>
            <a:r>
              <a:rPr sz="863" spc="86" dirty="0">
                <a:latin typeface="PMingLiU"/>
                <a:cs typeface="PMingLiU"/>
              </a:rPr>
              <a:t> </a:t>
            </a:r>
            <a:r>
              <a:rPr sz="863" spc="39" dirty="0">
                <a:latin typeface="PMingLiU"/>
                <a:cs typeface="PMingLiU"/>
              </a:rPr>
              <a:t>homes</a:t>
            </a:r>
            <a:r>
              <a:rPr sz="863" spc="86" dirty="0">
                <a:latin typeface="PMingLiU"/>
                <a:cs typeface="PMingLiU"/>
              </a:rPr>
              <a:t> </a:t>
            </a:r>
            <a:r>
              <a:rPr sz="863" spc="24" dirty="0">
                <a:latin typeface="PMingLiU"/>
                <a:cs typeface="PMingLiU"/>
              </a:rPr>
              <a:t>have</a:t>
            </a:r>
            <a:r>
              <a:rPr sz="863" spc="86" dirty="0">
                <a:latin typeface="PMingLiU"/>
                <a:cs typeface="PMingLiU"/>
              </a:rPr>
              <a:t> </a:t>
            </a:r>
            <a:r>
              <a:rPr sz="863" spc="27" dirty="0">
                <a:latin typeface="PMingLiU"/>
                <a:cs typeface="PMingLiU"/>
              </a:rPr>
              <a:t>a</a:t>
            </a:r>
            <a:r>
              <a:rPr sz="863" spc="86" dirty="0">
                <a:latin typeface="PMingLiU"/>
                <a:cs typeface="PMingLiU"/>
              </a:rPr>
              <a:t> </a:t>
            </a:r>
            <a:r>
              <a:rPr sz="863" spc="27" dirty="0">
                <a:latin typeface="PMingLiU"/>
                <a:cs typeface="PMingLiU"/>
              </a:rPr>
              <a:t>fantastic</a:t>
            </a:r>
            <a:r>
              <a:rPr sz="863" spc="86" dirty="0">
                <a:latin typeface="PMingLiU"/>
                <a:cs typeface="PMingLiU"/>
              </a:rPr>
              <a:t> </a:t>
            </a:r>
            <a:r>
              <a:rPr sz="863" spc="31" dirty="0">
                <a:latin typeface="PMingLiU"/>
                <a:cs typeface="PMingLiU"/>
              </a:rPr>
              <a:t>volunteer</a:t>
            </a:r>
            <a:r>
              <a:rPr sz="863" spc="86" dirty="0">
                <a:latin typeface="PMingLiU"/>
                <a:cs typeface="PMingLiU"/>
              </a:rPr>
              <a:t> </a:t>
            </a:r>
            <a:r>
              <a:rPr sz="863" spc="43" dirty="0">
                <a:latin typeface="PMingLiU"/>
                <a:cs typeface="PMingLiU"/>
              </a:rPr>
              <a:t>program:</a:t>
            </a:r>
            <a:r>
              <a:rPr sz="863" spc="86" dirty="0">
                <a:latin typeface="PMingLiU"/>
                <a:cs typeface="PMingLiU"/>
              </a:rPr>
              <a:t> </a:t>
            </a:r>
            <a:r>
              <a:rPr sz="863" spc="31" dirty="0">
                <a:latin typeface="PMingLiU"/>
                <a:cs typeface="PMingLiU"/>
              </a:rPr>
              <a:t>kids</a:t>
            </a:r>
            <a:r>
              <a:rPr sz="863" spc="86" dirty="0">
                <a:latin typeface="PMingLiU"/>
                <a:cs typeface="PMingLiU"/>
              </a:rPr>
              <a:t> </a:t>
            </a:r>
            <a:r>
              <a:rPr sz="863" spc="39" dirty="0">
                <a:latin typeface="PMingLiU"/>
                <a:cs typeface="PMingLiU"/>
              </a:rPr>
              <a:t>read</a:t>
            </a:r>
            <a:r>
              <a:rPr sz="863" spc="86" dirty="0">
                <a:latin typeface="PMingLiU"/>
                <a:cs typeface="PMingLiU"/>
              </a:rPr>
              <a:t> </a:t>
            </a:r>
            <a:r>
              <a:rPr sz="863" spc="39" dirty="0">
                <a:latin typeface="PMingLiU"/>
                <a:cs typeface="PMingLiU"/>
              </a:rPr>
              <a:t>to</a:t>
            </a:r>
            <a:r>
              <a:rPr sz="863" spc="86" dirty="0">
                <a:latin typeface="PMingLiU"/>
                <a:cs typeface="PMingLiU"/>
              </a:rPr>
              <a:t> </a:t>
            </a:r>
            <a:r>
              <a:rPr sz="863" spc="47" dirty="0">
                <a:latin typeface="PMingLiU"/>
                <a:cs typeface="PMingLiU"/>
              </a:rPr>
              <a:t>the </a:t>
            </a:r>
            <a:r>
              <a:rPr sz="863" spc="8" dirty="0">
                <a:latin typeface="PMingLiU"/>
                <a:cs typeface="PMingLiU"/>
              </a:rPr>
              <a:t> </a:t>
            </a:r>
            <a:r>
              <a:rPr sz="863" spc="24" dirty="0">
                <a:latin typeface="PMingLiU"/>
                <a:cs typeface="PMingLiU"/>
              </a:rPr>
              <a:t>dogs. </a:t>
            </a:r>
            <a:r>
              <a:rPr sz="863" spc="47" dirty="0">
                <a:latin typeface="PMingLiU"/>
                <a:cs typeface="PMingLiU"/>
              </a:rPr>
              <a:t>The </a:t>
            </a:r>
            <a:r>
              <a:rPr sz="863" spc="39" dirty="0">
                <a:latin typeface="PMingLiU"/>
                <a:cs typeface="PMingLiU"/>
              </a:rPr>
              <a:t>kids </a:t>
            </a:r>
            <a:r>
              <a:rPr sz="863" spc="31" dirty="0">
                <a:latin typeface="PMingLiU"/>
                <a:cs typeface="PMingLiU"/>
              </a:rPr>
              <a:t>practice </a:t>
            </a:r>
            <a:r>
              <a:rPr sz="863" spc="43" dirty="0">
                <a:latin typeface="PMingLiU"/>
                <a:cs typeface="PMingLiU"/>
              </a:rPr>
              <a:t>their </a:t>
            </a:r>
            <a:r>
              <a:rPr sz="863" spc="39" dirty="0">
                <a:latin typeface="PMingLiU"/>
                <a:cs typeface="PMingLiU"/>
              </a:rPr>
              <a:t>reading, </a:t>
            </a:r>
            <a:r>
              <a:rPr sz="863" spc="59" dirty="0">
                <a:latin typeface="PMingLiU"/>
                <a:cs typeface="PMingLiU"/>
              </a:rPr>
              <a:t>and </a:t>
            </a:r>
            <a:r>
              <a:rPr sz="863" spc="47" dirty="0">
                <a:latin typeface="PMingLiU"/>
                <a:cs typeface="PMingLiU"/>
              </a:rPr>
              <a:t>the </a:t>
            </a:r>
            <a:r>
              <a:rPr sz="863" spc="27" dirty="0">
                <a:latin typeface="PMingLiU"/>
                <a:cs typeface="PMingLiU"/>
              </a:rPr>
              <a:t>dogs </a:t>
            </a:r>
            <a:r>
              <a:rPr sz="863" spc="20" dirty="0">
                <a:latin typeface="PMingLiU"/>
                <a:cs typeface="PMingLiU"/>
              </a:rPr>
              <a:t>get</a:t>
            </a:r>
            <a:r>
              <a:rPr sz="863" spc="157" dirty="0">
                <a:latin typeface="PMingLiU"/>
                <a:cs typeface="PMingLiU"/>
              </a:rPr>
              <a:t> </a:t>
            </a:r>
            <a:r>
              <a:rPr sz="863" spc="8" dirty="0">
                <a:latin typeface="PMingLiU"/>
                <a:cs typeface="PMingLiU"/>
              </a:rPr>
              <a:t>love </a:t>
            </a:r>
            <a:r>
              <a:rPr sz="863" spc="59" dirty="0">
                <a:latin typeface="PMingLiU"/>
                <a:cs typeface="PMingLiU"/>
              </a:rPr>
              <a:t>and</a:t>
            </a:r>
            <a:r>
              <a:rPr sz="863" spc="89" dirty="0">
                <a:latin typeface="PMingLiU"/>
                <a:cs typeface="PMingLiU"/>
              </a:rPr>
              <a:t> </a:t>
            </a:r>
            <a:r>
              <a:rPr sz="863" spc="39" dirty="0">
                <a:latin typeface="PMingLiU"/>
                <a:cs typeface="PMingLiU"/>
              </a:rPr>
              <a:t>attention. </a:t>
            </a:r>
            <a:r>
              <a:rPr sz="863" dirty="0">
                <a:latin typeface="PMingLiU"/>
                <a:cs typeface="PMingLiU"/>
              </a:rPr>
              <a:t> </a:t>
            </a:r>
            <a:r>
              <a:rPr sz="863" spc="31" dirty="0">
                <a:latin typeface="PMingLiU"/>
                <a:cs typeface="PMingLiU"/>
              </a:rPr>
              <a:t>These</a:t>
            </a:r>
            <a:r>
              <a:rPr sz="863" spc="-35" dirty="0">
                <a:latin typeface="PMingLiU"/>
                <a:cs typeface="PMingLiU"/>
              </a:rPr>
              <a:t> </a:t>
            </a:r>
            <a:r>
              <a:rPr sz="863" spc="47" dirty="0">
                <a:latin typeface="PMingLiU"/>
                <a:cs typeface="PMingLiU"/>
              </a:rPr>
              <a:t>programs</a:t>
            </a:r>
            <a:r>
              <a:rPr sz="863" spc="-35" dirty="0">
                <a:latin typeface="PMingLiU"/>
                <a:cs typeface="PMingLiU"/>
              </a:rPr>
              <a:t> </a:t>
            </a:r>
            <a:r>
              <a:rPr sz="863" spc="20" dirty="0">
                <a:latin typeface="PMingLiU"/>
                <a:cs typeface="PMingLiU"/>
              </a:rPr>
              <a:t>have</a:t>
            </a:r>
            <a:r>
              <a:rPr sz="863" spc="-35" dirty="0">
                <a:latin typeface="PMingLiU"/>
                <a:cs typeface="PMingLiU"/>
              </a:rPr>
              <a:t> </a:t>
            </a:r>
            <a:r>
              <a:rPr sz="863" spc="39" dirty="0">
                <a:latin typeface="PMingLiU"/>
                <a:cs typeface="PMingLiU"/>
              </a:rPr>
              <a:t>been</a:t>
            </a:r>
            <a:r>
              <a:rPr sz="863" spc="-35" dirty="0">
                <a:latin typeface="PMingLiU"/>
                <a:cs typeface="PMingLiU"/>
              </a:rPr>
              <a:t> </a:t>
            </a:r>
            <a:r>
              <a:rPr sz="863" spc="20" dirty="0">
                <a:latin typeface="PMingLiU"/>
                <a:cs typeface="PMingLiU"/>
              </a:rPr>
              <a:t>really</a:t>
            </a:r>
            <a:r>
              <a:rPr sz="863" spc="-35" dirty="0">
                <a:latin typeface="PMingLiU"/>
                <a:cs typeface="PMingLiU"/>
              </a:rPr>
              <a:t> </a:t>
            </a:r>
            <a:r>
              <a:rPr sz="863" spc="20" dirty="0">
                <a:latin typeface="PMingLiU"/>
                <a:cs typeface="PMingLiU"/>
              </a:rPr>
              <a:t>successful</a:t>
            </a:r>
            <a:r>
              <a:rPr sz="863" spc="-35" dirty="0">
                <a:latin typeface="PMingLiU"/>
                <a:cs typeface="PMingLiU"/>
              </a:rPr>
              <a:t> </a:t>
            </a:r>
            <a:r>
              <a:rPr sz="863" spc="24" dirty="0">
                <a:latin typeface="PMingLiU"/>
                <a:cs typeface="PMingLiU"/>
              </a:rPr>
              <a:t>for</a:t>
            </a:r>
            <a:r>
              <a:rPr sz="863" spc="-35" dirty="0">
                <a:latin typeface="PMingLiU"/>
                <a:cs typeface="PMingLiU"/>
              </a:rPr>
              <a:t> </a:t>
            </a:r>
            <a:r>
              <a:rPr sz="863" spc="31" dirty="0">
                <a:latin typeface="PMingLiU"/>
                <a:cs typeface="PMingLiU"/>
              </a:rPr>
              <a:t>kids</a:t>
            </a:r>
            <a:r>
              <a:rPr sz="863" spc="-35" dirty="0">
                <a:latin typeface="PMingLiU"/>
                <a:cs typeface="PMingLiU"/>
              </a:rPr>
              <a:t> </a:t>
            </a:r>
            <a:r>
              <a:rPr sz="863" spc="59" dirty="0">
                <a:latin typeface="PMingLiU"/>
                <a:cs typeface="PMingLiU"/>
              </a:rPr>
              <a:t>and</a:t>
            </a:r>
            <a:r>
              <a:rPr sz="863" spc="-35" dirty="0">
                <a:latin typeface="PMingLiU"/>
                <a:cs typeface="PMingLiU"/>
              </a:rPr>
              <a:t> </a:t>
            </a:r>
            <a:r>
              <a:rPr sz="863" spc="20" dirty="0">
                <a:latin typeface="PMingLiU"/>
                <a:cs typeface="PMingLiU"/>
              </a:rPr>
              <a:t>dogs,</a:t>
            </a:r>
            <a:r>
              <a:rPr sz="863" spc="-35" dirty="0">
                <a:latin typeface="PMingLiU"/>
                <a:cs typeface="PMingLiU"/>
              </a:rPr>
              <a:t> </a:t>
            </a:r>
            <a:r>
              <a:rPr sz="863" spc="27" dirty="0">
                <a:latin typeface="PMingLiU"/>
                <a:cs typeface="PMingLiU"/>
              </a:rPr>
              <a:t>so</a:t>
            </a:r>
            <a:r>
              <a:rPr sz="863" spc="-35" dirty="0">
                <a:latin typeface="PMingLiU"/>
                <a:cs typeface="PMingLiU"/>
              </a:rPr>
              <a:t> </a:t>
            </a:r>
            <a:r>
              <a:rPr sz="863" spc="27" dirty="0">
                <a:latin typeface="PMingLiU"/>
                <a:cs typeface="PMingLiU"/>
              </a:rPr>
              <a:t>check</a:t>
            </a:r>
            <a:r>
              <a:rPr sz="863" spc="-35" dirty="0">
                <a:latin typeface="PMingLiU"/>
                <a:cs typeface="PMingLiU"/>
              </a:rPr>
              <a:t> </a:t>
            </a:r>
            <a:r>
              <a:rPr sz="863" spc="20" dirty="0">
                <a:latin typeface="PMingLiU"/>
                <a:cs typeface="PMingLiU"/>
              </a:rPr>
              <a:t>it</a:t>
            </a:r>
            <a:r>
              <a:rPr sz="863" spc="-35" dirty="0">
                <a:latin typeface="PMingLiU"/>
                <a:cs typeface="PMingLiU"/>
              </a:rPr>
              <a:t> </a:t>
            </a:r>
            <a:r>
              <a:rPr sz="863" spc="43" dirty="0">
                <a:latin typeface="PMingLiU"/>
                <a:cs typeface="PMingLiU"/>
              </a:rPr>
              <a:t>with </a:t>
            </a:r>
            <a:r>
              <a:rPr sz="863" spc="39" dirty="0">
                <a:latin typeface="PMingLiU"/>
                <a:cs typeface="PMingLiU"/>
              </a:rPr>
              <a:t> your</a:t>
            </a:r>
            <a:r>
              <a:rPr sz="863" spc="-31" dirty="0">
                <a:latin typeface="PMingLiU"/>
                <a:cs typeface="PMingLiU"/>
              </a:rPr>
              <a:t> </a:t>
            </a:r>
            <a:r>
              <a:rPr sz="863" spc="20" dirty="0">
                <a:latin typeface="PMingLiU"/>
                <a:cs typeface="PMingLiU"/>
              </a:rPr>
              <a:t>local</a:t>
            </a:r>
            <a:r>
              <a:rPr sz="863" spc="-31" dirty="0">
                <a:latin typeface="PMingLiU"/>
                <a:cs typeface="PMingLiU"/>
              </a:rPr>
              <a:t> </a:t>
            </a:r>
            <a:r>
              <a:rPr sz="863" spc="27" dirty="0">
                <a:latin typeface="PMingLiU"/>
                <a:cs typeface="PMingLiU"/>
              </a:rPr>
              <a:t>rescue</a:t>
            </a:r>
            <a:r>
              <a:rPr sz="863" spc="-31" dirty="0">
                <a:latin typeface="PMingLiU"/>
                <a:cs typeface="PMingLiU"/>
              </a:rPr>
              <a:t> </a:t>
            </a:r>
            <a:r>
              <a:rPr sz="863" spc="31" dirty="0">
                <a:latin typeface="PMingLiU"/>
                <a:cs typeface="PMingLiU"/>
              </a:rPr>
              <a:t>organisation.</a:t>
            </a:r>
            <a:r>
              <a:rPr sz="863" spc="-31" dirty="0">
                <a:latin typeface="PMingLiU"/>
                <a:cs typeface="PMingLiU"/>
              </a:rPr>
              <a:t> </a:t>
            </a:r>
            <a:r>
              <a:rPr sz="863" spc="12" dirty="0">
                <a:latin typeface="PMingLiU"/>
                <a:cs typeface="PMingLiU"/>
              </a:rPr>
              <a:t>If</a:t>
            </a:r>
            <a:r>
              <a:rPr sz="863" spc="-31" dirty="0">
                <a:latin typeface="PMingLiU"/>
                <a:cs typeface="PMingLiU"/>
              </a:rPr>
              <a:t> </a:t>
            </a:r>
            <a:r>
              <a:rPr sz="863" spc="39" dirty="0">
                <a:latin typeface="PMingLiU"/>
                <a:cs typeface="PMingLiU"/>
              </a:rPr>
              <a:t>they</a:t>
            </a:r>
            <a:r>
              <a:rPr sz="863" spc="-31" dirty="0">
                <a:latin typeface="PMingLiU"/>
                <a:cs typeface="PMingLiU"/>
              </a:rPr>
              <a:t> </a:t>
            </a:r>
            <a:r>
              <a:rPr sz="863" spc="-98" dirty="0">
                <a:latin typeface="PMingLiU"/>
                <a:cs typeface="PMingLiU"/>
              </a:rPr>
              <a:t>don’t</a:t>
            </a:r>
            <a:r>
              <a:rPr sz="863" spc="-31" dirty="0">
                <a:latin typeface="PMingLiU"/>
                <a:cs typeface="PMingLiU"/>
              </a:rPr>
              <a:t> </a:t>
            </a:r>
            <a:r>
              <a:rPr sz="863" spc="24" dirty="0">
                <a:latin typeface="PMingLiU"/>
                <a:cs typeface="PMingLiU"/>
              </a:rPr>
              <a:t>have</a:t>
            </a:r>
            <a:r>
              <a:rPr sz="863" spc="-31" dirty="0">
                <a:latin typeface="PMingLiU"/>
                <a:cs typeface="PMingLiU"/>
              </a:rPr>
              <a:t> </a:t>
            </a:r>
            <a:r>
              <a:rPr sz="863" spc="12" dirty="0">
                <a:latin typeface="PMingLiU"/>
                <a:cs typeface="PMingLiU"/>
              </a:rPr>
              <a:t>it,</a:t>
            </a:r>
            <a:r>
              <a:rPr sz="863" spc="-31" dirty="0">
                <a:latin typeface="PMingLiU"/>
                <a:cs typeface="PMingLiU"/>
              </a:rPr>
              <a:t> </a:t>
            </a:r>
            <a:r>
              <a:rPr sz="863" spc="31" dirty="0">
                <a:latin typeface="PMingLiU"/>
                <a:cs typeface="PMingLiU"/>
              </a:rPr>
              <a:t>you</a:t>
            </a:r>
            <a:r>
              <a:rPr sz="863" spc="-31" dirty="0">
                <a:latin typeface="PMingLiU"/>
                <a:cs typeface="PMingLiU"/>
              </a:rPr>
              <a:t> </a:t>
            </a:r>
            <a:r>
              <a:rPr sz="863" spc="47" dirty="0">
                <a:latin typeface="PMingLiU"/>
                <a:cs typeface="PMingLiU"/>
              </a:rPr>
              <a:t>can</a:t>
            </a:r>
            <a:r>
              <a:rPr sz="863" spc="-31" dirty="0">
                <a:latin typeface="PMingLiU"/>
                <a:cs typeface="PMingLiU"/>
              </a:rPr>
              <a:t> </a:t>
            </a:r>
            <a:r>
              <a:rPr sz="863" spc="27" dirty="0">
                <a:latin typeface="PMingLiU"/>
                <a:cs typeface="PMingLiU"/>
              </a:rPr>
              <a:t>help</a:t>
            </a:r>
            <a:r>
              <a:rPr sz="863" spc="-31" dirty="0">
                <a:latin typeface="PMingLiU"/>
                <a:cs typeface="PMingLiU"/>
              </a:rPr>
              <a:t> </a:t>
            </a:r>
            <a:r>
              <a:rPr sz="863" spc="59" dirty="0">
                <a:latin typeface="PMingLiU"/>
                <a:cs typeface="PMingLiU"/>
              </a:rPr>
              <a:t>them</a:t>
            </a:r>
            <a:r>
              <a:rPr sz="863" spc="-31" dirty="0">
                <a:latin typeface="PMingLiU"/>
                <a:cs typeface="PMingLiU"/>
              </a:rPr>
              <a:t> </a:t>
            </a:r>
            <a:r>
              <a:rPr sz="863" spc="43" dirty="0">
                <a:latin typeface="PMingLiU"/>
                <a:cs typeface="PMingLiU"/>
              </a:rPr>
              <a:t>start</a:t>
            </a:r>
            <a:r>
              <a:rPr sz="863" spc="-31" dirty="0">
                <a:latin typeface="PMingLiU"/>
                <a:cs typeface="PMingLiU"/>
              </a:rPr>
              <a:t> </a:t>
            </a:r>
            <a:r>
              <a:rPr sz="863" spc="12" dirty="0">
                <a:latin typeface="PMingLiU"/>
                <a:cs typeface="PMingLiU"/>
              </a:rPr>
              <a:t>it. </a:t>
            </a:r>
            <a:r>
              <a:rPr sz="863" dirty="0">
                <a:latin typeface="PMingLiU"/>
                <a:cs typeface="PMingLiU"/>
              </a:rPr>
              <a:t> </a:t>
            </a:r>
            <a:r>
              <a:rPr sz="863" spc="27" dirty="0">
                <a:latin typeface="PMingLiU"/>
                <a:cs typeface="PMingLiU"/>
              </a:rPr>
              <a:t>Families</a:t>
            </a:r>
            <a:r>
              <a:rPr sz="863" spc="-35" dirty="0">
                <a:latin typeface="PMingLiU"/>
                <a:cs typeface="PMingLiU"/>
              </a:rPr>
              <a:t> </a:t>
            </a:r>
            <a:r>
              <a:rPr sz="863" spc="59" dirty="0">
                <a:latin typeface="PMingLiU"/>
                <a:cs typeface="PMingLiU"/>
              </a:rPr>
              <a:t>and</a:t>
            </a:r>
            <a:r>
              <a:rPr sz="863" spc="-35" dirty="0">
                <a:latin typeface="PMingLiU"/>
                <a:cs typeface="PMingLiU"/>
              </a:rPr>
              <a:t> </a:t>
            </a:r>
            <a:r>
              <a:rPr sz="863" spc="39" dirty="0">
                <a:latin typeface="PMingLiU"/>
                <a:cs typeface="PMingLiU"/>
              </a:rPr>
              <a:t>their</a:t>
            </a:r>
            <a:r>
              <a:rPr sz="863" spc="-35" dirty="0">
                <a:latin typeface="PMingLiU"/>
                <a:cs typeface="PMingLiU"/>
              </a:rPr>
              <a:t> </a:t>
            </a:r>
            <a:r>
              <a:rPr sz="863" spc="31" dirty="0">
                <a:latin typeface="PMingLiU"/>
                <a:cs typeface="PMingLiU"/>
              </a:rPr>
              <a:t>kids</a:t>
            </a:r>
            <a:r>
              <a:rPr sz="863" spc="-35" dirty="0">
                <a:latin typeface="PMingLiU"/>
                <a:cs typeface="PMingLiU"/>
              </a:rPr>
              <a:t> </a:t>
            </a:r>
            <a:r>
              <a:rPr sz="863" spc="39" dirty="0">
                <a:latin typeface="PMingLiU"/>
                <a:cs typeface="PMingLiU"/>
              </a:rPr>
              <a:t>often</a:t>
            </a:r>
            <a:r>
              <a:rPr sz="863" spc="-35" dirty="0">
                <a:latin typeface="PMingLiU"/>
                <a:cs typeface="PMingLiU"/>
              </a:rPr>
              <a:t> </a:t>
            </a:r>
            <a:r>
              <a:rPr sz="863" spc="27" dirty="0">
                <a:latin typeface="PMingLiU"/>
                <a:cs typeface="PMingLiU"/>
              </a:rPr>
              <a:t>help</a:t>
            </a:r>
            <a:r>
              <a:rPr sz="863" spc="-35" dirty="0">
                <a:latin typeface="PMingLiU"/>
                <a:cs typeface="PMingLiU"/>
              </a:rPr>
              <a:t> </a:t>
            </a:r>
            <a:r>
              <a:rPr sz="863" spc="43" dirty="0">
                <a:latin typeface="PMingLiU"/>
                <a:cs typeface="PMingLiU"/>
              </a:rPr>
              <a:t>the</a:t>
            </a:r>
            <a:r>
              <a:rPr sz="863" spc="-35" dirty="0">
                <a:latin typeface="PMingLiU"/>
                <a:cs typeface="PMingLiU"/>
              </a:rPr>
              <a:t> </a:t>
            </a:r>
            <a:r>
              <a:rPr sz="863" spc="27" dirty="0">
                <a:latin typeface="PMingLiU"/>
                <a:cs typeface="PMingLiU"/>
              </a:rPr>
              <a:t>dogs</a:t>
            </a:r>
            <a:r>
              <a:rPr sz="863" spc="-35" dirty="0">
                <a:latin typeface="PMingLiU"/>
                <a:cs typeface="PMingLiU"/>
              </a:rPr>
              <a:t> </a:t>
            </a:r>
            <a:r>
              <a:rPr sz="863" spc="39" dirty="0">
                <a:latin typeface="PMingLiU"/>
                <a:cs typeface="PMingLiU"/>
              </a:rPr>
              <a:t>they</a:t>
            </a:r>
            <a:r>
              <a:rPr sz="863" spc="-35" dirty="0">
                <a:latin typeface="PMingLiU"/>
                <a:cs typeface="PMingLiU"/>
              </a:rPr>
              <a:t> </a:t>
            </a:r>
            <a:r>
              <a:rPr sz="863" spc="4" dirty="0">
                <a:latin typeface="PMingLiU"/>
                <a:cs typeface="PMingLiU"/>
              </a:rPr>
              <a:t>love</a:t>
            </a:r>
            <a:r>
              <a:rPr sz="863" spc="-35" dirty="0">
                <a:latin typeface="PMingLiU"/>
                <a:cs typeface="PMingLiU"/>
              </a:rPr>
              <a:t> </a:t>
            </a:r>
            <a:r>
              <a:rPr sz="863" spc="39" dirty="0">
                <a:latin typeface="PMingLiU"/>
                <a:cs typeface="PMingLiU"/>
              </a:rPr>
              <a:t>find</a:t>
            </a:r>
            <a:r>
              <a:rPr sz="863" spc="-35" dirty="0">
                <a:latin typeface="PMingLiU"/>
                <a:cs typeface="PMingLiU"/>
              </a:rPr>
              <a:t> </a:t>
            </a:r>
            <a:r>
              <a:rPr sz="863" spc="27" dirty="0">
                <a:latin typeface="PMingLiU"/>
                <a:cs typeface="PMingLiU"/>
              </a:rPr>
              <a:t>great</a:t>
            </a:r>
            <a:r>
              <a:rPr sz="863" spc="-35" dirty="0">
                <a:latin typeface="PMingLiU"/>
                <a:cs typeface="PMingLiU"/>
              </a:rPr>
              <a:t> </a:t>
            </a:r>
            <a:r>
              <a:rPr sz="863" spc="31" dirty="0">
                <a:latin typeface="PMingLiU"/>
                <a:cs typeface="PMingLiU"/>
              </a:rPr>
              <a:t>homes.</a:t>
            </a:r>
            <a:r>
              <a:rPr sz="863" spc="-35" dirty="0">
                <a:latin typeface="PMingLiU"/>
                <a:cs typeface="PMingLiU"/>
              </a:rPr>
              <a:t> </a:t>
            </a:r>
            <a:r>
              <a:rPr sz="863" spc="27" dirty="0">
                <a:latin typeface="PMingLiU"/>
                <a:cs typeface="PMingLiU"/>
              </a:rPr>
              <a:t>Kids </a:t>
            </a:r>
            <a:r>
              <a:rPr sz="863" spc="4" dirty="0">
                <a:latin typeface="PMingLiU"/>
                <a:cs typeface="PMingLiU"/>
              </a:rPr>
              <a:t> </a:t>
            </a:r>
            <a:r>
              <a:rPr sz="863" spc="20" dirty="0">
                <a:latin typeface="PMingLiU"/>
                <a:cs typeface="PMingLiU"/>
              </a:rPr>
              <a:t>will</a:t>
            </a:r>
            <a:r>
              <a:rPr sz="863" spc="8" dirty="0">
                <a:latin typeface="PMingLiU"/>
                <a:cs typeface="PMingLiU"/>
              </a:rPr>
              <a:t> </a:t>
            </a:r>
            <a:r>
              <a:rPr sz="863" spc="47" dirty="0">
                <a:latin typeface="PMingLiU"/>
                <a:cs typeface="PMingLiU"/>
              </a:rPr>
              <a:t>not</a:t>
            </a:r>
            <a:r>
              <a:rPr sz="863" spc="8" dirty="0">
                <a:latin typeface="PMingLiU"/>
                <a:cs typeface="PMingLiU"/>
              </a:rPr>
              <a:t> </a:t>
            </a:r>
            <a:r>
              <a:rPr sz="863" spc="12" dirty="0">
                <a:latin typeface="PMingLiU"/>
                <a:cs typeface="PMingLiU"/>
              </a:rPr>
              <a:t>see</a:t>
            </a:r>
            <a:r>
              <a:rPr sz="863" spc="8" dirty="0">
                <a:latin typeface="PMingLiU"/>
                <a:cs typeface="PMingLiU"/>
              </a:rPr>
              <a:t> </a:t>
            </a:r>
            <a:r>
              <a:rPr sz="863" spc="39" dirty="0">
                <a:latin typeface="PMingLiU"/>
                <a:cs typeface="PMingLiU"/>
              </a:rPr>
              <a:t>their</a:t>
            </a:r>
            <a:r>
              <a:rPr sz="863" spc="8" dirty="0">
                <a:latin typeface="PMingLiU"/>
                <a:cs typeface="PMingLiU"/>
              </a:rPr>
              <a:t> </a:t>
            </a:r>
            <a:r>
              <a:rPr sz="863" spc="24" dirty="0">
                <a:latin typeface="PMingLiU"/>
                <a:cs typeface="PMingLiU"/>
              </a:rPr>
              <a:t>favourite</a:t>
            </a:r>
            <a:r>
              <a:rPr sz="863" spc="8" dirty="0">
                <a:latin typeface="PMingLiU"/>
                <a:cs typeface="PMingLiU"/>
              </a:rPr>
              <a:t> </a:t>
            </a:r>
            <a:r>
              <a:rPr sz="863" spc="39" dirty="0">
                <a:latin typeface="PMingLiU"/>
                <a:cs typeface="PMingLiU"/>
              </a:rPr>
              <a:t>dog</a:t>
            </a:r>
            <a:r>
              <a:rPr sz="863" spc="8" dirty="0">
                <a:latin typeface="PMingLiU"/>
                <a:cs typeface="PMingLiU"/>
              </a:rPr>
              <a:t> </a:t>
            </a:r>
            <a:r>
              <a:rPr sz="863" spc="31" dirty="0">
                <a:latin typeface="PMingLiU"/>
                <a:cs typeface="PMingLiU"/>
              </a:rPr>
              <a:t>at</a:t>
            </a:r>
            <a:r>
              <a:rPr sz="863" spc="8" dirty="0">
                <a:latin typeface="PMingLiU"/>
                <a:cs typeface="PMingLiU"/>
              </a:rPr>
              <a:t> </a:t>
            </a:r>
            <a:r>
              <a:rPr sz="863" spc="27" dirty="0">
                <a:latin typeface="PMingLiU"/>
                <a:cs typeface="PMingLiU"/>
              </a:rPr>
              <a:t>a</a:t>
            </a:r>
            <a:r>
              <a:rPr sz="863" spc="8" dirty="0">
                <a:latin typeface="PMingLiU"/>
                <a:cs typeface="PMingLiU"/>
              </a:rPr>
              <a:t> </a:t>
            </a:r>
            <a:r>
              <a:rPr sz="863" spc="27" dirty="0">
                <a:latin typeface="PMingLiU"/>
                <a:cs typeface="PMingLiU"/>
              </a:rPr>
              <a:t>rescue</a:t>
            </a:r>
            <a:r>
              <a:rPr sz="863" spc="8" dirty="0">
                <a:latin typeface="PMingLiU"/>
                <a:cs typeface="PMingLiU"/>
              </a:rPr>
              <a:t> </a:t>
            </a:r>
            <a:r>
              <a:rPr sz="863" spc="47" dirty="0">
                <a:latin typeface="PMingLiU"/>
                <a:cs typeface="PMingLiU"/>
              </a:rPr>
              <a:t>home</a:t>
            </a:r>
            <a:r>
              <a:rPr sz="863" spc="8" dirty="0">
                <a:latin typeface="PMingLiU"/>
                <a:cs typeface="PMingLiU"/>
              </a:rPr>
              <a:t> </a:t>
            </a:r>
            <a:r>
              <a:rPr sz="863" spc="20" dirty="0">
                <a:latin typeface="PMingLiU"/>
                <a:cs typeface="PMingLiU"/>
              </a:rPr>
              <a:t>every</a:t>
            </a:r>
            <a:r>
              <a:rPr sz="863" spc="8" dirty="0">
                <a:latin typeface="PMingLiU"/>
                <a:cs typeface="PMingLiU"/>
              </a:rPr>
              <a:t> </a:t>
            </a:r>
            <a:r>
              <a:rPr sz="863" spc="27" dirty="0">
                <a:latin typeface="PMingLiU"/>
                <a:cs typeface="PMingLiU"/>
              </a:rPr>
              <a:t>day</a:t>
            </a:r>
            <a:r>
              <a:rPr sz="863" spc="8" dirty="0">
                <a:latin typeface="PMingLiU"/>
                <a:cs typeface="PMingLiU"/>
              </a:rPr>
              <a:t> </a:t>
            </a:r>
            <a:r>
              <a:rPr sz="863" spc="27" dirty="0">
                <a:latin typeface="PMingLiU"/>
                <a:cs typeface="PMingLiU"/>
              </a:rPr>
              <a:t>because</a:t>
            </a:r>
            <a:r>
              <a:rPr sz="863" spc="8" dirty="0">
                <a:latin typeface="PMingLiU"/>
                <a:cs typeface="PMingLiU"/>
              </a:rPr>
              <a:t> </a:t>
            </a:r>
            <a:r>
              <a:rPr sz="863" spc="20" dirty="0">
                <a:latin typeface="PMingLiU"/>
                <a:cs typeface="PMingLiU"/>
              </a:rPr>
              <a:t>it</a:t>
            </a:r>
            <a:r>
              <a:rPr sz="863" spc="8" dirty="0">
                <a:latin typeface="PMingLiU"/>
                <a:cs typeface="PMingLiU"/>
              </a:rPr>
              <a:t> </a:t>
            </a:r>
            <a:r>
              <a:rPr sz="863" spc="20" dirty="0">
                <a:latin typeface="PMingLiU"/>
                <a:cs typeface="PMingLiU"/>
              </a:rPr>
              <a:t>will</a:t>
            </a:r>
            <a:r>
              <a:rPr sz="863" spc="8" dirty="0">
                <a:latin typeface="PMingLiU"/>
                <a:cs typeface="PMingLiU"/>
              </a:rPr>
              <a:t> </a:t>
            </a:r>
            <a:r>
              <a:rPr sz="863" spc="20" dirty="0">
                <a:latin typeface="PMingLiU"/>
                <a:cs typeface="PMingLiU"/>
              </a:rPr>
              <a:t>get </a:t>
            </a:r>
            <a:r>
              <a:rPr sz="863" spc="43" dirty="0">
                <a:latin typeface="PMingLiU"/>
                <a:cs typeface="PMingLiU"/>
              </a:rPr>
              <a:t> </a:t>
            </a:r>
            <a:r>
              <a:rPr sz="863" spc="27" dirty="0">
                <a:latin typeface="PMingLiU"/>
                <a:cs typeface="PMingLiU"/>
              </a:rPr>
              <a:t>a</a:t>
            </a:r>
            <a:r>
              <a:rPr sz="863" spc="8" dirty="0">
                <a:latin typeface="PMingLiU"/>
                <a:cs typeface="PMingLiU"/>
              </a:rPr>
              <a:t> </a:t>
            </a:r>
            <a:r>
              <a:rPr sz="863" spc="39" dirty="0">
                <a:latin typeface="PMingLiU"/>
                <a:cs typeface="PMingLiU"/>
              </a:rPr>
              <a:t>new</a:t>
            </a:r>
            <a:r>
              <a:rPr sz="863" spc="8" dirty="0">
                <a:latin typeface="PMingLiU"/>
                <a:cs typeface="PMingLiU"/>
              </a:rPr>
              <a:t> </a:t>
            </a:r>
            <a:r>
              <a:rPr sz="863" spc="39" dirty="0">
                <a:latin typeface="PMingLiU"/>
                <a:cs typeface="PMingLiU"/>
              </a:rPr>
              <a:t>home,</a:t>
            </a:r>
            <a:r>
              <a:rPr sz="863" spc="8" dirty="0">
                <a:latin typeface="PMingLiU"/>
                <a:cs typeface="PMingLiU"/>
              </a:rPr>
              <a:t> </a:t>
            </a:r>
            <a:r>
              <a:rPr sz="863" spc="43" dirty="0">
                <a:latin typeface="PMingLiU"/>
                <a:cs typeface="PMingLiU"/>
              </a:rPr>
              <a:t>but</a:t>
            </a:r>
            <a:r>
              <a:rPr sz="863" spc="8" dirty="0">
                <a:latin typeface="PMingLiU"/>
                <a:cs typeface="PMingLiU"/>
              </a:rPr>
              <a:t> </a:t>
            </a:r>
            <a:r>
              <a:rPr sz="863" spc="39" dirty="0">
                <a:latin typeface="PMingLiU"/>
                <a:cs typeface="PMingLiU"/>
              </a:rPr>
              <a:t>they</a:t>
            </a:r>
            <a:r>
              <a:rPr sz="863" spc="8" dirty="0">
                <a:latin typeface="PMingLiU"/>
                <a:cs typeface="PMingLiU"/>
              </a:rPr>
              <a:t> </a:t>
            </a:r>
            <a:r>
              <a:rPr sz="863" spc="20" dirty="0">
                <a:latin typeface="PMingLiU"/>
                <a:cs typeface="PMingLiU"/>
              </a:rPr>
              <a:t>will</a:t>
            </a:r>
            <a:r>
              <a:rPr sz="863" spc="8" dirty="0">
                <a:latin typeface="PMingLiU"/>
                <a:cs typeface="PMingLiU"/>
              </a:rPr>
              <a:t> </a:t>
            </a:r>
            <a:r>
              <a:rPr sz="863" spc="39" dirty="0">
                <a:latin typeface="PMingLiU"/>
                <a:cs typeface="PMingLiU"/>
              </a:rPr>
              <a:t>learn</a:t>
            </a:r>
            <a:r>
              <a:rPr sz="863" spc="8" dirty="0">
                <a:latin typeface="PMingLiU"/>
                <a:cs typeface="PMingLiU"/>
              </a:rPr>
              <a:t> </a:t>
            </a:r>
            <a:r>
              <a:rPr sz="863" spc="27" dirty="0">
                <a:latin typeface="PMingLiU"/>
                <a:cs typeface="PMingLiU"/>
              </a:rPr>
              <a:t>a</a:t>
            </a:r>
            <a:r>
              <a:rPr sz="863" spc="8" dirty="0">
                <a:latin typeface="PMingLiU"/>
                <a:cs typeface="PMingLiU"/>
              </a:rPr>
              <a:t> </a:t>
            </a:r>
            <a:r>
              <a:rPr sz="863" spc="20" dirty="0">
                <a:latin typeface="PMingLiU"/>
                <a:cs typeface="PMingLiU"/>
              </a:rPr>
              <a:t>very</a:t>
            </a:r>
            <a:r>
              <a:rPr sz="863" spc="8" dirty="0">
                <a:latin typeface="PMingLiU"/>
                <a:cs typeface="PMingLiU"/>
              </a:rPr>
              <a:t> </a:t>
            </a:r>
            <a:r>
              <a:rPr sz="863" spc="51" dirty="0">
                <a:latin typeface="PMingLiU"/>
                <a:cs typeface="PMingLiU"/>
              </a:rPr>
              <a:t>important</a:t>
            </a:r>
            <a:r>
              <a:rPr sz="863" spc="8" dirty="0">
                <a:latin typeface="PMingLiU"/>
                <a:cs typeface="PMingLiU"/>
              </a:rPr>
              <a:t> </a:t>
            </a:r>
            <a:r>
              <a:rPr sz="863" spc="20" dirty="0">
                <a:latin typeface="PMingLiU"/>
                <a:cs typeface="PMingLiU"/>
              </a:rPr>
              <a:t>lesson.</a:t>
            </a:r>
            <a:r>
              <a:rPr sz="863" spc="8" dirty="0">
                <a:latin typeface="PMingLiU"/>
                <a:cs typeface="PMingLiU"/>
              </a:rPr>
              <a:t> </a:t>
            </a:r>
            <a:r>
              <a:rPr sz="863" spc="24" dirty="0">
                <a:latin typeface="PMingLiU"/>
                <a:cs typeface="PMingLiU"/>
              </a:rPr>
              <a:t>It</a:t>
            </a:r>
            <a:r>
              <a:rPr sz="863" spc="8" dirty="0">
                <a:latin typeface="PMingLiU"/>
                <a:cs typeface="PMingLiU"/>
              </a:rPr>
              <a:t> </a:t>
            </a:r>
            <a:r>
              <a:rPr sz="863" spc="39" dirty="0">
                <a:latin typeface="PMingLiU"/>
                <a:cs typeface="PMingLiU"/>
              </a:rPr>
              <a:t>makes</a:t>
            </a:r>
            <a:r>
              <a:rPr sz="863" spc="8" dirty="0">
                <a:latin typeface="PMingLiU"/>
                <a:cs typeface="PMingLiU"/>
              </a:rPr>
              <a:t> </a:t>
            </a:r>
            <a:r>
              <a:rPr sz="863" spc="31" dirty="0">
                <a:latin typeface="PMingLiU"/>
                <a:cs typeface="PMingLiU"/>
              </a:rPr>
              <a:t>you</a:t>
            </a:r>
            <a:r>
              <a:rPr sz="863" spc="8" dirty="0">
                <a:latin typeface="PMingLiU"/>
                <a:cs typeface="PMingLiU"/>
              </a:rPr>
              <a:t> </a:t>
            </a:r>
            <a:r>
              <a:rPr sz="863" spc="39" dirty="0">
                <a:latin typeface="PMingLiU"/>
                <a:cs typeface="PMingLiU"/>
              </a:rPr>
              <a:t>happy</a:t>
            </a:r>
            <a:endParaRPr sz="863">
              <a:latin typeface="PMingLiU"/>
              <a:cs typeface="PMingLiU"/>
            </a:endParaRPr>
          </a:p>
          <a:p>
            <a:pPr marL="188255">
              <a:lnSpc>
                <a:spcPts val="957"/>
              </a:lnSpc>
            </a:pPr>
            <a:r>
              <a:rPr sz="863" spc="4" dirty="0">
                <a:latin typeface="PMingLiU"/>
                <a:cs typeface="PMingLiU"/>
              </a:rPr>
              <a:t>if </a:t>
            </a:r>
            <a:r>
              <a:rPr sz="863" spc="31" dirty="0">
                <a:latin typeface="PMingLiU"/>
                <a:cs typeface="PMingLiU"/>
              </a:rPr>
              <a:t>you </a:t>
            </a:r>
            <a:r>
              <a:rPr sz="863" spc="47" dirty="0">
                <a:latin typeface="PMingLiU"/>
                <a:cs typeface="PMingLiU"/>
              </a:rPr>
              <a:t>can </a:t>
            </a:r>
            <a:r>
              <a:rPr sz="863" spc="27" dirty="0">
                <a:latin typeface="PMingLiU"/>
                <a:cs typeface="PMingLiU"/>
              </a:rPr>
              <a:t>help </a:t>
            </a:r>
            <a:r>
              <a:rPr sz="863" spc="39" dirty="0">
                <a:latin typeface="PMingLiU"/>
                <a:cs typeface="PMingLiU"/>
              </a:rPr>
              <a:t>someone </a:t>
            </a:r>
            <a:r>
              <a:rPr sz="863" spc="31" dirty="0">
                <a:latin typeface="PMingLiU"/>
                <a:cs typeface="PMingLiU"/>
              </a:rPr>
              <a:t>you</a:t>
            </a:r>
            <a:r>
              <a:rPr sz="863" spc="-71" dirty="0">
                <a:latin typeface="PMingLiU"/>
                <a:cs typeface="PMingLiU"/>
              </a:rPr>
              <a:t> </a:t>
            </a:r>
            <a:r>
              <a:rPr sz="863" spc="4" dirty="0">
                <a:latin typeface="PMingLiU"/>
                <a:cs typeface="PMingLiU"/>
              </a:rPr>
              <a:t>love.</a:t>
            </a:r>
            <a:endParaRPr sz="863">
              <a:latin typeface="PMingLiU"/>
              <a:cs typeface="PMingLiU"/>
            </a:endParaRPr>
          </a:p>
          <a:p>
            <a:pPr marL="187757" indent="-177797">
              <a:spcBef>
                <a:spcPts val="573"/>
              </a:spcBef>
              <a:buChar char="•"/>
              <a:tabLst>
                <a:tab pos="187757" algn="l"/>
                <a:tab pos="188255" algn="l"/>
              </a:tabLst>
            </a:pPr>
            <a:r>
              <a:rPr sz="824" spc="27" dirty="0">
                <a:latin typeface="Calibri"/>
                <a:cs typeface="Calibri"/>
              </a:rPr>
              <a:t>Answer </a:t>
            </a:r>
            <a:r>
              <a:rPr sz="824" spc="-12" dirty="0">
                <a:latin typeface="Calibri"/>
                <a:cs typeface="Calibri"/>
              </a:rPr>
              <a:t>the</a:t>
            </a:r>
            <a:r>
              <a:rPr sz="824" spc="-24" dirty="0">
                <a:latin typeface="Calibri"/>
                <a:cs typeface="Calibri"/>
              </a:rPr>
              <a:t> </a:t>
            </a:r>
            <a:r>
              <a:rPr sz="824" spc="4" dirty="0">
                <a:latin typeface="Calibri"/>
                <a:cs typeface="Calibri"/>
              </a:rPr>
              <a:t>questions.</a:t>
            </a:r>
            <a:endParaRPr sz="824">
              <a:latin typeface="Calibri"/>
              <a:cs typeface="Calibri"/>
            </a:endParaRPr>
          </a:p>
          <a:p>
            <a:pPr marL="300810" lvl="1" indent="-112555">
              <a:lnSpc>
                <a:spcPts val="1008"/>
              </a:lnSpc>
              <a:spcBef>
                <a:spcPts val="176"/>
              </a:spcBef>
              <a:buAutoNum type="arabicPeriod"/>
              <a:tabLst>
                <a:tab pos="301308" algn="l"/>
              </a:tabLst>
            </a:pPr>
            <a:r>
              <a:rPr sz="863" spc="59" dirty="0">
                <a:latin typeface="PMingLiU"/>
                <a:cs typeface="PMingLiU"/>
              </a:rPr>
              <a:t>Why </a:t>
            </a:r>
            <a:r>
              <a:rPr sz="863" spc="8" dirty="0">
                <a:latin typeface="PMingLiU"/>
                <a:cs typeface="PMingLiU"/>
              </a:rPr>
              <a:t>is </a:t>
            </a:r>
            <a:r>
              <a:rPr sz="863" spc="27" dirty="0">
                <a:latin typeface="PMingLiU"/>
                <a:cs typeface="PMingLiU"/>
              </a:rPr>
              <a:t>helping rescue </a:t>
            </a:r>
            <a:r>
              <a:rPr sz="863" spc="39" dirty="0">
                <a:latin typeface="PMingLiU"/>
                <a:cs typeface="PMingLiU"/>
              </a:rPr>
              <a:t>homes </a:t>
            </a:r>
            <a:r>
              <a:rPr sz="863" spc="27" dirty="0">
                <a:latin typeface="PMingLiU"/>
                <a:cs typeface="PMingLiU"/>
              </a:rPr>
              <a:t>a </a:t>
            </a:r>
            <a:r>
              <a:rPr sz="863" spc="39" dirty="0">
                <a:latin typeface="PMingLiU"/>
                <a:cs typeface="PMingLiU"/>
              </a:rPr>
              <a:t>good </a:t>
            </a:r>
            <a:r>
              <a:rPr sz="863" spc="31" dirty="0">
                <a:latin typeface="PMingLiU"/>
                <a:cs typeface="PMingLiU"/>
              </a:rPr>
              <a:t>hobby </a:t>
            </a:r>
            <a:r>
              <a:rPr sz="863" spc="24" dirty="0">
                <a:latin typeface="PMingLiU"/>
                <a:cs typeface="PMingLiU"/>
              </a:rPr>
              <a:t>for </a:t>
            </a:r>
            <a:r>
              <a:rPr sz="863" spc="43" dirty="0">
                <a:latin typeface="PMingLiU"/>
                <a:cs typeface="PMingLiU"/>
              </a:rPr>
              <a:t>the </a:t>
            </a:r>
            <a:r>
              <a:rPr sz="863" spc="24" dirty="0">
                <a:latin typeface="PMingLiU"/>
                <a:cs typeface="PMingLiU"/>
              </a:rPr>
              <a:t>whole</a:t>
            </a:r>
            <a:r>
              <a:rPr sz="863" spc="-89" dirty="0">
                <a:latin typeface="PMingLiU"/>
                <a:cs typeface="PMingLiU"/>
              </a:rPr>
              <a:t> </a:t>
            </a:r>
            <a:r>
              <a:rPr sz="863" spc="20" dirty="0">
                <a:latin typeface="PMingLiU"/>
                <a:cs typeface="PMingLiU"/>
              </a:rPr>
              <a:t>family?</a:t>
            </a:r>
            <a:endParaRPr sz="863">
              <a:latin typeface="PMingLiU"/>
              <a:cs typeface="PMingLiU"/>
            </a:endParaRPr>
          </a:p>
          <a:p>
            <a:pPr marL="300810" lvl="1" indent="-112555">
              <a:lnSpc>
                <a:spcPts val="980"/>
              </a:lnSpc>
              <a:buAutoNum type="arabicPeriod"/>
              <a:tabLst>
                <a:tab pos="301308" algn="l"/>
              </a:tabLst>
            </a:pPr>
            <a:r>
              <a:rPr sz="863" spc="63" dirty="0">
                <a:latin typeface="PMingLiU"/>
                <a:cs typeface="PMingLiU"/>
              </a:rPr>
              <a:t>What </a:t>
            </a:r>
            <a:r>
              <a:rPr sz="863" spc="47" dirty="0">
                <a:latin typeface="PMingLiU"/>
                <a:cs typeface="PMingLiU"/>
              </a:rPr>
              <a:t>can </a:t>
            </a:r>
            <a:r>
              <a:rPr sz="863" spc="31" dirty="0">
                <a:latin typeface="PMingLiU"/>
                <a:cs typeface="PMingLiU"/>
              </a:rPr>
              <a:t>puppies teach</a:t>
            </a:r>
            <a:r>
              <a:rPr sz="863" spc="-71" dirty="0">
                <a:latin typeface="PMingLiU"/>
                <a:cs typeface="PMingLiU"/>
              </a:rPr>
              <a:t> </a:t>
            </a:r>
            <a:r>
              <a:rPr sz="863" spc="20" dirty="0">
                <a:latin typeface="PMingLiU"/>
                <a:cs typeface="PMingLiU"/>
              </a:rPr>
              <a:t>kids?</a:t>
            </a:r>
            <a:endParaRPr sz="863">
              <a:latin typeface="PMingLiU"/>
              <a:cs typeface="PMingLiU"/>
            </a:endParaRPr>
          </a:p>
          <a:p>
            <a:pPr marL="300810" lvl="1" indent="-112555">
              <a:lnSpc>
                <a:spcPts val="980"/>
              </a:lnSpc>
              <a:buAutoNum type="arabicPeriod"/>
              <a:tabLst>
                <a:tab pos="301308" algn="l"/>
              </a:tabLst>
            </a:pPr>
            <a:r>
              <a:rPr sz="863" spc="63" dirty="0">
                <a:latin typeface="PMingLiU"/>
                <a:cs typeface="PMingLiU"/>
              </a:rPr>
              <a:t>What </a:t>
            </a:r>
            <a:r>
              <a:rPr sz="863" spc="47" dirty="0">
                <a:latin typeface="PMingLiU"/>
                <a:cs typeface="PMingLiU"/>
              </a:rPr>
              <a:t>can </a:t>
            </a:r>
            <a:r>
              <a:rPr sz="863" spc="27" dirty="0">
                <a:latin typeface="PMingLiU"/>
                <a:cs typeface="PMingLiU"/>
              </a:rPr>
              <a:t>older </a:t>
            </a:r>
            <a:r>
              <a:rPr sz="863" spc="31" dirty="0">
                <a:latin typeface="PMingLiU"/>
                <a:cs typeface="PMingLiU"/>
              </a:rPr>
              <a:t>kids</a:t>
            </a:r>
            <a:r>
              <a:rPr sz="863" spc="-78" dirty="0">
                <a:latin typeface="PMingLiU"/>
                <a:cs typeface="PMingLiU"/>
              </a:rPr>
              <a:t> </a:t>
            </a:r>
            <a:r>
              <a:rPr sz="863" spc="20" dirty="0">
                <a:latin typeface="PMingLiU"/>
                <a:cs typeface="PMingLiU"/>
              </a:rPr>
              <a:t>do?</a:t>
            </a:r>
            <a:endParaRPr sz="863">
              <a:latin typeface="PMingLiU"/>
              <a:cs typeface="PMingLiU"/>
            </a:endParaRPr>
          </a:p>
          <a:p>
            <a:pPr marL="300810" lvl="1" indent="-112555">
              <a:lnSpc>
                <a:spcPts val="980"/>
              </a:lnSpc>
              <a:buAutoNum type="arabicPeriod"/>
              <a:tabLst>
                <a:tab pos="301308" algn="l"/>
              </a:tabLst>
            </a:pPr>
            <a:r>
              <a:rPr sz="863" spc="59" dirty="0">
                <a:latin typeface="PMingLiU"/>
                <a:cs typeface="PMingLiU"/>
              </a:rPr>
              <a:t>Why </a:t>
            </a:r>
            <a:r>
              <a:rPr sz="863" spc="8" dirty="0">
                <a:latin typeface="PMingLiU"/>
                <a:cs typeface="PMingLiU"/>
              </a:rPr>
              <a:t>is </a:t>
            </a:r>
            <a:r>
              <a:rPr sz="863" spc="24" dirty="0">
                <a:latin typeface="PMingLiU"/>
                <a:cs typeface="PMingLiU"/>
              </a:rPr>
              <a:t>playing </a:t>
            </a:r>
            <a:r>
              <a:rPr sz="863" spc="43" dirty="0">
                <a:latin typeface="PMingLiU"/>
                <a:cs typeface="PMingLiU"/>
              </a:rPr>
              <a:t>with </a:t>
            </a:r>
            <a:r>
              <a:rPr sz="863" spc="39" dirty="0">
                <a:latin typeface="PMingLiU"/>
                <a:cs typeface="PMingLiU"/>
              </a:rPr>
              <a:t>dog </a:t>
            </a:r>
            <a:r>
              <a:rPr sz="863" spc="27" dirty="0">
                <a:latin typeface="PMingLiU"/>
                <a:cs typeface="PMingLiU"/>
              </a:rPr>
              <a:t>a </a:t>
            </a:r>
            <a:r>
              <a:rPr sz="863" spc="59" dirty="0">
                <a:latin typeface="PMingLiU"/>
                <a:cs typeface="PMingLiU"/>
              </a:rPr>
              <a:t>part </a:t>
            </a:r>
            <a:r>
              <a:rPr sz="863" spc="12" dirty="0">
                <a:latin typeface="PMingLiU"/>
                <a:cs typeface="PMingLiU"/>
              </a:rPr>
              <a:t>of </a:t>
            </a:r>
            <a:r>
              <a:rPr sz="863" spc="27" dirty="0">
                <a:latin typeface="PMingLiU"/>
                <a:cs typeface="PMingLiU"/>
              </a:rPr>
              <a:t>a </a:t>
            </a:r>
            <a:r>
              <a:rPr sz="863" spc="31" dirty="0">
                <a:latin typeface="PMingLiU"/>
                <a:cs typeface="PMingLiU"/>
              </a:rPr>
              <a:t>healthy</a:t>
            </a:r>
            <a:r>
              <a:rPr sz="863" spc="-43" dirty="0">
                <a:latin typeface="PMingLiU"/>
                <a:cs typeface="PMingLiU"/>
              </a:rPr>
              <a:t> </a:t>
            </a:r>
            <a:r>
              <a:rPr sz="863" spc="4" dirty="0">
                <a:latin typeface="PMingLiU"/>
                <a:cs typeface="PMingLiU"/>
              </a:rPr>
              <a:t>lifestyle?</a:t>
            </a:r>
            <a:endParaRPr sz="863">
              <a:latin typeface="PMingLiU"/>
              <a:cs typeface="PMingLiU"/>
            </a:endParaRPr>
          </a:p>
          <a:p>
            <a:pPr marL="300810" lvl="1" indent="-112555">
              <a:lnSpc>
                <a:spcPts val="980"/>
              </a:lnSpc>
              <a:buAutoNum type="arabicPeriod"/>
              <a:tabLst>
                <a:tab pos="301308" algn="l"/>
              </a:tabLst>
            </a:pPr>
            <a:r>
              <a:rPr sz="863" spc="20" dirty="0">
                <a:latin typeface="PMingLiU"/>
                <a:cs typeface="PMingLiU"/>
              </a:rPr>
              <a:t>Is </a:t>
            </a:r>
            <a:r>
              <a:rPr sz="863" spc="39" dirty="0">
                <a:latin typeface="PMingLiU"/>
                <a:cs typeface="PMingLiU"/>
              </a:rPr>
              <a:t>there</a:t>
            </a:r>
            <a:r>
              <a:rPr sz="863" spc="20" dirty="0">
                <a:latin typeface="PMingLiU"/>
                <a:cs typeface="PMingLiU"/>
              </a:rPr>
              <a:t> </a:t>
            </a:r>
            <a:r>
              <a:rPr sz="863" spc="27" dirty="0">
                <a:latin typeface="PMingLiU"/>
                <a:cs typeface="PMingLiU"/>
              </a:rPr>
              <a:t>a</a:t>
            </a:r>
            <a:r>
              <a:rPr sz="863" spc="20" dirty="0">
                <a:latin typeface="PMingLiU"/>
                <a:cs typeface="PMingLiU"/>
              </a:rPr>
              <a:t> </a:t>
            </a:r>
            <a:r>
              <a:rPr sz="863" spc="27" dirty="0">
                <a:latin typeface="PMingLiU"/>
                <a:cs typeface="PMingLiU"/>
              </a:rPr>
              <a:t>rescue</a:t>
            </a:r>
            <a:r>
              <a:rPr sz="863" spc="20" dirty="0">
                <a:latin typeface="PMingLiU"/>
                <a:cs typeface="PMingLiU"/>
              </a:rPr>
              <a:t> </a:t>
            </a:r>
            <a:r>
              <a:rPr sz="863" spc="47" dirty="0">
                <a:latin typeface="PMingLiU"/>
                <a:cs typeface="PMingLiU"/>
              </a:rPr>
              <a:t>home</a:t>
            </a:r>
            <a:r>
              <a:rPr sz="863" spc="20" dirty="0">
                <a:latin typeface="PMingLiU"/>
                <a:cs typeface="PMingLiU"/>
              </a:rPr>
              <a:t> </a:t>
            </a:r>
            <a:r>
              <a:rPr sz="863" spc="47" dirty="0">
                <a:latin typeface="PMingLiU"/>
                <a:cs typeface="PMingLiU"/>
              </a:rPr>
              <a:t>in</a:t>
            </a:r>
            <a:r>
              <a:rPr sz="863" spc="20" dirty="0">
                <a:latin typeface="PMingLiU"/>
                <a:cs typeface="PMingLiU"/>
              </a:rPr>
              <a:t> </a:t>
            </a:r>
            <a:r>
              <a:rPr sz="863" spc="39" dirty="0">
                <a:latin typeface="PMingLiU"/>
                <a:cs typeface="PMingLiU"/>
              </a:rPr>
              <a:t>your</a:t>
            </a:r>
            <a:r>
              <a:rPr sz="863" spc="20" dirty="0">
                <a:latin typeface="PMingLiU"/>
                <a:cs typeface="PMingLiU"/>
              </a:rPr>
              <a:t> city</a:t>
            </a:r>
            <a:r>
              <a:rPr sz="863" spc="-110" dirty="0">
                <a:latin typeface="PMingLiU"/>
                <a:cs typeface="PMingLiU"/>
              </a:rPr>
              <a:t> </a:t>
            </a:r>
            <a:r>
              <a:rPr sz="863" spc="67" dirty="0">
                <a:latin typeface="PMingLiU"/>
                <a:cs typeface="PMingLiU"/>
              </a:rPr>
              <a:t>/</a:t>
            </a:r>
            <a:r>
              <a:rPr sz="863" spc="-114" dirty="0">
                <a:latin typeface="PMingLiU"/>
                <a:cs typeface="PMingLiU"/>
              </a:rPr>
              <a:t> </a:t>
            </a:r>
            <a:r>
              <a:rPr sz="863" spc="71" dirty="0">
                <a:latin typeface="PMingLiU"/>
                <a:cs typeface="PMingLiU"/>
              </a:rPr>
              <a:t>town/</a:t>
            </a:r>
            <a:r>
              <a:rPr sz="863" spc="-114" dirty="0">
                <a:latin typeface="PMingLiU"/>
                <a:cs typeface="PMingLiU"/>
              </a:rPr>
              <a:t> </a:t>
            </a:r>
            <a:r>
              <a:rPr sz="863" spc="8" dirty="0">
                <a:latin typeface="PMingLiU"/>
                <a:cs typeface="PMingLiU"/>
              </a:rPr>
              <a:t>village?</a:t>
            </a:r>
            <a:endParaRPr sz="863">
              <a:latin typeface="PMingLiU"/>
              <a:cs typeface="PMingLiU"/>
            </a:endParaRPr>
          </a:p>
          <a:p>
            <a:pPr marL="300810" lvl="1" indent="-112555">
              <a:lnSpc>
                <a:spcPts val="980"/>
              </a:lnSpc>
              <a:buAutoNum type="arabicPeriod"/>
              <a:tabLst>
                <a:tab pos="301308" algn="l"/>
              </a:tabLst>
            </a:pPr>
            <a:r>
              <a:rPr sz="863" spc="43" dirty="0">
                <a:latin typeface="PMingLiU"/>
                <a:cs typeface="PMingLiU"/>
              </a:rPr>
              <a:t>Would </a:t>
            </a:r>
            <a:r>
              <a:rPr sz="863" spc="31" dirty="0">
                <a:latin typeface="PMingLiU"/>
                <a:cs typeface="PMingLiU"/>
              </a:rPr>
              <a:t>you </a:t>
            </a:r>
            <a:r>
              <a:rPr sz="863" spc="20" dirty="0">
                <a:latin typeface="PMingLiU"/>
                <a:cs typeface="PMingLiU"/>
              </a:rPr>
              <a:t>like </a:t>
            </a:r>
            <a:r>
              <a:rPr sz="863" spc="39" dirty="0">
                <a:latin typeface="PMingLiU"/>
                <a:cs typeface="PMingLiU"/>
              </a:rPr>
              <a:t>to </a:t>
            </a:r>
            <a:r>
              <a:rPr sz="863" spc="31" dirty="0">
                <a:latin typeface="PMingLiU"/>
                <a:cs typeface="PMingLiU"/>
              </a:rPr>
              <a:t>work</a:t>
            </a:r>
            <a:r>
              <a:rPr sz="863" spc="-67" dirty="0">
                <a:latin typeface="PMingLiU"/>
                <a:cs typeface="PMingLiU"/>
              </a:rPr>
              <a:t> </a:t>
            </a:r>
            <a:r>
              <a:rPr sz="863" spc="24" dirty="0">
                <a:latin typeface="PMingLiU"/>
                <a:cs typeface="PMingLiU"/>
              </a:rPr>
              <a:t>there?</a:t>
            </a:r>
            <a:endParaRPr sz="863">
              <a:latin typeface="PMingLiU"/>
              <a:cs typeface="PMingLiU"/>
            </a:endParaRPr>
          </a:p>
          <a:p>
            <a:pPr marL="300810" lvl="1" indent="-112555">
              <a:lnSpc>
                <a:spcPts val="1008"/>
              </a:lnSpc>
              <a:buAutoNum type="arabicPeriod"/>
              <a:tabLst>
                <a:tab pos="301308" algn="l"/>
              </a:tabLst>
            </a:pPr>
            <a:r>
              <a:rPr sz="863" spc="63" dirty="0">
                <a:latin typeface="PMingLiU"/>
                <a:cs typeface="PMingLiU"/>
              </a:rPr>
              <a:t>What </a:t>
            </a:r>
            <a:r>
              <a:rPr sz="863" spc="39" dirty="0">
                <a:latin typeface="PMingLiU"/>
                <a:cs typeface="PMingLiU"/>
              </a:rPr>
              <a:t>would </a:t>
            </a:r>
            <a:r>
              <a:rPr sz="863" spc="31" dirty="0">
                <a:latin typeface="PMingLiU"/>
                <a:cs typeface="PMingLiU"/>
              </a:rPr>
              <a:t>you </a:t>
            </a:r>
            <a:r>
              <a:rPr sz="863" spc="20" dirty="0">
                <a:latin typeface="PMingLiU"/>
                <a:cs typeface="PMingLiU"/>
              </a:rPr>
              <a:t>like </a:t>
            </a:r>
            <a:r>
              <a:rPr sz="863" spc="39" dirty="0">
                <a:latin typeface="PMingLiU"/>
                <a:cs typeface="PMingLiU"/>
              </a:rPr>
              <a:t>to</a:t>
            </a:r>
            <a:r>
              <a:rPr sz="863" spc="-86" dirty="0">
                <a:latin typeface="PMingLiU"/>
                <a:cs typeface="PMingLiU"/>
              </a:rPr>
              <a:t> </a:t>
            </a:r>
            <a:r>
              <a:rPr sz="863" spc="20" dirty="0">
                <a:latin typeface="PMingLiU"/>
                <a:cs typeface="PMingLiU"/>
              </a:rPr>
              <a:t>do?</a:t>
            </a:r>
            <a:endParaRPr sz="863">
              <a:latin typeface="PMingLiU"/>
              <a:cs typeface="PMingLi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75780"/>
            <a:ext cx="8003232" cy="914403"/>
          </a:xfrm>
        </p:spPr>
        <p:txBody>
          <a:bodyPr>
            <a:normAutofit fontScale="90000"/>
          </a:bodyPr>
          <a:lstStyle/>
          <a:p>
            <a:r>
              <a:rPr dirty="0" err="1">
                <a:solidFill>
                  <a:srgbClr val="00B0F0"/>
                </a:solidFill>
              </a:rPr>
              <a:t>Виды</a:t>
            </a:r>
            <a:r>
              <a:rPr dirty="0">
                <a:solidFill>
                  <a:srgbClr val="00B0F0"/>
                </a:solidFill>
              </a:rPr>
              <a:t> </a:t>
            </a:r>
            <a:r>
              <a:rPr dirty="0" err="1">
                <a:solidFill>
                  <a:srgbClr val="00B0F0"/>
                </a:solidFill>
              </a:rPr>
              <a:t>деятельности</a:t>
            </a:r>
            <a:r>
              <a:rPr dirty="0">
                <a:solidFill>
                  <a:srgbClr val="00B0F0"/>
                </a:solidFill>
              </a:rPr>
              <a:t> </a:t>
            </a:r>
            <a:r>
              <a:rPr dirty="0" err="1">
                <a:solidFill>
                  <a:srgbClr val="00B0F0"/>
                </a:solidFill>
              </a:rPr>
              <a:t>с</a:t>
            </a:r>
            <a:r>
              <a:rPr dirty="0">
                <a:solidFill>
                  <a:srgbClr val="00B0F0"/>
                </a:solidFill>
              </a:rPr>
              <a:t> </a:t>
            </a:r>
            <a:r>
              <a:rPr dirty="0" err="1">
                <a:solidFill>
                  <a:srgbClr val="00B0F0"/>
                </a:solidFill>
              </a:rPr>
              <a:t>информативными</a:t>
            </a:r>
            <a:r>
              <a:rPr dirty="0">
                <a:solidFill>
                  <a:srgbClr val="00B0F0"/>
                </a:solidFill>
              </a:rPr>
              <a:t> </a:t>
            </a:r>
            <a:r>
              <a:rPr dirty="0" err="1">
                <a:solidFill>
                  <a:srgbClr val="00B0F0"/>
                </a:solidFill>
              </a:rPr>
              <a:t>текстами</a:t>
            </a:r>
            <a:endParaRPr dirty="0">
              <a:solidFill>
                <a:srgbClr val="00B0F0"/>
              </a:solidFill>
            </a:endParaRPr>
          </a:p>
        </p:txBody>
      </p:sp>
      <p:sp>
        <p:nvSpPr>
          <p:cNvPr id="3" name="Content Placeholder 2"/>
          <p:cNvSpPr>
            <a:spLocks noGrp="1"/>
          </p:cNvSpPr>
          <p:nvPr>
            <p:ph idx="1"/>
          </p:nvPr>
        </p:nvSpPr>
        <p:spPr/>
        <p:txBody>
          <a:bodyPr/>
          <a:lstStyle/>
          <a:p>
            <a:pPr lvl="1"/>
            <a:r>
              <a:rPr dirty="0" err="1"/>
              <a:t>Предсказать</a:t>
            </a:r>
            <a:r>
              <a:rPr dirty="0"/>
              <a:t> </a:t>
            </a:r>
            <a:r>
              <a:rPr dirty="0" err="1"/>
              <a:t>содержание</a:t>
            </a:r>
            <a:r>
              <a:rPr dirty="0"/>
              <a:t> </a:t>
            </a:r>
            <a:r>
              <a:rPr dirty="0" err="1"/>
              <a:t>по</a:t>
            </a:r>
            <a:r>
              <a:rPr dirty="0"/>
              <a:t> </a:t>
            </a:r>
            <a:r>
              <a:rPr dirty="0" err="1"/>
              <a:t>заголовку</a:t>
            </a:r>
            <a:endParaRPr dirty="0"/>
          </a:p>
          <a:p>
            <a:pPr lvl="1"/>
            <a:r>
              <a:rPr dirty="0" err="1"/>
              <a:t>Найти</a:t>
            </a:r>
            <a:r>
              <a:rPr dirty="0"/>
              <a:t> </a:t>
            </a:r>
            <a:r>
              <a:rPr dirty="0" err="1"/>
              <a:t>факты</a:t>
            </a:r>
            <a:r>
              <a:rPr dirty="0"/>
              <a:t>, </a:t>
            </a:r>
            <a:r>
              <a:rPr dirty="0" err="1"/>
              <a:t>которые</a:t>
            </a:r>
            <a:r>
              <a:rPr dirty="0"/>
              <a:t> </a:t>
            </a:r>
            <a:r>
              <a:rPr dirty="0" err="1"/>
              <a:t>удивили</a:t>
            </a:r>
            <a:r>
              <a:rPr dirty="0"/>
              <a:t> </a:t>
            </a:r>
            <a:r>
              <a:rPr dirty="0" err="1"/>
              <a:t>или</a:t>
            </a:r>
            <a:r>
              <a:rPr dirty="0"/>
              <a:t> </a:t>
            </a:r>
            <a:r>
              <a:rPr dirty="0" err="1"/>
              <a:t>были</a:t>
            </a:r>
            <a:r>
              <a:rPr dirty="0"/>
              <a:t> </a:t>
            </a:r>
            <a:r>
              <a:rPr dirty="0" err="1"/>
              <a:t>новыми</a:t>
            </a:r>
            <a:endParaRPr dirty="0"/>
          </a:p>
          <a:p>
            <a:pPr lvl="1"/>
            <a:r>
              <a:rPr dirty="0" err="1"/>
              <a:t>Ответить</a:t>
            </a:r>
            <a:r>
              <a:rPr dirty="0"/>
              <a:t> </a:t>
            </a:r>
            <a:r>
              <a:rPr dirty="0" err="1"/>
              <a:t>на</a:t>
            </a:r>
            <a:r>
              <a:rPr dirty="0"/>
              <a:t> </a:t>
            </a:r>
            <a:r>
              <a:rPr dirty="0" err="1"/>
              <a:t>вопросы</a:t>
            </a:r>
            <a:r>
              <a:rPr dirty="0"/>
              <a:t> </a:t>
            </a:r>
            <a:r>
              <a:rPr dirty="0" err="1"/>
              <a:t>для</a:t>
            </a:r>
            <a:r>
              <a:rPr dirty="0"/>
              <a:t> </a:t>
            </a:r>
            <a:r>
              <a:rPr dirty="0" err="1"/>
              <a:t>проверки</a:t>
            </a:r>
            <a:r>
              <a:rPr dirty="0"/>
              <a:t> </a:t>
            </a:r>
            <a:r>
              <a:rPr dirty="0" err="1"/>
              <a:t>понимания</a:t>
            </a:r>
            <a:endParaRPr dirty="0"/>
          </a:p>
          <a:p>
            <a:pPr lvl="1"/>
            <a:r>
              <a:rPr dirty="0" err="1"/>
              <a:t>Суммировать</a:t>
            </a:r>
            <a:r>
              <a:rPr dirty="0"/>
              <a:t> </a:t>
            </a:r>
            <a:r>
              <a:rPr dirty="0" err="1"/>
              <a:t>основные</a:t>
            </a:r>
            <a:r>
              <a:rPr dirty="0"/>
              <a:t> </a:t>
            </a:r>
            <a:r>
              <a:rPr dirty="0" err="1"/>
              <a:t>идеи</a:t>
            </a:r>
            <a:r>
              <a:rPr dirty="0"/>
              <a:t> </a:t>
            </a:r>
            <a:r>
              <a:rPr dirty="0" err="1"/>
              <a:t>текста</a:t>
            </a:r>
            <a:endParaRPr dirty="0"/>
          </a:p>
          <a:p>
            <a:pPr lvl="1"/>
            <a:r>
              <a:rPr dirty="0" err="1"/>
              <a:t>Провести</a:t>
            </a:r>
            <a:r>
              <a:rPr dirty="0"/>
              <a:t> </a:t>
            </a:r>
            <a:r>
              <a:rPr dirty="0" err="1"/>
              <a:t>исследование</a:t>
            </a:r>
            <a:r>
              <a:rPr dirty="0"/>
              <a:t> </a:t>
            </a:r>
            <a:r>
              <a:rPr dirty="0" err="1"/>
              <a:t>и</a:t>
            </a:r>
            <a:r>
              <a:rPr dirty="0"/>
              <a:t> </a:t>
            </a:r>
            <a:r>
              <a:rPr dirty="0" err="1"/>
              <a:t>сделать</a:t>
            </a:r>
            <a:r>
              <a:rPr dirty="0"/>
              <a:t> </a:t>
            </a:r>
            <a:r>
              <a:rPr dirty="0" err="1"/>
              <a:t>презентацию</a:t>
            </a:r>
            <a:endParaRPr dirty="0"/>
          </a:p>
          <a:p>
            <a:pPr lvl="1"/>
            <a:r>
              <a:rPr dirty="0" err="1"/>
              <a:t>Сравнить</a:t>
            </a:r>
            <a:r>
              <a:rPr dirty="0"/>
              <a:t> </a:t>
            </a:r>
            <a:r>
              <a:rPr dirty="0" err="1"/>
              <a:t>с</a:t>
            </a:r>
            <a:r>
              <a:rPr dirty="0"/>
              <a:t> </a:t>
            </a:r>
            <a:r>
              <a:rPr dirty="0" err="1"/>
              <a:t>информацией</a:t>
            </a:r>
            <a:r>
              <a:rPr dirty="0"/>
              <a:t> </a:t>
            </a:r>
            <a:r>
              <a:rPr dirty="0" err="1"/>
              <a:t>из</a:t>
            </a:r>
            <a:r>
              <a:rPr dirty="0"/>
              <a:t> </a:t>
            </a:r>
            <a:r>
              <a:rPr dirty="0" err="1"/>
              <a:t>других</a:t>
            </a:r>
            <a:r>
              <a:rPr dirty="0"/>
              <a:t> </a:t>
            </a:r>
            <a:r>
              <a:rPr dirty="0" err="1"/>
              <a:t>источников</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Легенды</a:t>
            </a:r>
            <a:r>
              <a:rPr dirty="0">
                <a:solidFill>
                  <a:srgbClr val="00B0F0"/>
                </a:solidFill>
              </a:rPr>
              <a:t> </a:t>
            </a:r>
            <a:r>
              <a:rPr dirty="0" err="1">
                <a:solidFill>
                  <a:srgbClr val="00B0F0"/>
                </a:solidFill>
              </a:rPr>
              <a:t>и</a:t>
            </a:r>
            <a:r>
              <a:rPr dirty="0">
                <a:solidFill>
                  <a:srgbClr val="00B0F0"/>
                </a:solidFill>
              </a:rPr>
              <a:t> </a:t>
            </a:r>
            <a:r>
              <a:rPr dirty="0" err="1">
                <a:solidFill>
                  <a:srgbClr val="00B0F0"/>
                </a:solidFill>
              </a:rPr>
              <a:t>сказки</a:t>
            </a:r>
            <a:endParaRPr dirty="0">
              <a:solidFill>
                <a:srgbClr val="00B0F0"/>
              </a:solidFill>
            </a:endParaRPr>
          </a:p>
        </p:txBody>
      </p:sp>
      <p:sp>
        <p:nvSpPr>
          <p:cNvPr id="3" name="Content Placeholder 2"/>
          <p:cNvSpPr>
            <a:spLocks noGrp="1"/>
          </p:cNvSpPr>
          <p:nvPr>
            <p:ph idx="1"/>
          </p:nvPr>
        </p:nvSpPr>
        <p:spPr/>
        <p:txBody>
          <a:bodyPr>
            <a:normAutofit/>
          </a:bodyPr>
          <a:lstStyle/>
          <a:p>
            <a:r>
              <a:rPr dirty="0" err="1"/>
              <a:t>Жанр</a:t>
            </a:r>
            <a:r>
              <a:rPr dirty="0"/>
              <a:t>, </a:t>
            </a:r>
            <a:r>
              <a:rPr dirty="0" err="1"/>
              <a:t>объединяющий</a:t>
            </a:r>
            <a:r>
              <a:rPr dirty="0"/>
              <a:t> </a:t>
            </a:r>
            <a:r>
              <a:rPr dirty="0" err="1"/>
              <a:t>фабульное</a:t>
            </a:r>
            <a:r>
              <a:rPr dirty="0"/>
              <a:t> </a:t>
            </a:r>
            <a:r>
              <a:rPr dirty="0" err="1"/>
              <a:t>и</a:t>
            </a:r>
            <a:r>
              <a:rPr dirty="0"/>
              <a:t> </a:t>
            </a:r>
            <a:r>
              <a:rPr dirty="0" err="1"/>
              <a:t>информативное</a:t>
            </a:r>
            <a:endParaRPr lang="ru-RU" dirty="0"/>
          </a:p>
          <a:p>
            <a:r>
              <a:rPr lang="ru-RU" dirty="0"/>
              <a:t>Позволяют работать с аутентичными текстами</a:t>
            </a:r>
            <a:endParaRPr dirty="0"/>
          </a:p>
          <a:p>
            <a:r>
              <a:rPr dirty="0" err="1"/>
              <a:t>Методический</a:t>
            </a:r>
            <a:r>
              <a:rPr dirty="0"/>
              <a:t> </a:t>
            </a:r>
            <a:r>
              <a:rPr dirty="0" err="1"/>
              <a:t>потенциал</a:t>
            </a:r>
            <a:r>
              <a:rPr dirty="0"/>
              <a:t>:</a:t>
            </a:r>
          </a:p>
          <a:p>
            <a:pPr lvl="1"/>
            <a:r>
              <a:rPr dirty="0" err="1"/>
              <a:t>Культурологический</a:t>
            </a:r>
            <a:r>
              <a:rPr dirty="0"/>
              <a:t> </a:t>
            </a:r>
            <a:r>
              <a:rPr dirty="0" err="1"/>
              <a:t>компонент</a:t>
            </a:r>
            <a:r>
              <a:rPr dirty="0"/>
              <a:t>, </a:t>
            </a:r>
            <a:r>
              <a:rPr dirty="0" err="1"/>
              <a:t>богатый</a:t>
            </a:r>
            <a:r>
              <a:rPr dirty="0"/>
              <a:t> </a:t>
            </a:r>
            <a:r>
              <a:rPr dirty="0" err="1"/>
              <a:t>язык</a:t>
            </a:r>
            <a:r>
              <a:rPr dirty="0"/>
              <a:t> </a:t>
            </a:r>
            <a:r>
              <a:rPr dirty="0" err="1"/>
              <a:t>описаний</a:t>
            </a:r>
            <a:endParaRPr dirty="0"/>
          </a:p>
          <a:p>
            <a:pPr lvl="1"/>
            <a:r>
              <a:rPr dirty="0" err="1"/>
              <a:t>Элементы</a:t>
            </a:r>
            <a:r>
              <a:rPr dirty="0"/>
              <a:t> </a:t>
            </a:r>
            <a:r>
              <a:rPr dirty="0" err="1"/>
              <a:t>волшебства</a:t>
            </a:r>
            <a:r>
              <a:rPr dirty="0"/>
              <a:t> </a:t>
            </a:r>
            <a:r>
              <a:rPr dirty="0" err="1"/>
              <a:t>привлекают</a:t>
            </a:r>
            <a:r>
              <a:rPr dirty="0"/>
              <a:t> </a:t>
            </a:r>
            <a:r>
              <a:rPr dirty="0" err="1"/>
              <a:t>внимание</a:t>
            </a:r>
            <a:r>
              <a:rPr lang="ru-RU" dirty="0"/>
              <a:t>, </a:t>
            </a:r>
            <a:r>
              <a:rPr lang="ru-RU" dirty="0" err="1"/>
              <a:t>жают</a:t>
            </a:r>
            <a:r>
              <a:rPr lang="ru-RU" dirty="0"/>
              <a:t> возможность </a:t>
            </a:r>
            <a:r>
              <a:rPr lang="ru-RU" dirty="0" err="1"/>
              <a:t>орагизации</a:t>
            </a:r>
            <a:r>
              <a:rPr lang="ru-RU" dirty="0"/>
              <a:t> </a:t>
            </a:r>
            <a:r>
              <a:rPr lang="ru-RU" dirty="0" err="1"/>
              <a:t>проетной</a:t>
            </a:r>
            <a:r>
              <a:rPr lang="ru-RU" dirty="0"/>
              <a:t> </a:t>
            </a:r>
            <a:r>
              <a:rPr lang="ru-RU" dirty="0" err="1"/>
              <a:t>деятельноси</a:t>
            </a:r>
            <a:r>
              <a:rPr lang="ru-RU" dirty="0"/>
              <a:t>: отдели реальные события от вымысла.</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C3AFC51-F5D9-7D2F-E733-8051D3C1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49" y="2668290"/>
            <a:ext cx="3705876" cy="3483387"/>
          </a:xfrm>
          <a:prstGeom prst="rect">
            <a:avLst/>
          </a:prstGeom>
        </p:spPr>
      </p:pic>
    </p:spTree>
    <p:extLst>
      <p:ext uri="{BB962C8B-B14F-4D97-AF65-F5344CB8AC3E}">
        <p14:creationId xmlns:p14="http://schemas.microsoft.com/office/powerpoint/2010/main" val="186164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3659041" y="5292080"/>
            <a:ext cx="5161431" cy="2223397"/>
            <a:chOff x="4930801" y="5203026"/>
            <a:chExt cx="3025575" cy="1303331"/>
          </a:xfrm>
        </p:grpSpPr>
        <p:pic>
          <p:nvPicPr>
            <p:cNvPr id="27652" name="Рисунок 15" descr="000000998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480" y="5211609"/>
              <a:ext cx="934776" cy="12861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801" y="5203026"/>
              <a:ext cx="888789" cy="12987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851" y="5213282"/>
              <a:ext cx="940525" cy="1293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p:cNvGrpSpPr/>
          <p:nvPr/>
        </p:nvGrpSpPr>
        <p:grpSpPr>
          <a:xfrm>
            <a:off x="467544" y="4795191"/>
            <a:ext cx="2736305" cy="3534400"/>
            <a:chOff x="323528" y="5206537"/>
            <a:chExt cx="2417844" cy="3123054"/>
          </a:xfrm>
        </p:grpSpPr>
        <p:pic>
          <p:nvPicPr>
            <p:cNvPr id="27655" name="Рисунок 18" descr="000000981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8565" y="6804248"/>
              <a:ext cx="1132806"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68" y="6800377"/>
              <a:ext cx="1148899" cy="15292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Рисунок 23" descr="000000983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1381" y="5213094"/>
              <a:ext cx="1139991"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5206537"/>
              <a:ext cx="1145015" cy="15091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1" name="Рисунок 14" descr="000010096_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065" y="2569473"/>
            <a:ext cx="143962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144" y="2569474"/>
            <a:ext cx="143958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2568815"/>
            <a:ext cx="1439871"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7149" y="2569473"/>
            <a:ext cx="1446858"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cstate="print"/>
          <a:stretch>
            <a:fillRect/>
          </a:stretch>
        </p:blipFill>
        <p:spPr>
          <a:xfrm>
            <a:off x="3632031" y="1907704"/>
            <a:ext cx="1948082" cy="267990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576CA1A-B734-D61F-9924-A98C0B358B69}"/>
              </a:ext>
            </a:extLst>
          </p:cNvPr>
          <p:cNvSpPr txBox="1"/>
          <p:nvPr/>
        </p:nvSpPr>
        <p:spPr>
          <a:xfrm>
            <a:off x="2987824" y="1043608"/>
            <a:ext cx="3336170" cy="584775"/>
          </a:xfrm>
          <a:prstGeom prst="rect">
            <a:avLst/>
          </a:prstGeom>
          <a:solidFill>
            <a:srgbClr val="1E86CA"/>
          </a:solidFill>
        </p:spPr>
        <p:txBody>
          <a:bodyPr wrap="none" rtlCol="0">
            <a:spAutoFit/>
          </a:bodyPr>
          <a:lstStyle/>
          <a:p>
            <a:r>
              <a:rPr lang="ru-RU" b="1" dirty="0">
                <a:solidFill>
                  <a:schemeClr val="bg1"/>
                </a:solidFill>
              </a:rPr>
              <a:t>У</a:t>
            </a:r>
            <a:r>
              <a:rPr lang="x-none" b="1" dirty="0">
                <a:solidFill>
                  <a:schemeClr val="bg1"/>
                </a:solidFill>
              </a:rPr>
              <a:t>чебные пособия</a:t>
            </a:r>
          </a:p>
        </p:txBody>
      </p:sp>
    </p:spTree>
    <p:extLst>
      <p:ext uri="{BB962C8B-B14F-4D97-AF65-F5344CB8AC3E}">
        <p14:creationId xmlns:p14="http://schemas.microsoft.com/office/powerpoint/2010/main" val="233884613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43FB0A-1F8A-80C5-DD5D-D945C497AD84}"/>
              </a:ext>
            </a:extLst>
          </p:cNvPr>
          <p:cNvSpPr txBox="1"/>
          <p:nvPr/>
        </p:nvSpPr>
        <p:spPr>
          <a:xfrm>
            <a:off x="3235351" y="2506271"/>
            <a:ext cx="2622524" cy="3608617"/>
          </a:xfrm>
          <a:prstGeom prst="rect">
            <a:avLst/>
          </a:prstGeom>
          <a:noFill/>
        </p:spPr>
        <p:txBody>
          <a:bodyPr wrap="square">
            <a:spAutoFit/>
          </a:bodyPr>
          <a:lstStyle/>
          <a:p>
            <a:pPr marL="192881" indent="-192881">
              <a:buFont typeface="+mj-lt"/>
              <a:buAutoNum type="arabicPeriod"/>
            </a:pPr>
            <a:r>
              <a:rPr lang="ru-DE" sz="788" b="1" dirty="0">
                <a:latin typeface="Times New Roman" panose="02020603050405020304" pitchFamily="18" charset="0"/>
                <a:ea typeface="Times New Roman" panose="02020603050405020304" pitchFamily="18" charset="0"/>
              </a:rPr>
              <a:t>Read these historical facts. </a:t>
            </a:r>
            <a:endParaRPr lang="ru-DE" sz="788" dirty="0">
              <a:latin typeface="Times New Roman" panose="02020603050405020304" pitchFamily="18" charset="0"/>
              <a:ea typeface="Times New Roman" panose="02020603050405020304" pitchFamily="18" charset="0"/>
            </a:endParaRPr>
          </a:p>
          <a:p>
            <a:pPr marL="257175"/>
            <a:r>
              <a:rPr lang="ru-DE" sz="788" b="1" dirty="0">
                <a:latin typeface="Times New Roman" panose="02020603050405020304" pitchFamily="18" charset="0"/>
                <a:ea typeface="Times New Roman" panose="02020603050405020304" pitchFamily="18" charset="0"/>
              </a:rPr>
              <a:t> </a:t>
            </a:r>
            <a:endParaRPr lang="ru-DE" sz="788" dirty="0">
              <a:latin typeface="Times New Roman" panose="02020603050405020304" pitchFamily="18" charset="0"/>
              <a:ea typeface="Times New Roman" panose="02020603050405020304" pitchFamily="18" charset="0"/>
            </a:endParaRP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Novgorod was a great trading city in medieval Russia. </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Merchants sold furs and honey in Novgorod's markets.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Builders made most houses from wood.</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Saint Sophia Cathedral stands in Novgorod with shining silver domes.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Few children went to school; rich families paid monks to teach boys.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Students learned to read and write by copying short prayers.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People wrote and drew on birch bark sheets.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Archaeologists found a real boy's notes and drawings; his name was Onfim.</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Icon painters mixed pigments and painted holy images on wooden panels.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Artists often showed Saint George fighting a dragon in Russian art.</a:t>
            </a:r>
          </a:p>
          <a:p>
            <a:r>
              <a:rPr lang="ru-DE" sz="788" dirty="0">
                <a:latin typeface="Times New Roman" panose="02020603050405020304" pitchFamily="18" charset="0"/>
                <a:ea typeface="Times New Roman" panose="02020603050405020304" pitchFamily="18" charset="0"/>
              </a:rPr>
              <a:t> </a:t>
            </a:r>
          </a:p>
          <a:p>
            <a:r>
              <a:rPr lang="en-US" sz="788" b="1" dirty="0">
                <a:latin typeface="Times New Roman" panose="02020603050405020304" pitchFamily="18" charset="0"/>
                <a:ea typeface="Times New Roman" panose="02020603050405020304" pitchFamily="18" charset="0"/>
              </a:rPr>
              <a:t>2. Try to answer the questions.</a:t>
            </a:r>
            <a:endParaRPr lang="ru-DE" sz="788" dirty="0">
              <a:latin typeface="Times New Roman" panose="02020603050405020304" pitchFamily="18" charset="0"/>
              <a:ea typeface="Times New Roman" panose="02020603050405020304" pitchFamily="18" charset="0"/>
            </a:endParaRPr>
          </a:p>
          <a:p>
            <a:r>
              <a:rPr lang="ru-DE" sz="788" dirty="0">
                <a:latin typeface="Times New Roman" panose="02020603050405020304" pitchFamily="18" charset="0"/>
                <a:ea typeface="Times New Roman" panose="02020603050405020304" pitchFamily="18" charset="0"/>
              </a:rPr>
              <a:t>1. Where will this story take place?</a:t>
            </a:r>
          </a:p>
          <a:p>
            <a:r>
              <a:rPr lang="ru-DE" sz="788" dirty="0">
                <a:latin typeface="Times New Roman" panose="02020603050405020304" pitchFamily="18" charset="0"/>
                <a:ea typeface="Times New Roman" panose="02020603050405020304" pitchFamily="18" charset="0"/>
              </a:rPr>
              <a:t>2. Who will be the main character of this story?</a:t>
            </a:r>
          </a:p>
          <a:p>
            <a:r>
              <a:rPr lang="ru-DE" sz="788" dirty="0">
                <a:latin typeface="Times New Roman" panose="02020603050405020304" pitchFamily="18" charset="0"/>
                <a:ea typeface="Times New Roman" panose="02020603050405020304" pitchFamily="18" charset="0"/>
              </a:rPr>
              <a:t>3. Wil this  be a real person or an imaginary character?</a:t>
            </a:r>
          </a:p>
          <a:p>
            <a:r>
              <a:rPr lang="ru-DE" sz="788" dirty="0">
                <a:latin typeface="Times New Roman" panose="02020603050405020304" pitchFamily="18" charset="0"/>
                <a:ea typeface="Times New Roman" panose="02020603050405020304" pitchFamily="18" charset="0"/>
              </a:rPr>
              <a:t>4. What will the main character do?   </a:t>
            </a:r>
          </a:p>
          <a:p>
            <a:r>
              <a:rPr lang="ru-DE" sz="788" dirty="0">
                <a:latin typeface="Times New Roman" panose="02020603050405020304" pitchFamily="18" charset="0"/>
                <a:ea typeface="Times New Roman" panose="02020603050405020304" pitchFamily="18" charset="0"/>
              </a:rPr>
              <a:t>5. Will the main character be from a rich or a pooor family?  </a:t>
            </a:r>
          </a:p>
          <a:p>
            <a:r>
              <a:rPr lang="en-US" sz="788" b="1" dirty="0">
                <a:latin typeface="Times New Roman" panose="02020603050405020304" pitchFamily="18" charset="0"/>
                <a:ea typeface="Times New Roman" panose="02020603050405020304" pitchFamily="18" charset="0"/>
              </a:rPr>
              <a:t> </a:t>
            </a:r>
            <a:endParaRPr lang="ru-DE" sz="788" dirty="0">
              <a:latin typeface="Times New Roman" panose="02020603050405020304" pitchFamily="18" charset="0"/>
              <a:ea typeface="Times New Roman" panose="02020603050405020304" pitchFamily="18" charset="0"/>
            </a:endParaRPr>
          </a:p>
          <a:p>
            <a:r>
              <a:rPr lang="en-US" sz="788" b="1" dirty="0">
                <a:latin typeface="Times New Roman" panose="02020603050405020304" pitchFamily="18" charset="0"/>
                <a:ea typeface="Times New Roman" panose="02020603050405020304" pitchFamily="18" charset="0"/>
              </a:rPr>
              <a:t>3. </a:t>
            </a:r>
            <a:r>
              <a:rPr lang="ru-DE" sz="788" b="1" dirty="0">
                <a:latin typeface="Times New Roman" panose="02020603050405020304" pitchFamily="18" charset="0"/>
                <a:ea typeface="Times New Roman" panose="02020603050405020304" pitchFamily="18" charset="0"/>
              </a:rPr>
              <a:t>Listen to the story and check your ideas. </a:t>
            </a:r>
            <a:endParaRPr lang="ru-DE" sz="788" dirty="0">
              <a:latin typeface="Times New Roman" panose="02020603050405020304" pitchFamily="18" charset="0"/>
              <a:ea typeface="Times New Roman" panose="02020603050405020304" pitchFamily="18" charset="0"/>
            </a:endParaRPr>
          </a:p>
          <a:p>
            <a:r>
              <a:rPr lang="ru-DE" sz="788" dirty="0">
                <a:latin typeface="Times New Roman" panose="02020603050405020304" pitchFamily="18" charset="0"/>
                <a:ea typeface="Times New Roman" panose="02020603050405020304" pitchFamily="18" charset="0"/>
              </a:rPr>
              <a:t> </a:t>
            </a:r>
          </a:p>
          <a:p>
            <a:r>
              <a:rPr lang="ru-DE" sz="788" b="1" dirty="0">
                <a:latin typeface="Times New Roman" panose="02020603050405020304" pitchFamily="18" charset="0"/>
                <a:ea typeface="Times New Roman" panose="02020603050405020304" pitchFamily="18" charset="0"/>
              </a:rPr>
              <a:t>4. </a:t>
            </a:r>
            <a:r>
              <a:rPr lang="en-US" sz="788" b="1" dirty="0">
                <a:latin typeface="Times New Roman" panose="02020603050405020304" pitchFamily="18" charset="0"/>
                <a:ea typeface="Times New Roman" panose="02020603050405020304" pitchFamily="18" charset="0"/>
              </a:rPr>
              <a:t>Read the story after the speaker.</a:t>
            </a:r>
            <a:endParaRPr lang="ru-DE" sz="788"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0194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75231-8FD0-C83E-67F3-8936DCCE419F}"/>
              </a:ext>
            </a:extLst>
          </p:cNvPr>
          <p:cNvSpPr txBox="1"/>
          <p:nvPr/>
        </p:nvSpPr>
        <p:spPr>
          <a:xfrm>
            <a:off x="2000250" y="2870813"/>
            <a:ext cx="4840002" cy="3693319"/>
          </a:xfrm>
          <a:prstGeom prst="rect">
            <a:avLst/>
          </a:prstGeom>
          <a:noFill/>
        </p:spPr>
        <p:txBody>
          <a:bodyPr wrap="square">
            <a:spAutoFit/>
          </a:bodyPr>
          <a:lstStyle/>
          <a:p>
            <a:r>
              <a:rPr lang="ru-DE" sz="900" b="1" kern="100" dirty="0">
                <a:latin typeface="Calibri" panose="020F0502020204030204" pitchFamily="34" charset="0"/>
                <a:ea typeface="Calibri" panose="020F0502020204030204" pitchFamily="34" charset="0"/>
                <a:cs typeface="Times New Roman" panose="02020603050405020304" pitchFamily="18" charset="0"/>
              </a:rPr>
              <a:t>Onfim's Dream of Saint Sophia</a:t>
            </a:r>
            <a:endParaRPr lang="ru-DE" sz="900" kern="100" dirty="0">
              <a:latin typeface="Calibri" panose="020F0502020204030204" pitchFamily="34" charset="0"/>
              <a:ea typeface="Calibri" panose="020F0502020204030204" pitchFamily="34" charset="0"/>
              <a:cs typeface="Times New Roman" panose="02020603050405020304" pitchFamily="18" charset="0"/>
            </a:endParaRPr>
          </a:p>
          <a:p>
            <a:r>
              <a:rPr lang="ru-DE" sz="900" kern="100" dirty="0">
                <a:latin typeface="Calibri" panose="020F0502020204030204" pitchFamily="34" charset="0"/>
                <a:ea typeface="Calibri" panose="020F0502020204030204" pitchFamily="34" charset="0"/>
                <a:cs typeface="Times New Roman" panose="02020603050405020304" pitchFamily="18" charset="0"/>
              </a:rPr>
              <a:t>In the great trading city of Novgorod, wooden houses stood along muddy streets. Merchants sold furs and honey from distant lands. Church bells rang from tall towers, but none was more beautiful than Saint Sophia Cathedral with its silver domes reaching toward heaven.</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t>
            </a:r>
          </a:p>
          <a:p>
            <a:r>
              <a:rPr lang="ru-DE" sz="900" kern="100" dirty="0">
                <a:latin typeface="Calibri" panose="020F0502020204030204" pitchFamily="34" charset="0"/>
                <a:ea typeface="Calibri" panose="020F0502020204030204" pitchFamily="34" charset="0"/>
                <a:cs typeface="Times New Roman" panose="02020603050405020304" pitchFamily="18" charset="0"/>
              </a:rPr>
              <a:t>Most children in Novgorod worked. Boys learned trades. Girls helped at home. But Onfim was lucky. His father was a wealthy fur trader. He paid a learned monk to teach his son reading and writing. Very few boys in all of Novgorod went to school and Onfim was one of them.  </a:t>
            </a:r>
          </a:p>
          <a:p>
            <a:r>
              <a:rPr lang="ru-DE" sz="900" kern="100" dirty="0">
                <a:latin typeface="Calibri" panose="020F0502020204030204" pitchFamily="34" charset="0"/>
                <a:ea typeface="Calibri" panose="020F0502020204030204" pitchFamily="34" charset="0"/>
                <a:cs typeface="Times New Roman" panose="02020603050405020304" pitchFamily="18" charset="0"/>
              </a:rPr>
              <a:t>At school, Onfim practiced his letters. "Lord, help your servant Onfim." He wrote this prayer over and over. Onfim loved school.  </a:t>
            </a:r>
          </a:p>
          <a:p>
            <a:r>
              <a:rPr lang="ru-DE" sz="900" kern="100" dirty="0">
                <a:latin typeface="Calibri" panose="020F0502020204030204" pitchFamily="34" charset="0"/>
                <a:ea typeface="Calibri" panose="020F0502020204030204" pitchFamily="34" charset="0"/>
                <a:cs typeface="Times New Roman" panose="02020603050405020304" pitchFamily="18" charset="0"/>
              </a:rPr>
              <a:t>But he loved something else even more. Every day after lessons, he ran to Saint Sophia Cathedral. He stared at the painted walls. Angels with golden wings. Saints with kind faces. Jesus with his mother Mary. The faces looked so real  in the candlelight.</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After that Onfim went home and drew pictures.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t>
            </a:r>
          </a:p>
          <a:p>
            <a:r>
              <a:rPr lang="ru-DE" sz="900" kern="100" dirty="0">
                <a:latin typeface="Calibri" panose="020F0502020204030204" pitchFamily="34" charset="0"/>
                <a:ea typeface="Calibri" panose="020F0502020204030204" pitchFamily="34" charset="0"/>
                <a:cs typeface="Times New Roman" panose="02020603050405020304" pitchFamily="18" charset="0"/>
              </a:rPr>
              <a:t>One day he drew Saint George fighting dragons on his birch bark.  Another day there were angels with shining wings. Sometimes he just drew people he knew and his father always nodded and smiled.</a:t>
            </a:r>
          </a:p>
          <a:p>
            <a:r>
              <a:rPr lang="ru-DE" sz="900" kern="100" dirty="0">
                <a:latin typeface="Calibri" panose="020F0502020204030204" pitchFamily="34" charset="0"/>
                <a:ea typeface="Calibri" panose="020F0502020204030204" pitchFamily="34" charset="0"/>
                <a:cs typeface="Times New Roman" panose="02020603050405020304" pitchFamily="18" charset="0"/>
              </a:rPr>
              <a:t>One winter morning, Onfim walked to school. He carried his birch bark drawings. The wind was strong. Snow swirled everywhere. Suddenly, the wind tore the drawings from his hands. They flew across the white streets like brown leaves.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"No!" Onfim cried. He chased after them. But the wind was too strong. His drawings disappeared into snowdrifts, under carts, and between houses.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At school, Onfim sat quietly with empty hands. His friend Pavel noticed his sadness.</a:t>
            </a:r>
          </a:p>
          <a:p>
            <a:r>
              <a:rPr lang="ru-DE" sz="900" kern="100" dirty="0">
                <a:latin typeface="Calibri" panose="020F0502020204030204" pitchFamily="34" charset="0"/>
                <a:ea typeface="Calibri" panose="020F0502020204030204" pitchFamily="34" charset="0"/>
                <a:cs typeface="Times New Roman" panose="02020603050405020304" pitchFamily="18" charset="0"/>
              </a:rPr>
              <a:t>"Where are your drawings today?"</a:t>
            </a:r>
          </a:p>
          <a:p>
            <a:r>
              <a:rPr lang="ru-DE" sz="900" kern="100" dirty="0">
                <a:latin typeface="Calibri" panose="020F0502020204030204" pitchFamily="34" charset="0"/>
                <a:ea typeface="Calibri" panose="020F0502020204030204" pitchFamily="34" charset="0"/>
                <a:cs typeface="Times New Roman" panose="02020603050405020304" pitchFamily="18" charset="0"/>
              </a:rPr>
              <a:t>"The wind took them," Onfim whispered.</a:t>
            </a:r>
          </a:p>
        </p:txBody>
      </p:sp>
    </p:spTree>
    <p:extLst>
      <p:ext uri="{BB962C8B-B14F-4D97-AF65-F5344CB8AC3E}">
        <p14:creationId xmlns:p14="http://schemas.microsoft.com/office/powerpoint/2010/main" val="2923065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077B2-322D-1949-8EAA-BF583B52A222}"/>
              </a:ext>
            </a:extLst>
          </p:cNvPr>
          <p:cNvSpPr txBox="1"/>
          <p:nvPr/>
        </p:nvSpPr>
        <p:spPr>
          <a:xfrm>
            <a:off x="2668289" y="2546775"/>
            <a:ext cx="3189587" cy="3970318"/>
          </a:xfrm>
          <a:prstGeom prst="rect">
            <a:avLst/>
          </a:prstGeom>
          <a:noFill/>
        </p:spPr>
        <p:txBody>
          <a:bodyPr wrap="square">
            <a:spAutoFit/>
          </a:bodyPr>
          <a:lstStyle/>
          <a:p>
            <a:r>
              <a:rPr lang="en" sz="900" b="1" dirty="0"/>
              <a:t>Find proof for each historical fact</a:t>
            </a:r>
          </a:p>
          <a:p>
            <a:r>
              <a:rPr lang="en" sz="900" b="1" dirty="0"/>
              <a:t>Instructions:</a:t>
            </a:r>
            <a:r>
              <a:rPr lang="en" sz="900" dirty="0"/>
              <a:t> Read each historical fact below. Then find the sentence or sentences in the story that prove this fact is true. Write down what you found or underline it in the text.</a:t>
            </a:r>
          </a:p>
          <a:p>
            <a:r>
              <a:rPr lang="en" sz="900" b="1" dirty="0"/>
              <a:t>Historical Fact 1:</a:t>
            </a:r>
            <a:r>
              <a:rPr lang="en" sz="900" dirty="0"/>
              <a:t> Novgorod was a rich trading city.</a:t>
            </a:r>
            <a:br>
              <a:rPr lang="en" sz="900" dirty="0"/>
            </a:br>
            <a:r>
              <a:rPr lang="en" sz="900" b="1" dirty="0"/>
              <a:t>Proof from the story:</a:t>
            </a:r>
            <a:endParaRPr lang="en" sz="900" dirty="0"/>
          </a:p>
          <a:p>
            <a:r>
              <a:rPr lang="en" sz="900" b="1" dirty="0"/>
              <a:t>Historical Fact 2:</a:t>
            </a:r>
            <a:r>
              <a:rPr lang="en" sz="900" dirty="0"/>
              <a:t> Merchants sold furs and honey.</a:t>
            </a:r>
            <a:br>
              <a:rPr lang="en" sz="900" dirty="0"/>
            </a:br>
            <a:r>
              <a:rPr lang="en" sz="900" b="1" dirty="0"/>
              <a:t>Proof from the story:</a:t>
            </a:r>
            <a:endParaRPr lang="en" sz="900" dirty="0"/>
          </a:p>
          <a:p>
            <a:r>
              <a:rPr lang="en" sz="900" b="1" dirty="0"/>
              <a:t>Historical Fact 3:</a:t>
            </a:r>
            <a:r>
              <a:rPr lang="en" sz="900" dirty="0"/>
              <a:t> Houses were made of wood.</a:t>
            </a:r>
            <a:br>
              <a:rPr lang="en" sz="900" dirty="0"/>
            </a:br>
            <a:r>
              <a:rPr lang="en" sz="900" b="1" dirty="0"/>
              <a:t>Proof from the story:</a:t>
            </a:r>
            <a:endParaRPr lang="en" sz="900" dirty="0"/>
          </a:p>
          <a:p>
            <a:r>
              <a:rPr lang="en" sz="900" b="1" dirty="0"/>
              <a:t>Historical Fact 4:</a:t>
            </a:r>
            <a:r>
              <a:rPr lang="en" sz="900" dirty="0"/>
              <a:t> Saint Sophia Cathedral has silver domes.</a:t>
            </a:r>
            <a:br>
              <a:rPr lang="en" sz="900" dirty="0"/>
            </a:br>
            <a:r>
              <a:rPr lang="en" sz="900" b="1" dirty="0"/>
              <a:t>Proof from the story:</a:t>
            </a:r>
            <a:endParaRPr lang="en" sz="900" dirty="0"/>
          </a:p>
          <a:p>
            <a:r>
              <a:rPr lang="en" sz="900" b="1" dirty="0"/>
              <a:t>Historical Fact 5:</a:t>
            </a:r>
            <a:r>
              <a:rPr lang="en" sz="900" dirty="0"/>
              <a:t> Only rich families could pay for their children to go to school.</a:t>
            </a:r>
            <a:br>
              <a:rPr lang="en" sz="900" dirty="0"/>
            </a:br>
            <a:r>
              <a:rPr lang="en" sz="900" b="1" dirty="0"/>
              <a:t>Proof from the story:</a:t>
            </a:r>
            <a:endParaRPr lang="en" sz="900" dirty="0"/>
          </a:p>
          <a:p>
            <a:r>
              <a:rPr lang="en" sz="900" b="1" dirty="0"/>
              <a:t>Historical Fact 6:</a:t>
            </a:r>
            <a:r>
              <a:rPr lang="en" sz="900" dirty="0"/>
              <a:t> Students learned by copying prayers.</a:t>
            </a:r>
            <a:br>
              <a:rPr lang="en" sz="900" dirty="0"/>
            </a:br>
            <a:r>
              <a:rPr lang="en" sz="900" b="1" dirty="0"/>
              <a:t>Proof from the story:</a:t>
            </a:r>
            <a:endParaRPr lang="en" sz="900" dirty="0"/>
          </a:p>
          <a:p>
            <a:r>
              <a:rPr lang="en" sz="900" b="1" dirty="0"/>
              <a:t>Historical Fact 7:</a:t>
            </a:r>
            <a:r>
              <a:rPr lang="en" sz="900" dirty="0"/>
              <a:t> People wrote and drew on birch bark.</a:t>
            </a:r>
            <a:br>
              <a:rPr lang="en" sz="900" dirty="0"/>
            </a:br>
            <a:r>
              <a:rPr lang="en" sz="900" b="1" dirty="0"/>
              <a:t>Proof from the story:</a:t>
            </a:r>
            <a:endParaRPr lang="en" sz="900" dirty="0"/>
          </a:p>
          <a:p>
            <a:r>
              <a:rPr lang="en" sz="900" b="1" dirty="0"/>
              <a:t>Historical Fact 8:</a:t>
            </a:r>
            <a:r>
              <a:rPr lang="en" sz="900" dirty="0"/>
              <a:t> A real boy named </a:t>
            </a:r>
            <a:r>
              <a:rPr lang="en" sz="900" dirty="0" err="1"/>
              <a:t>Onfim</a:t>
            </a:r>
            <a:r>
              <a:rPr lang="en" sz="900" dirty="0"/>
              <a:t> made drawings that archaeologists found.</a:t>
            </a:r>
            <a:br>
              <a:rPr lang="en" sz="900" dirty="0"/>
            </a:br>
            <a:r>
              <a:rPr lang="en" sz="900" b="1" dirty="0"/>
              <a:t>Proof from the story:</a:t>
            </a:r>
            <a:endParaRPr lang="en" sz="900" dirty="0"/>
          </a:p>
          <a:p>
            <a:r>
              <a:rPr lang="en" sz="900" b="1" dirty="0"/>
              <a:t>Historical Fact 9:</a:t>
            </a:r>
            <a:r>
              <a:rPr lang="en" sz="900" dirty="0"/>
              <a:t> Icon painters mixed pigments and painted on wooden panels.</a:t>
            </a:r>
            <a:br>
              <a:rPr lang="en" sz="900" dirty="0"/>
            </a:br>
            <a:r>
              <a:rPr lang="en" sz="900" b="1" dirty="0"/>
              <a:t>Proof from the story:</a:t>
            </a:r>
            <a:endParaRPr lang="en" sz="900" dirty="0"/>
          </a:p>
          <a:p>
            <a:r>
              <a:rPr lang="en" sz="900" b="1" dirty="0"/>
              <a:t>Historical Fact 10:</a:t>
            </a:r>
            <a:r>
              <a:rPr lang="en" sz="900" dirty="0"/>
              <a:t> Artists often showed Saint George fighting a dragon.</a:t>
            </a:r>
            <a:br>
              <a:rPr lang="en" sz="900" dirty="0"/>
            </a:br>
            <a:r>
              <a:rPr lang="en" sz="900" b="1" dirty="0"/>
              <a:t>Proof from the story:</a:t>
            </a:r>
            <a:endParaRPr lang="en" sz="900" dirty="0"/>
          </a:p>
        </p:txBody>
      </p:sp>
    </p:spTree>
    <p:extLst>
      <p:ext uri="{BB962C8B-B14F-4D97-AF65-F5344CB8AC3E}">
        <p14:creationId xmlns:p14="http://schemas.microsoft.com/office/powerpoint/2010/main" val="361869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6BA90-9D12-552C-B3AC-79B6123F1283}"/>
              </a:ext>
            </a:extLst>
          </p:cNvPr>
          <p:cNvSpPr txBox="1"/>
          <p:nvPr/>
        </p:nvSpPr>
        <p:spPr>
          <a:xfrm>
            <a:off x="3154343" y="2668289"/>
            <a:ext cx="3604901" cy="1495218"/>
          </a:xfrm>
          <a:prstGeom prst="rect">
            <a:avLst/>
          </a:prstGeom>
          <a:noFill/>
        </p:spPr>
        <p:txBody>
          <a:bodyPr wrap="square">
            <a:spAutoFit/>
          </a:bodyPr>
          <a:lstStyle/>
          <a:p>
            <a:r>
              <a:rPr lang="ru-DE" sz="1013" b="1" dirty="0">
                <a:latin typeface="Times New Roman" panose="02020603050405020304" pitchFamily="18" charset="0"/>
                <a:ea typeface="Times New Roman" panose="02020603050405020304" pitchFamily="18" charset="0"/>
              </a:rPr>
              <a:t>Circle the correct word</a:t>
            </a:r>
            <a:r>
              <a:rPr lang="ru-RU" sz="1013" b="1" dirty="0">
                <a:latin typeface="Times New Roman" panose="02020603050405020304" pitchFamily="18" charset="0"/>
                <a:ea typeface="Times New Roman" panose="02020603050405020304" pitchFamily="18" charset="0"/>
              </a:rPr>
              <a:t>.</a:t>
            </a:r>
            <a:endParaRPr lang="ru-DE" sz="1013" dirty="0">
              <a:latin typeface="Times New Roman" panose="02020603050405020304" pitchFamily="18" charset="0"/>
              <a:ea typeface="Times New Roman" panose="02020603050405020304" pitchFamily="18" charset="0"/>
            </a:endParaRP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lived in (Novgorod / Moscow / Kiev).</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His father sold (bread / furs / fish).</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learned to write from a (painter / monk / merchant).</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drew on (paper / wood / birch bark).</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The cathedral had (gold / silver / bronze) domes.</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Onfim's friend was named (Ivan / Pavel / George).</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The (rain / snow / wind) took Onfim's drawings.</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Master Ivan was a (merchant / monk / painter).</a:t>
            </a:r>
          </a:p>
        </p:txBody>
      </p:sp>
    </p:spTree>
    <p:extLst>
      <p:ext uri="{BB962C8B-B14F-4D97-AF65-F5344CB8AC3E}">
        <p14:creationId xmlns:p14="http://schemas.microsoft.com/office/powerpoint/2010/main" val="1272884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308B53-5C8D-B8A6-0374-FA9C02A4C69B}"/>
              </a:ext>
            </a:extLst>
          </p:cNvPr>
          <p:cNvSpPr>
            <a:spLocks noChangeArrowheads="1"/>
          </p:cNvSpPr>
          <p:nvPr/>
        </p:nvSpPr>
        <p:spPr bwMode="auto">
          <a:xfrm>
            <a:off x="2000251" y="1972994"/>
            <a:ext cx="103939" cy="31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fontAlgn="base">
              <a:spcBef>
                <a:spcPct val="0"/>
              </a:spcBef>
              <a:spcAft>
                <a:spcPct val="0"/>
              </a:spcAft>
            </a:pPr>
            <a:endParaRPr lang="en-US" altLang="ru-DE" sz="675" b="1" dirty="0">
              <a:latin typeface="Arial" panose="020B0604020202020204" pitchFamily="34" charset="0"/>
              <a:ea typeface="Times New Roman" panose="02020603050405020304" pitchFamily="18" charset="0"/>
            </a:endParaRPr>
          </a:p>
          <a:p>
            <a:pPr defTabSz="514350" eaLnBrk="0" fontAlgn="base">
              <a:spcBef>
                <a:spcPct val="0"/>
              </a:spcBef>
              <a:spcAft>
                <a:spcPct val="0"/>
              </a:spcAft>
            </a:pPr>
            <a:endParaRPr lang="en-US" altLang="ru-DE" sz="1013" dirty="0">
              <a:latin typeface="Arial" panose="020B0604020202020204" pitchFamily="34" charset="0"/>
            </a:endParaRPr>
          </a:p>
        </p:txBody>
      </p:sp>
      <p:sp>
        <p:nvSpPr>
          <p:cNvPr id="3" name="Rectangle 2">
            <a:extLst>
              <a:ext uri="{FF2B5EF4-FFF2-40B4-BE49-F238E27FC236}">
                <a16:creationId xmlns:a16="http://schemas.microsoft.com/office/drawing/2014/main" id="{ADE42219-0507-5378-8DD1-FE345866FCFC}"/>
              </a:ext>
            </a:extLst>
          </p:cNvPr>
          <p:cNvSpPr>
            <a:spLocks noChangeArrowheads="1"/>
          </p:cNvSpPr>
          <p:nvPr/>
        </p:nvSpPr>
        <p:spPr bwMode="auto">
          <a:xfrm>
            <a:off x="2000251" y="2157984"/>
            <a:ext cx="103939" cy="20781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ru-DE" sz="1013"/>
          </a:p>
        </p:txBody>
      </p:sp>
      <p:sp>
        <p:nvSpPr>
          <p:cNvPr id="4" name="Rectangle 3">
            <a:extLst>
              <a:ext uri="{FF2B5EF4-FFF2-40B4-BE49-F238E27FC236}">
                <a16:creationId xmlns:a16="http://schemas.microsoft.com/office/drawing/2014/main" id="{E0E5E4B7-3C65-4AF2-0C40-1CC949EAD539}"/>
              </a:ext>
            </a:extLst>
          </p:cNvPr>
          <p:cNvSpPr>
            <a:spLocks noChangeArrowheads="1"/>
          </p:cNvSpPr>
          <p:nvPr/>
        </p:nvSpPr>
        <p:spPr bwMode="auto">
          <a:xfrm>
            <a:off x="2708794" y="2333910"/>
            <a:ext cx="4434957" cy="44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0" eaLnBrk="0" fontAlgn="base">
              <a:spcBef>
                <a:spcPct val="0"/>
              </a:spcBef>
              <a:spcAft>
                <a:spcPct val="0"/>
              </a:spcAft>
            </a:pPr>
            <a:endParaRPr lang="ru-DE" altLang="ru-DE" sz="675" dirty="0">
              <a:latin typeface="Arial" panose="020B0604020202020204" pitchFamily="34" charset="0"/>
              <a:ea typeface="Times New Roman" panose="02020603050405020304" pitchFamily="18" charset="0"/>
            </a:endParaRP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Novgorod was a great __________ city where merchants sold furs and honey.</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Saint Sophia __________ had beautiful silver domes.</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Onfim's father was __________, so he could pay for his son's education.</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A learned __________ taught Onfim reading and writing.</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Onfim practiced his letters by copying ______ many times.</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cathedral walls were  painted with___________.</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People in Novgorod wrote and drew on __________ .</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winter wind was so strong it  blew Onfim's_______ away.</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boys __________ for the lost drawings in the snow.</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Icon __________ mixed pigments and painted on wooden panels.</a:t>
            </a:r>
          </a:p>
          <a:p>
            <a:pPr defTabSz="514350" eaLnBrk="0" fontAlgn="base">
              <a:spcBef>
                <a:spcPct val="0"/>
              </a:spcBef>
              <a:spcAft>
                <a:spcPct val="0"/>
              </a:spcAft>
            </a:pPr>
            <a:r>
              <a:rPr lang="ru-DE" altLang="ru-DE" sz="675" dirty="0">
                <a:latin typeface="Arial" panose="020B0604020202020204" pitchFamily="34" charset="0"/>
                <a:ea typeface="Times New Roman" panose="02020603050405020304" pitchFamily="18" charset="0"/>
              </a:rPr>
              <a:t>8.</a:t>
            </a:r>
            <a:r>
              <a:rPr lang="ru-DE" altLang="ru-DE" sz="1013" b="1" dirty="0">
                <a:latin typeface="Arial" panose="020B0604020202020204" pitchFamily="34" charset="0"/>
                <a:ea typeface="Times New Roman" panose="02020603050405020304" pitchFamily="18" charset="0"/>
              </a:rPr>
              <a:t> </a:t>
            </a:r>
            <a:r>
              <a:rPr lang="ru-DE" altLang="ru-DE" sz="675" b="1" dirty="0">
                <a:latin typeface="Arial" panose="020B0604020202020204" pitchFamily="34" charset="0"/>
                <a:ea typeface="Times New Roman" panose="02020603050405020304" pitchFamily="18" charset="0"/>
              </a:rPr>
              <a:t>Answer the Questions</a:t>
            </a:r>
            <a:r>
              <a:rPr lang="en-US" altLang="ru-DE" sz="675" b="1" dirty="0">
                <a:latin typeface="Arial" panose="020B0604020202020204" pitchFamily="34" charset="0"/>
                <a:ea typeface="Times New Roman" panose="02020603050405020304" pitchFamily="18" charset="0"/>
              </a:rPr>
              <a:t>. Write complete answers.</a:t>
            </a:r>
            <a:endParaRPr lang="en-US" altLang="ru-DE" sz="225" dirty="0">
              <a:latin typeface="Arial" panose="020B0604020202020204" pitchFamily="34" charset="0"/>
            </a:endParaRP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could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go to school when most children could not?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Where did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go after school every day?</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do you think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loved the cathedral paintings?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What happened to </a:t>
            </a:r>
            <a:r>
              <a:rPr lang="en-US" altLang="ru-DE" sz="675" dirty="0" err="1">
                <a:latin typeface="Arial" panose="020B0604020202020204" pitchFamily="34" charset="0"/>
                <a:ea typeface="Times New Roman" panose="02020603050405020304" pitchFamily="18" charset="0"/>
              </a:rPr>
              <a:t>Onfim's</a:t>
            </a:r>
            <a:r>
              <a:rPr lang="en-US" altLang="ru-DE" sz="675" dirty="0">
                <a:latin typeface="Arial" panose="020B0604020202020204" pitchFamily="34" charset="0"/>
                <a:ea typeface="Times New Roman" panose="02020603050405020304" pitchFamily="18" charset="0"/>
              </a:rPr>
              <a:t> drawings in the snow?</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How did Pavel help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when he was sad?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did the monk say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needed "something stronger" than birch bark?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What do you think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will learn from Master Ivan?</a:t>
            </a:r>
            <a:endParaRPr lang="en-US" altLang="ru-DE" sz="225" dirty="0">
              <a:latin typeface="Arial" panose="020B0604020202020204" pitchFamily="34" charset="0"/>
            </a:endParaRPr>
          </a:p>
          <a:p>
            <a:pPr defTabSz="514350" eaLnBrk="0" fontAlgn="base">
              <a:spcBef>
                <a:spcPct val="0"/>
              </a:spcBef>
              <a:spcAft>
                <a:spcPct val="0"/>
              </a:spcAft>
            </a:pPr>
            <a:r>
              <a:rPr lang="en-US" altLang="ru-DE" sz="675" b="1" dirty="0">
                <a:latin typeface="Arial" panose="020B0604020202020204" pitchFamily="34" charset="0"/>
                <a:ea typeface="Times New Roman" panose="02020603050405020304" pitchFamily="18" charset="0"/>
              </a:rPr>
              <a:t>9.Match the words and their meanings.</a:t>
            </a:r>
            <a:endParaRPr lang="en-US" altLang="ru-DE" sz="225" dirty="0">
              <a:latin typeface="Arial" panose="020B0604020202020204" pitchFamily="34" charset="0"/>
            </a:endParaRP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trading</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merchant</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monk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cathedral</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birch bark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prayers</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icon</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pigments</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medieval</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panel</a:t>
            </a:r>
            <a:endParaRPr lang="en-US" altLang="ru-DE" sz="225" dirty="0">
              <a:latin typeface="Arial" panose="020B0604020202020204" pitchFamily="34" charset="0"/>
            </a:endParaRPr>
          </a:p>
          <a:p>
            <a:pPr defTabSz="514350" eaLnBrk="0" fontAlgn="base">
              <a:spcBef>
                <a:spcPct val="0"/>
              </a:spcBef>
              <a:spcAft>
                <a:spcPct val="0"/>
              </a:spcAft>
            </a:pPr>
            <a:r>
              <a:rPr lang="en-US" altLang="ru-DE" sz="675" dirty="0">
                <a:latin typeface="Arial" panose="020B0604020202020204" pitchFamily="34" charset="0"/>
                <a:ea typeface="Times New Roman" panose="02020603050405020304" pitchFamily="18" charset="0"/>
              </a:rPr>
              <a:t>a. a large, important church</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b. words people say to talk to God</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c. a person who buys and sells goods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d. buying and selling goods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e. a religious man who lives simply and teaches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f. the thin covering of a birch tree used for writing</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g. a flat piece of wood used for painting</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h. a religious painting of a holy person</a:t>
            </a:r>
            <a:br>
              <a:rPr lang="en-US" altLang="ru-DE" sz="675" dirty="0">
                <a:latin typeface="Arial" panose="020B0604020202020204" pitchFamily="34" charset="0"/>
                <a:ea typeface="Times New Roman" panose="02020603050405020304" pitchFamily="18" charset="0"/>
              </a:rPr>
            </a:br>
            <a:r>
              <a:rPr lang="en-US" altLang="ru-DE" sz="675" dirty="0" err="1">
                <a:latin typeface="Arial" panose="020B0604020202020204" pitchFamily="34" charset="0"/>
                <a:ea typeface="Times New Roman" panose="02020603050405020304" pitchFamily="18" charset="0"/>
              </a:rPr>
              <a:t>i</a:t>
            </a:r>
            <a:r>
              <a:rPr lang="en-US" altLang="ru-DE" sz="675" dirty="0">
                <a:latin typeface="Arial" panose="020B0604020202020204" pitchFamily="34" charset="0"/>
                <a:ea typeface="Times New Roman" panose="02020603050405020304" pitchFamily="18" charset="0"/>
              </a:rPr>
              <a:t>. colored powders </a:t>
            </a:r>
            <a:r>
              <a:rPr lang="en-US" altLang="ru-DE" sz="675" dirty="0" err="1">
                <a:latin typeface="Arial" panose="020B0604020202020204" pitchFamily="34" charset="0"/>
                <a:ea typeface="Times New Roman" panose="02020603050405020304" pitchFamily="18" charset="0"/>
              </a:rPr>
              <a:t>usedto</a:t>
            </a:r>
            <a:r>
              <a:rPr lang="en-US" altLang="ru-DE" sz="675" dirty="0">
                <a:latin typeface="Arial" panose="020B0604020202020204" pitchFamily="34" charset="0"/>
                <a:ea typeface="Times New Roman" panose="02020603050405020304" pitchFamily="18" charset="0"/>
              </a:rPr>
              <a:t> make paint</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j. from the Middle Ages (a time period 500-1500 years ago)</a:t>
            </a:r>
            <a:endParaRPr lang="en-US" altLang="ru-DE" sz="225" dirty="0">
              <a:latin typeface="Arial" panose="020B0604020202020204" pitchFamily="34" charset="0"/>
            </a:endParaRPr>
          </a:p>
          <a:p>
            <a:pPr defTabSz="514350" eaLnBrk="0" fontAlgn="base">
              <a:spcBef>
                <a:spcPct val="0"/>
              </a:spcBef>
              <a:spcAft>
                <a:spcPct val="0"/>
              </a:spcAft>
            </a:pPr>
            <a:endParaRPr lang="en-US" altLang="ru-DE" sz="1013" dirty="0">
              <a:latin typeface="Arial" panose="020B0604020202020204" pitchFamily="34" charset="0"/>
            </a:endParaRPr>
          </a:p>
        </p:txBody>
      </p:sp>
    </p:spTree>
    <p:extLst>
      <p:ext uri="{BB962C8B-B14F-4D97-AF65-F5344CB8AC3E}">
        <p14:creationId xmlns:p14="http://schemas.microsoft.com/office/powerpoint/2010/main" val="332923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E29A4-C5C5-11D3-C3E8-EF24800D65CF}"/>
              </a:ext>
            </a:extLst>
          </p:cNvPr>
          <p:cNvSpPr txBox="1"/>
          <p:nvPr/>
        </p:nvSpPr>
        <p:spPr>
          <a:xfrm>
            <a:off x="2384758" y="2506270"/>
            <a:ext cx="4617513" cy="5509200"/>
          </a:xfrm>
          <a:prstGeom prst="rect">
            <a:avLst/>
          </a:prstGeom>
          <a:noFill/>
        </p:spPr>
        <p:txBody>
          <a:bodyPr wrap="square">
            <a:spAutoFit/>
          </a:bodyPr>
          <a:lstStyle/>
          <a:p>
            <a:r>
              <a:rPr lang="ru-DE" sz="900" b="1" dirty="0">
                <a:latin typeface="Times New Roman" panose="02020603050405020304" pitchFamily="18" charset="0"/>
                <a:ea typeface="Times New Roman" panose="02020603050405020304" pitchFamily="18" charset="0"/>
              </a:rPr>
              <a:t>10. Number these events from 1 to 10</a:t>
            </a:r>
            <a:r>
              <a:rPr lang="en-US" sz="900" b="1" dirty="0">
                <a:latin typeface="Times New Roman" panose="02020603050405020304" pitchFamily="18" charset="0"/>
                <a:ea typeface="Times New Roman" panose="02020603050405020304" pitchFamily="18" charset="0"/>
              </a:rPr>
              <a:t>.</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___ </a:t>
            </a:r>
            <a:r>
              <a:rPr lang="ru-DE" sz="900" dirty="0">
                <a:latin typeface="Times New Roman" panose="02020603050405020304" pitchFamily="18" charset="0"/>
                <a:ea typeface="Times New Roman" panose="02020603050405020304" pitchFamily="18" charset="0"/>
              </a:rPr>
              <a:t>Onfim and Pavel searched for the drawings in the snow.</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wind took Onfim's drawings.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drew Saint George fighting dragons.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Master Ivan invited Onfim to learn painting.</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walked to school on a winter morning.</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monk took Onfim to meet the painters.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Onfim's father paid a monk to teach his son.</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Pavel noticed Onfim's sadness at school.</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visited Saint Sophia Cathedral after school every day.</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monk said Onfim needed something stronger than birch bark.</a:t>
            </a:r>
          </a:p>
          <a:p>
            <a:r>
              <a:rPr lang="ru-DE" sz="900" b="1" dirty="0">
                <a:latin typeface="Times New Roman" panose="02020603050405020304" pitchFamily="18" charset="0"/>
                <a:ea typeface="Times New Roman" panose="02020603050405020304" pitchFamily="18" charset="0"/>
              </a:rPr>
              <a:t> </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11. Retell the story.</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Use these prompts to help you:</a:t>
            </a:r>
            <a:endParaRPr lang="ru-DE" sz="900" dirty="0">
              <a:latin typeface="Times New Roman" panose="02020603050405020304" pitchFamily="18" charset="0"/>
              <a:ea typeface="Times New Roman" panose="02020603050405020304" pitchFamily="18" charset="0"/>
            </a:endParaRP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Who was Onfim and why was he lucky?</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learn at school?</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love even more than school?</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draw at home?</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happened one winter morning?</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How did Pavel help?</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the monk tell Onfim?</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Where did the monk take the boys?</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Master Ivan offer?</a:t>
            </a:r>
          </a:p>
          <a:p>
            <a:r>
              <a:rPr lang="ru-DE" sz="900" dirty="0">
                <a:latin typeface="Times New Roman" panose="02020603050405020304" pitchFamily="18" charset="0"/>
                <a:ea typeface="Times New Roman" panose="02020603050405020304" pitchFamily="18" charset="0"/>
              </a:rPr>
              <a:t> </a:t>
            </a:r>
          </a:p>
          <a:p>
            <a:r>
              <a:rPr lang="ru-DE" sz="900" b="1" dirty="0">
                <a:latin typeface="Times New Roman" panose="02020603050405020304" pitchFamily="18" charset="0"/>
                <a:ea typeface="Times New Roman" panose="02020603050405020304" pitchFamily="18" charset="0"/>
              </a:rPr>
              <a:t>12 . Find out </a:t>
            </a:r>
            <a:r>
              <a:rPr lang="en-US" sz="900" b="1" dirty="0">
                <a:latin typeface="Times New Roman" panose="02020603050405020304" pitchFamily="18" charset="0"/>
                <a:ea typeface="Times New Roman" panose="02020603050405020304" pitchFamily="18" charset="0"/>
              </a:rPr>
              <a:t>and make a mini-presentation on one or more questions.</a:t>
            </a:r>
            <a:endParaRPr lang="ru-DE" sz="900" dirty="0">
              <a:latin typeface="Times New Roman" panose="02020603050405020304" pitchFamily="18" charset="0"/>
              <a:ea typeface="Times New Roman" panose="02020603050405020304" pitchFamily="18" charset="0"/>
            </a:endParaRP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Where is Novgorod and why was it an important trading city?</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is Saint Sophia Cathedral and does it still exist today?</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is birch bark and why did people use it for writing?</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Who was the real Onfim and what did archaeologists find?</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are icon paintings and how were they made?</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Who was Saint George and why is he often shown fighting a dragon?</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did medieval Russian schools teach?</a:t>
            </a:r>
          </a:p>
          <a:p>
            <a:br>
              <a:rPr lang="ru-DE" dirty="0">
                <a:latin typeface="Times New Roman" panose="02020603050405020304" pitchFamily="18" charset="0"/>
                <a:ea typeface="Times New Roman" panose="02020603050405020304" pitchFamily="18" charset="0"/>
              </a:rPr>
            </a:br>
            <a:r>
              <a:rPr lang="ru-DE"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403900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709" y="827584"/>
            <a:ext cx="5420072" cy="7717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058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971600"/>
            <a:ext cx="5184576" cy="7382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855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971600"/>
            <a:ext cx="5235580" cy="7454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7601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Заключение</a:t>
            </a:r>
            <a:endParaRPr dirty="0">
              <a:solidFill>
                <a:srgbClr val="00B0F0"/>
              </a:solidFill>
            </a:endParaRPr>
          </a:p>
        </p:txBody>
      </p:sp>
      <p:sp>
        <p:nvSpPr>
          <p:cNvPr id="3" name="Content Placeholder 2"/>
          <p:cNvSpPr>
            <a:spLocks noGrp="1"/>
          </p:cNvSpPr>
          <p:nvPr>
            <p:ph idx="1"/>
          </p:nvPr>
        </p:nvSpPr>
        <p:spPr/>
        <p:txBody>
          <a:bodyPr>
            <a:normAutofit/>
          </a:bodyPr>
          <a:lstStyle/>
          <a:p>
            <a:pPr lvl="1"/>
            <a:r>
              <a:rPr dirty="0" err="1"/>
              <a:t>Разнообразие</a:t>
            </a:r>
            <a:r>
              <a:rPr dirty="0"/>
              <a:t> </a:t>
            </a:r>
            <a:r>
              <a:rPr dirty="0" err="1"/>
              <a:t>жанров</a:t>
            </a:r>
            <a:r>
              <a:rPr dirty="0"/>
              <a:t> </a:t>
            </a:r>
            <a:r>
              <a:rPr dirty="0" err="1"/>
              <a:t>обогащает</a:t>
            </a:r>
            <a:r>
              <a:rPr dirty="0"/>
              <a:t> </a:t>
            </a:r>
            <a:r>
              <a:rPr dirty="0" err="1"/>
              <a:t>языковой</a:t>
            </a:r>
            <a:r>
              <a:rPr dirty="0"/>
              <a:t> </a:t>
            </a:r>
            <a:r>
              <a:rPr dirty="0" err="1"/>
              <a:t>опыт</a:t>
            </a:r>
            <a:endParaRPr dirty="0"/>
          </a:p>
          <a:p>
            <a:pPr lvl="1"/>
            <a:r>
              <a:rPr dirty="0" err="1"/>
              <a:t>Фабульные</a:t>
            </a:r>
            <a:r>
              <a:rPr dirty="0"/>
              <a:t> </a:t>
            </a:r>
            <a:r>
              <a:rPr dirty="0" err="1"/>
              <a:t>тексты</a:t>
            </a:r>
            <a:r>
              <a:rPr dirty="0"/>
              <a:t> </a:t>
            </a:r>
            <a:r>
              <a:rPr dirty="0" err="1"/>
              <a:t>создают</a:t>
            </a:r>
            <a:r>
              <a:rPr dirty="0"/>
              <a:t> </a:t>
            </a:r>
            <a:r>
              <a:rPr dirty="0" err="1"/>
              <a:t>эмоциональную</a:t>
            </a:r>
            <a:r>
              <a:rPr dirty="0"/>
              <a:t> </a:t>
            </a:r>
            <a:r>
              <a:rPr dirty="0" err="1"/>
              <a:t>вовлеченность</a:t>
            </a:r>
            <a:endParaRPr dirty="0"/>
          </a:p>
          <a:p>
            <a:pPr lvl="1"/>
            <a:r>
              <a:rPr dirty="0" err="1"/>
              <a:t>Информативные</a:t>
            </a:r>
            <a:r>
              <a:rPr dirty="0"/>
              <a:t> </a:t>
            </a:r>
            <a:r>
              <a:rPr dirty="0" err="1"/>
              <a:t>тексты</a:t>
            </a:r>
            <a:r>
              <a:rPr dirty="0"/>
              <a:t> </a:t>
            </a:r>
            <a:r>
              <a:rPr dirty="0" err="1"/>
              <a:t>развивают</a:t>
            </a:r>
            <a:r>
              <a:rPr dirty="0"/>
              <a:t> </a:t>
            </a:r>
            <a:r>
              <a:rPr dirty="0" err="1"/>
              <a:t>когнитивные</a:t>
            </a:r>
            <a:r>
              <a:rPr dirty="0"/>
              <a:t> </a:t>
            </a:r>
            <a:r>
              <a:rPr dirty="0" err="1"/>
              <a:t>навыки</a:t>
            </a:r>
            <a:endParaRPr dirty="0"/>
          </a:p>
          <a:p>
            <a:pPr lvl="1"/>
            <a:r>
              <a:rPr dirty="0" err="1"/>
              <a:t>Рифмовки</a:t>
            </a:r>
            <a:r>
              <a:rPr dirty="0"/>
              <a:t> </a:t>
            </a:r>
            <a:r>
              <a:rPr dirty="0" err="1"/>
              <a:t>и</a:t>
            </a:r>
            <a:r>
              <a:rPr dirty="0"/>
              <a:t> </a:t>
            </a:r>
            <a:r>
              <a:rPr dirty="0" err="1"/>
              <a:t>чанты</a:t>
            </a:r>
            <a:r>
              <a:rPr dirty="0"/>
              <a:t> </a:t>
            </a:r>
            <a:r>
              <a:rPr dirty="0" err="1"/>
              <a:t>эффективны</a:t>
            </a:r>
            <a:r>
              <a:rPr dirty="0"/>
              <a:t> </a:t>
            </a:r>
            <a:r>
              <a:rPr dirty="0" err="1"/>
              <a:t>для</a:t>
            </a:r>
            <a:r>
              <a:rPr dirty="0"/>
              <a:t> </a:t>
            </a:r>
            <a:r>
              <a:rPr dirty="0" err="1"/>
              <a:t>запоминания</a:t>
            </a:r>
            <a:endParaRPr dirty="0"/>
          </a:p>
          <a:p>
            <a:pPr lvl="1"/>
            <a:r>
              <a:rPr dirty="0" err="1"/>
              <a:t>Анализ</a:t>
            </a:r>
            <a:r>
              <a:rPr dirty="0"/>
              <a:t> </a:t>
            </a:r>
            <a:r>
              <a:rPr dirty="0" err="1"/>
              <a:t>методической</a:t>
            </a:r>
            <a:r>
              <a:rPr dirty="0"/>
              <a:t> </a:t>
            </a:r>
            <a:r>
              <a:rPr dirty="0" err="1"/>
              <a:t>полезности</a:t>
            </a:r>
            <a:r>
              <a:rPr dirty="0"/>
              <a:t> - </a:t>
            </a:r>
            <a:r>
              <a:rPr dirty="0" err="1"/>
              <a:t>ключ</a:t>
            </a:r>
            <a:r>
              <a:rPr dirty="0"/>
              <a:t> </a:t>
            </a:r>
            <a:r>
              <a:rPr dirty="0" err="1"/>
              <a:t>к</a:t>
            </a:r>
            <a:r>
              <a:rPr dirty="0"/>
              <a:t> </a:t>
            </a:r>
            <a:r>
              <a:rPr dirty="0" err="1"/>
              <a:t>выбору</a:t>
            </a:r>
            <a:endParaRPr dirty="0"/>
          </a:p>
          <a:p>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Maket-coversHe.ru2-4n.png"/>
          <p:cNvPicPr>
            <a:picLocks noChangeAspect="1"/>
          </p:cNvPicPr>
          <p:nvPr/>
        </p:nvPicPr>
        <p:blipFill>
          <a:blip r:embed="rId3" cstate="print"/>
          <a:stretch>
            <a:fillRect/>
          </a:stretch>
        </p:blipFill>
        <p:spPr>
          <a:xfrm>
            <a:off x="179512" y="2555776"/>
            <a:ext cx="8709990" cy="3984442"/>
          </a:xfrm>
          <a:prstGeom prst="rect">
            <a:avLst/>
          </a:prstGeom>
        </p:spPr>
      </p:pic>
      <p:sp>
        <p:nvSpPr>
          <p:cNvPr id="2" name="TextBox 1">
            <a:extLst>
              <a:ext uri="{FF2B5EF4-FFF2-40B4-BE49-F238E27FC236}">
                <a16:creationId xmlns:a16="http://schemas.microsoft.com/office/drawing/2014/main" id="{0C2AC137-1BEB-7383-861F-3C3859F04897}"/>
              </a:ext>
            </a:extLst>
          </p:cNvPr>
          <p:cNvSpPr txBox="1"/>
          <p:nvPr/>
        </p:nvSpPr>
        <p:spPr>
          <a:xfrm>
            <a:off x="3131840" y="179512"/>
            <a:ext cx="2710076" cy="523220"/>
          </a:xfrm>
          <a:prstGeom prst="rect">
            <a:avLst/>
          </a:prstGeom>
          <a:solidFill>
            <a:srgbClr val="1E86CA"/>
          </a:solidFill>
        </p:spPr>
        <p:txBody>
          <a:bodyPr wrap="square" rtlCol="0">
            <a:spAutoFit/>
          </a:bodyPr>
          <a:lstStyle/>
          <a:p>
            <a:r>
              <a:rPr lang="ru-RU" sz="2800" b="1" dirty="0">
                <a:solidFill>
                  <a:schemeClr val="bg1"/>
                </a:solidFill>
              </a:rPr>
              <a:t>Новые издания</a:t>
            </a:r>
            <a:endParaRPr lang="x-none" sz="2800" b="1" dirty="0">
              <a:solidFill>
                <a:schemeClr val="bg1"/>
              </a:solidFill>
            </a:endParaRPr>
          </a:p>
        </p:txBody>
      </p:sp>
    </p:spTree>
    <p:extLst>
      <p:ext uri="{BB962C8B-B14F-4D97-AF65-F5344CB8AC3E}">
        <p14:creationId xmlns:p14="http://schemas.microsoft.com/office/powerpoint/2010/main" val="1644772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solidFill>
                  <a:srgbClr val="00B0F0"/>
                </a:solidFill>
              </a:rPr>
              <a:t>Функции текста</a:t>
            </a:r>
            <a:endParaRPr dirty="0">
              <a:solidFill>
                <a:srgbClr val="00B0F0"/>
              </a:solidFill>
            </a:endParaRPr>
          </a:p>
        </p:txBody>
      </p:sp>
      <p:sp>
        <p:nvSpPr>
          <p:cNvPr id="3" name="Content Placeholder 2"/>
          <p:cNvSpPr>
            <a:spLocks noGrp="1"/>
          </p:cNvSpPr>
          <p:nvPr>
            <p:ph idx="1"/>
          </p:nvPr>
        </p:nvSpPr>
        <p:spPr/>
        <p:txBody>
          <a:bodyPr/>
          <a:lstStyle/>
          <a:p>
            <a:pPr lvl="1"/>
            <a:r>
              <a:rPr dirty="0"/>
              <a:t>1. </a:t>
            </a:r>
            <a:r>
              <a:rPr dirty="0" err="1"/>
              <a:t>Текст</a:t>
            </a:r>
            <a:r>
              <a:rPr dirty="0"/>
              <a:t> </a:t>
            </a:r>
            <a:r>
              <a:rPr dirty="0" err="1"/>
              <a:t>как</a:t>
            </a:r>
            <a:r>
              <a:rPr dirty="0"/>
              <a:t> </a:t>
            </a:r>
            <a:r>
              <a:rPr dirty="0" err="1"/>
              <a:t>языковой</a:t>
            </a:r>
            <a:r>
              <a:rPr dirty="0"/>
              <a:t> </a:t>
            </a:r>
            <a:r>
              <a:rPr dirty="0" err="1"/>
              <a:t>объект</a:t>
            </a:r>
            <a:endParaRPr dirty="0"/>
          </a:p>
          <a:p>
            <a:pPr lvl="2"/>
            <a:r>
              <a:rPr dirty="0" err="1"/>
              <a:t>Иллюстрация</a:t>
            </a:r>
            <a:r>
              <a:rPr dirty="0"/>
              <a:t> </a:t>
            </a:r>
            <a:r>
              <a:rPr dirty="0" err="1"/>
              <a:t>грамматических</a:t>
            </a:r>
            <a:r>
              <a:rPr dirty="0"/>
              <a:t> </a:t>
            </a:r>
            <a:r>
              <a:rPr dirty="0" err="1"/>
              <a:t>явлений</a:t>
            </a:r>
            <a:r>
              <a:rPr dirty="0"/>
              <a:t>, </a:t>
            </a:r>
            <a:r>
              <a:rPr dirty="0" err="1"/>
              <a:t>демонстрация</a:t>
            </a:r>
            <a:r>
              <a:rPr dirty="0"/>
              <a:t> </a:t>
            </a:r>
            <a:r>
              <a:rPr dirty="0" err="1"/>
              <a:t>лексики</a:t>
            </a:r>
            <a:endParaRPr dirty="0"/>
          </a:p>
          <a:p>
            <a:pPr lvl="1"/>
            <a:r>
              <a:rPr dirty="0"/>
              <a:t>2. </a:t>
            </a:r>
            <a:r>
              <a:rPr dirty="0" err="1"/>
              <a:t>Текст</a:t>
            </a:r>
            <a:r>
              <a:rPr dirty="0"/>
              <a:t> </a:t>
            </a:r>
            <a:r>
              <a:rPr dirty="0" err="1"/>
              <a:t>как</a:t>
            </a:r>
            <a:r>
              <a:rPr dirty="0"/>
              <a:t> </a:t>
            </a:r>
            <a:r>
              <a:rPr dirty="0" err="1"/>
              <a:t>средство</a:t>
            </a:r>
            <a:r>
              <a:rPr dirty="0"/>
              <a:t> </a:t>
            </a:r>
            <a:r>
              <a:rPr dirty="0" err="1"/>
              <a:t>передачи</a:t>
            </a:r>
            <a:r>
              <a:rPr dirty="0"/>
              <a:t> </a:t>
            </a:r>
            <a:r>
              <a:rPr dirty="0" err="1"/>
              <a:t>информации</a:t>
            </a:r>
            <a:endParaRPr dirty="0"/>
          </a:p>
          <a:p>
            <a:pPr lvl="2"/>
            <a:r>
              <a:rPr dirty="0" err="1"/>
              <a:t>Факты</a:t>
            </a:r>
            <a:r>
              <a:rPr dirty="0"/>
              <a:t>, </a:t>
            </a:r>
            <a:r>
              <a:rPr dirty="0" err="1"/>
              <a:t>идеи</a:t>
            </a:r>
            <a:r>
              <a:rPr dirty="0"/>
              <a:t>, </a:t>
            </a:r>
            <a:r>
              <a:rPr dirty="0" err="1"/>
              <a:t>культурологические</a:t>
            </a:r>
            <a:r>
              <a:rPr dirty="0"/>
              <a:t> </a:t>
            </a:r>
            <a:r>
              <a:rPr dirty="0" err="1"/>
              <a:t>сведения</a:t>
            </a:r>
            <a:endParaRPr dirty="0"/>
          </a:p>
          <a:p>
            <a:pPr lvl="1"/>
            <a:r>
              <a:rPr dirty="0"/>
              <a:t>3. </a:t>
            </a:r>
            <a:r>
              <a:rPr dirty="0" err="1"/>
              <a:t>Текст</a:t>
            </a:r>
            <a:r>
              <a:rPr dirty="0"/>
              <a:t> </a:t>
            </a:r>
            <a:r>
              <a:rPr dirty="0" err="1"/>
              <a:t>как</a:t>
            </a:r>
            <a:r>
              <a:rPr dirty="0"/>
              <a:t> </a:t>
            </a:r>
            <a:r>
              <a:rPr dirty="0" err="1"/>
              <a:t>стимул</a:t>
            </a:r>
            <a:r>
              <a:rPr dirty="0"/>
              <a:t> </a:t>
            </a:r>
            <a:r>
              <a:rPr dirty="0" err="1"/>
              <a:t>для</a:t>
            </a:r>
            <a:r>
              <a:rPr dirty="0"/>
              <a:t> </a:t>
            </a:r>
            <a:r>
              <a:rPr dirty="0" err="1"/>
              <a:t>продуктивной</a:t>
            </a:r>
            <a:r>
              <a:rPr dirty="0"/>
              <a:t> </a:t>
            </a:r>
            <a:r>
              <a:rPr dirty="0" err="1"/>
              <a:t>деятельности</a:t>
            </a:r>
            <a:endParaRPr dirty="0"/>
          </a:p>
          <a:p>
            <a:pPr lvl="2"/>
            <a:r>
              <a:rPr dirty="0" err="1"/>
              <a:t>Основа</a:t>
            </a:r>
            <a:r>
              <a:rPr dirty="0"/>
              <a:t> </a:t>
            </a:r>
            <a:r>
              <a:rPr dirty="0" err="1"/>
              <a:t>для</a:t>
            </a:r>
            <a:r>
              <a:rPr dirty="0"/>
              <a:t> </a:t>
            </a:r>
            <a:r>
              <a:rPr dirty="0" err="1"/>
              <a:t>говорения</a:t>
            </a:r>
            <a:r>
              <a:rPr dirty="0"/>
              <a:t>, </a:t>
            </a:r>
            <a:r>
              <a:rPr dirty="0" err="1"/>
              <a:t>письма</a:t>
            </a:r>
            <a:r>
              <a:rPr dirty="0"/>
              <a:t>, </a:t>
            </a:r>
            <a:r>
              <a:rPr dirty="0" err="1"/>
              <a:t>дискуссий</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Критерии</a:t>
            </a:r>
            <a:r>
              <a:rPr dirty="0">
                <a:solidFill>
                  <a:srgbClr val="00B0F0"/>
                </a:solidFill>
              </a:rPr>
              <a:t> </a:t>
            </a:r>
            <a:r>
              <a:rPr dirty="0" err="1">
                <a:solidFill>
                  <a:srgbClr val="00B0F0"/>
                </a:solidFill>
              </a:rPr>
              <a:t>отбора</a:t>
            </a:r>
            <a:r>
              <a:rPr dirty="0">
                <a:solidFill>
                  <a:srgbClr val="00B0F0"/>
                </a:solidFill>
              </a:rPr>
              <a:t> </a:t>
            </a:r>
            <a:r>
              <a:rPr dirty="0" err="1">
                <a:solidFill>
                  <a:srgbClr val="00B0F0"/>
                </a:solidFill>
              </a:rPr>
              <a:t>текстов</a:t>
            </a:r>
            <a:endParaRPr dirty="0">
              <a:solidFill>
                <a:srgbClr val="00B0F0"/>
              </a:solidFill>
            </a:endParaRPr>
          </a:p>
        </p:txBody>
      </p:sp>
      <p:sp>
        <p:nvSpPr>
          <p:cNvPr id="3" name="Content Placeholder 2"/>
          <p:cNvSpPr>
            <a:spLocks noGrp="1"/>
          </p:cNvSpPr>
          <p:nvPr>
            <p:ph idx="1"/>
          </p:nvPr>
        </p:nvSpPr>
        <p:spPr/>
        <p:txBody>
          <a:bodyPr/>
          <a:lstStyle/>
          <a:p>
            <a:pPr lvl="1"/>
            <a:r>
              <a:rPr dirty="0" err="1"/>
              <a:t>Жанр</a:t>
            </a:r>
            <a:r>
              <a:rPr dirty="0"/>
              <a:t> - </a:t>
            </a:r>
            <a:r>
              <a:rPr dirty="0" err="1"/>
              <a:t>соответствие</a:t>
            </a:r>
            <a:r>
              <a:rPr dirty="0"/>
              <a:t> </a:t>
            </a:r>
            <a:r>
              <a:rPr dirty="0" err="1"/>
              <a:t>возрасту</a:t>
            </a:r>
            <a:r>
              <a:rPr dirty="0"/>
              <a:t> </a:t>
            </a:r>
            <a:r>
              <a:rPr dirty="0" err="1"/>
              <a:t>и</a:t>
            </a:r>
            <a:r>
              <a:rPr dirty="0"/>
              <a:t> </a:t>
            </a:r>
            <a:r>
              <a:rPr dirty="0" err="1"/>
              <a:t>интересам</a:t>
            </a:r>
            <a:r>
              <a:rPr dirty="0"/>
              <a:t> </a:t>
            </a:r>
            <a:r>
              <a:rPr dirty="0" err="1"/>
              <a:t>учащихся</a:t>
            </a:r>
            <a:endParaRPr dirty="0"/>
          </a:p>
          <a:p>
            <a:pPr lvl="1"/>
            <a:r>
              <a:rPr dirty="0" err="1"/>
              <a:t>Объем</a:t>
            </a:r>
            <a:r>
              <a:rPr dirty="0"/>
              <a:t> - </a:t>
            </a:r>
            <a:r>
              <a:rPr dirty="0" err="1"/>
              <a:t>посильность</a:t>
            </a:r>
            <a:r>
              <a:rPr dirty="0"/>
              <a:t> </a:t>
            </a:r>
            <a:r>
              <a:rPr dirty="0" err="1"/>
              <a:t>для</a:t>
            </a:r>
            <a:r>
              <a:rPr dirty="0"/>
              <a:t> </a:t>
            </a:r>
            <a:r>
              <a:rPr dirty="0" err="1"/>
              <a:t>данного</a:t>
            </a:r>
            <a:r>
              <a:rPr dirty="0"/>
              <a:t> </a:t>
            </a:r>
            <a:r>
              <a:rPr dirty="0" err="1"/>
              <a:t>уровня</a:t>
            </a:r>
            <a:endParaRPr dirty="0"/>
          </a:p>
          <a:p>
            <a:pPr lvl="1"/>
            <a:r>
              <a:rPr dirty="0" err="1"/>
              <a:t>Связность</a:t>
            </a:r>
            <a:r>
              <a:rPr dirty="0"/>
              <a:t> - </a:t>
            </a:r>
            <a:r>
              <a:rPr dirty="0" err="1"/>
              <a:t>логичность</a:t>
            </a:r>
            <a:r>
              <a:rPr dirty="0"/>
              <a:t> </a:t>
            </a:r>
            <a:r>
              <a:rPr dirty="0" err="1"/>
              <a:t>и</a:t>
            </a:r>
            <a:r>
              <a:rPr dirty="0"/>
              <a:t> </a:t>
            </a:r>
            <a:r>
              <a:rPr dirty="0" err="1"/>
              <a:t>структурированность</a:t>
            </a:r>
            <a:endParaRPr dirty="0"/>
          </a:p>
          <a:p>
            <a:pPr lvl="1"/>
            <a:r>
              <a:rPr dirty="0" err="1"/>
              <a:t>Языковая</a:t>
            </a:r>
            <a:r>
              <a:rPr dirty="0"/>
              <a:t> </a:t>
            </a:r>
            <a:r>
              <a:rPr dirty="0" err="1"/>
              <a:t>насыщенность</a:t>
            </a:r>
            <a:r>
              <a:rPr dirty="0"/>
              <a:t> - </a:t>
            </a:r>
            <a:r>
              <a:rPr dirty="0" err="1"/>
              <a:t>баланс</a:t>
            </a:r>
            <a:r>
              <a:rPr dirty="0"/>
              <a:t> </a:t>
            </a:r>
            <a:r>
              <a:rPr dirty="0" err="1"/>
              <a:t>знакомого</a:t>
            </a:r>
            <a:r>
              <a:rPr dirty="0"/>
              <a:t> </a:t>
            </a:r>
            <a:r>
              <a:rPr dirty="0" err="1"/>
              <a:t>и</a:t>
            </a:r>
            <a:r>
              <a:rPr dirty="0"/>
              <a:t> </a:t>
            </a:r>
            <a:r>
              <a:rPr dirty="0" err="1"/>
              <a:t>нового</a:t>
            </a:r>
            <a:endParaRPr dirty="0"/>
          </a:p>
          <a:p>
            <a:pPr lvl="1"/>
            <a:r>
              <a:rPr dirty="0" err="1"/>
              <a:t>Методический</a:t>
            </a:r>
            <a:r>
              <a:rPr dirty="0"/>
              <a:t> </a:t>
            </a:r>
            <a:r>
              <a:rPr dirty="0" err="1"/>
              <a:t>потенциал</a:t>
            </a:r>
            <a:r>
              <a:rPr dirty="0"/>
              <a:t> - </a:t>
            </a:r>
            <a:r>
              <a:rPr dirty="0" err="1"/>
              <a:t>возможности</a:t>
            </a:r>
            <a:r>
              <a:rPr dirty="0"/>
              <a:t> </a:t>
            </a:r>
            <a:r>
              <a:rPr dirty="0" err="1"/>
              <a:t>для</a:t>
            </a:r>
            <a:r>
              <a:rPr dirty="0"/>
              <a:t> </a:t>
            </a:r>
            <a:r>
              <a:rPr dirty="0" err="1"/>
              <a:t>разных</a:t>
            </a:r>
            <a:r>
              <a:rPr dirty="0"/>
              <a:t> </a:t>
            </a:r>
            <a:r>
              <a:rPr dirty="0" err="1"/>
              <a:t>видов</a:t>
            </a:r>
            <a:r>
              <a:rPr dirty="0"/>
              <a:t> </a:t>
            </a:r>
            <a:r>
              <a:rPr dirty="0" err="1"/>
              <a:t>работы</a:t>
            </a:r>
            <a:endParaRPr dirty="0"/>
          </a:p>
          <a:p>
            <a:pPr lvl="1"/>
            <a:r>
              <a:rPr dirty="0" err="1"/>
              <a:t>Мотивационная</a:t>
            </a:r>
            <a:r>
              <a:rPr dirty="0"/>
              <a:t> </a:t>
            </a:r>
            <a:r>
              <a:rPr dirty="0" err="1"/>
              <a:t>ценность</a:t>
            </a:r>
            <a:r>
              <a:rPr dirty="0"/>
              <a:t> - </a:t>
            </a:r>
            <a:r>
              <a:rPr dirty="0" err="1"/>
              <a:t>способность</a:t>
            </a:r>
            <a:r>
              <a:rPr dirty="0"/>
              <a:t> </a:t>
            </a:r>
            <a:r>
              <a:rPr dirty="0" err="1"/>
              <a:t>заинтересовать</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975780"/>
            <a:ext cx="7571184" cy="914403"/>
          </a:xfrm>
        </p:spPr>
        <p:txBody>
          <a:bodyPr>
            <a:normAutofit fontScale="90000"/>
          </a:bodyPr>
          <a:lstStyle/>
          <a:p>
            <a:r>
              <a:rPr dirty="0" err="1">
                <a:solidFill>
                  <a:srgbClr val="00B0F0"/>
                </a:solidFill>
              </a:rPr>
              <a:t>Рифмовки</a:t>
            </a:r>
            <a:r>
              <a:rPr dirty="0">
                <a:solidFill>
                  <a:srgbClr val="00B0F0"/>
                </a:solidFill>
              </a:rPr>
              <a:t> </a:t>
            </a:r>
            <a:r>
              <a:rPr dirty="0" err="1">
                <a:solidFill>
                  <a:srgbClr val="00B0F0"/>
                </a:solidFill>
              </a:rPr>
              <a:t>и</a:t>
            </a:r>
            <a:r>
              <a:rPr dirty="0">
                <a:solidFill>
                  <a:srgbClr val="00B0F0"/>
                </a:solidFill>
              </a:rPr>
              <a:t> </a:t>
            </a:r>
            <a:r>
              <a:rPr dirty="0" err="1">
                <a:solidFill>
                  <a:srgbClr val="00B0F0"/>
                </a:solidFill>
              </a:rPr>
              <a:t>чанты</a:t>
            </a:r>
            <a:r>
              <a:rPr dirty="0">
                <a:solidFill>
                  <a:srgbClr val="00B0F0"/>
                </a:solidFill>
              </a:rPr>
              <a:t> </a:t>
            </a:r>
            <a:r>
              <a:rPr dirty="0" err="1">
                <a:solidFill>
                  <a:srgbClr val="00B0F0"/>
                </a:solidFill>
              </a:rPr>
              <a:t>для</a:t>
            </a:r>
            <a:r>
              <a:rPr dirty="0">
                <a:solidFill>
                  <a:srgbClr val="00B0F0"/>
                </a:solidFill>
              </a:rPr>
              <a:t> </a:t>
            </a:r>
            <a:r>
              <a:rPr dirty="0" err="1">
                <a:solidFill>
                  <a:srgbClr val="00B0F0"/>
                </a:solidFill>
              </a:rPr>
              <a:t>начинающих</a:t>
            </a:r>
            <a:endParaRPr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pPr lvl="1"/>
            <a:r>
              <a:rPr dirty="0" err="1"/>
              <a:t>Ритм</a:t>
            </a:r>
            <a:r>
              <a:rPr dirty="0"/>
              <a:t> </a:t>
            </a:r>
            <a:r>
              <a:rPr dirty="0" err="1"/>
              <a:t>и</a:t>
            </a:r>
            <a:r>
              <a:rPr dirty="0"/>
              <a:t> </a:t>
            </a:r>
            <a:r>
              <a:rPr dirty="0" err="1"/>
              <a:t>рифма</a:t>
            </a:r>
            <a:r>
              <a:rPr dirty="0"/>
              <a:t> </a:t>
            </a:r>
            <a:r>
              <a:rPr dirty="0" err="1"/>
              <a:t>облегчают</a:t>
            </a:r>
            <a:r>
              <a:rPr dirty="0"/>
              <a:t> </a:t>
            </a:r>
            <a:r>
              <a:rPr dirty="0" err="1"/>
              <a:t>запоминание</a:t>
            </a:r>
            <a:endParaRPr lang="ru-RU" dirty="0"/>
          </a:p>
          <a:p>
            <a:pPr marL="457200" lvl="1" indent="0">
              <a:buNone/>
            </a:pPr>
            <a:r>
              <a:rPr lang="ru-RU" b="1" dirty="0">
                <a:effectLst/>
              </a:rPr>
              <a:t>Работает слуховая и моторная память.</a:t>
            </a:r>
            <a:r>
              <a:rPr lang="ru-RU" dirty="0">
                <a:effectLst/>
              </a:rPr>
              <a:t> Ритм + движение + хоровое проговаривание = прочное запоминание форм (</a:t>
            </a:r>
            <a:r>
              <a:rPr lang="en" dirty="0">
                <a:effectLst/>
              </a:rPr>
              <a:t>If I find out…, I will phone…).</a:t>
            </a:r>
          </a:p>
          <a:p>
            <a:pPr lvl="1"/>
            <a:endParaRPr dirty="0"/>
          </a:p>
          <a:p>
            <a:pPr lvl="1"/>
            <a:r>
              <a:rPr dirty="0" err="1"/>
              <a:t>Повторяемость</a:t>
            </a:r>
            <a:r>
              <a:rPr dirty="0"/>
              <a:t> </a:t>
            </a:r>
            <a:r>
              <a:rPr dirty="0" err="1"/>
              <a:t>структур</a:t>
            </a:r>
            <a:r>
              <a:rPr dirty="0"/>
              <a:t> </a:t>
            </a:r>
            <a:r>
              <a:rPr dirty="0" err="1"/>
              <a:t>создает</a:t>
            </a:r>
            <a:r>
              <a:rPr dirty="0"/>
              <a:t> </a:t>
            </a:r>
            <a:r>
              <a:rPr dirty="0" err="1"/>
              <a:t>автоматизм</a:t>
            </a:r>
            <a:endParaRPr dirty="0"/>
          </a:p>
          <a:p>
            <a:pPr marL="457200" lvl="1" indent="0">
              <a:buNone/>
            </a:pPr>
            <a:r>
              <a:rPr lang="ru-RU" b="1" dirty="0"/>
              <a:t>Автоматизация.</a:t>
            </a:r>
            <a:r>
              <a:rPr lang="ru-RU" dirty="0"/>
              <a:t> Чаще всего именно такие тексты «выстреливают» в речи в нужный момент, потому что хранятся целыми кусками.</a:t>
            </a:r>
          </a:p>
          <a:p>
            <a:pPr lvl="1"/>
            <a:r>
              <a:rPr lang="ru-RU" b="1" dirty="0"/>
              <a:t>Грамматика воспринимается как «игра», а не как правило.</a:t>
            </a:r>
            <a:r>
              <a:rPr lang="ru-RU" dirty="0"/>
              <a:t> Это резко снижает сопротивление к отработке структур.</a:t>
            </a:r>
          </a:p>
          <a:p>
            <a:pPr marL="457200" lvl="1" indent="0">
              <a:buNone/>
            </a:pPr>
            <a:r>
              <a:rPr lang="ru-RU" dirty="0"/>
              <a:t>- Физическая активность усиливает запоминание</a:t>
            </a:r>
          </a:p>
          <a:p>
            <a:pPr marL="457200" lvl="1" indent="0">
              <a:buNone/>
            </a:pPr>
            <a:r>
              <a:rPr dirty="0" err="1"/>
              <a:t>Групповое</a:t>
            </a:r>
            <a:r>
              <a:rPr dirty="0"/>
              <a:t> </a:t>
            </a:r>
            <a:r>
              <a:rPr dirty="0" err="1"/>
              <a:t>исполнение</a:t>
            </a:r>
            <a:r>
              <a:rPr dirty="0"/>
              <a:t> </a:t>
            </a:r>
            <a:r>
              <a:rPr dirty="0" err="1"/>
              <a:t>снижает</a:t>
            </a:r>
            <a:r>
              <a:rPr dirty="0"/>
              <a:t> </a:t>
            </a:r>
            <a:r>
              <a:rPr dirty="0" err="1"/>
              <a:t>тревожность</a:t>
            </a:r>
            <a:r>
              <a:rPr lang="ru-RU" dirty="0"/>
              <a:t>. Музыкальность повышает мотивацию</a:t>
            </a:r>
          </a:p>
          <a:p>
            <a:pPr lvl="1"/>
            <a:endParaRPr lang="ru-RU" dirty="0"/>
          </a:p>
          <a:p>
            <a:endParaRPr dirty="0"/>
          </a:p>
        </p:txBody>
      </p:sp>
    </p:spTree>
    <p:extLst>
      <p:ext uri="{BB962C8B-B14F-4D97-AF65-F5344CB8AC3E}">
        <p14:creationId xmlns:p14="http://schemas.microsoft.com/office/powerpoint/2010/main" val="329199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3000" y="200025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290" name="Номер слайда 3"/>
          <p:cNvSpPr>
            <a:spLocks noGrp="1"/>
          </p:cNvSpPr>
          <p:nvPr>
            <p:ph type="sldNum" sz="quarter" idx="12"/>
          </p:nvPr>
        </p:nvSpPr>
        <p:spPr>
          <a:noFill/>
          <a:ln>
            <a:miter lim="800000"/>
            <a:headEnd/>
            <a:tailEnd/>
          </a:ln>
        </p:spPr>
        <p:txBody>
          <a:bodyPr/>
          <a:lstStyle/>
          <a:p>
            <a:fld id="{18F8A1E9-8594-4C4D-BB87-19AC4245F664}" type="slidenum">
              <a:rPr lang="ru-RU" altLang="ru-RU" smtClean="0"/>
              <a:pPr/>
              <a:t>8</a:t>
            </a:fld>
            <a:endParaRPr lang="ru-RU" altLang="ru-RU"/>
          </a:p>
        </p:txBody>
      </p:sp>
      <p:sp>
        <p:nvSpPr>
          <p:cNvPr id="9" name="Заголовок 1"/>
          <p:cNvSpPr txBox="1">
            <a:spLocks/>
          </p:cNvSpPr>
          <p:nvPr/>
        </p:nvSpPr>
        <p:spPr>
          <a:xfrm>
            <a:off x="1467000" y="2206228"/>
            <a:ext cx="5786400" cy="1069628"/>
          </a:xfrm>
          <a:prstGeom prst="rect">
            <a:avLst/>
          </a:prstGeom>
        </p:spPr>
        <p:txBody>
          <a:bodyPr/>
          <a:lstStyle/>
          <a:p>
            <a:pPr defTabSz="342900">
              <a:spcBef>
                <a:spcPct val="0"/>
              </a:spcBef>
              <a:defRPr/>
            </a:pPr>
            <a:r>
              <a:rPr lang="ru-RU" sz="2400" b="1" dirty="0">
                <a:solidFill>
                  <a:srgbClr val="00B0F0"/>
                </a:solidFill>
              </a:rPr>
              <a:t>Сборники учебных песен для начальной </a:t>
            </a:r>
            <a:br>
              <a:rPr lang="ru-RU" sz="2400" b="1" dirty="0">
                <a:solidFill>
                  <a:srgbClr val="00B0F0"/>
                </a:solidFill>
              </a:rPr>
            </a:br>
            <a:r>
              <a:rPr lang="ru-RU" sz="2400" b="1" dirty="0">
                <a:solidFill>
                  <a:srgbClr val="00B0F0"/>
                </a:solidFill>
              </a:rPr>
              <a:t>и основной школы </a:t>
            </a:r>
          </a:p>
        </p:txBody>
      </p:sp>
      <p:pic>
        <p:nvPicPr>
          <p:cNvPr id="10" name="Рисунок 9" descr="Songs_2_4_coverR.jpg"/>
          <p:cNvPicPr>
            <a:picLocks noChangeAspect="1"/>
          </p:cNvPicPr>
          <p:nvPr/>
        </p:nvPicPr>
        <p:blipFill>
          <a:blip r:embed="rId2" cstate="print"/>
          <a:stretch>
            <a:fillRect/>
          </a:stretch>
        </p:blipFill>
        <p:spPr>
          <a:xfrm>
            <a:off x="1547664" y="3167844"/>
            <a:ext cx="2752616" cy="3780000"/>
          </a:xfrm>
          <a:prstGeom prst="rect">
            <a:avLst/>
          </a:prstGeom>
          <a:effectLst>
            <a:innerShdw blurRad="114300">
              <a:prstClr val="black"/>
            </a:innerShdw>
          </a:effectLst>
        </p:spPr>
      </p:pic>
      <p:pic>
        <p:nvPicPr>
          <p:cNvPr id="11" name="Рисунок 10" descr="Songs_5_11_cover.jpg"/>
          <p:cNvPicPr>
            <a:picLocks noChangeAspect="1"/>
          </p:cNvPicPr>
          <p:nvPr/>
        </p:nvPicPr>
        <p:blipFill>
          <a:blip r:embed="rId3" cstate="print"/>
          <a:stretch>
            <a:fillRect/>
          </a:stretch>
        </p:blipFill>
        <p:spPr>
          <a:xfrm>
            <a:off x="4680013" y="3167844"/>
            <a:ext cx="2718045" cy="3780000"/>
          </a:xfrm>
          <a:prstGeom prst="rect">
            <a:avLst/>
          </a:prstGeom>
          <a:effectLst>
            <a:innerShdw blurRad="114300">
              <a:prstClr val="black"/>
            </a:innerShdw>
          </a:effectLst>
        </p:spPr>
      </p:pic>
    </p:spTree>
    <p:extLst>
      <p:ext uri="{BB962C8B-B14F-4D97-AF65-F5344CB8AC3E}">
        <p14:creationId xmlns:p14="http://schemas.microsoft.com/office/powerpoint/2010/main" val="265438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3"/>
          <p:cNvSpPr>
            <a:spLocks noGrp="1"/>
          </p:cNvSpPr>
          <p:nvPr>
            <p:ph type="sldNum" sz="quarter" idx="12"/>
          </p:nvPr>
        </p:nvSpPr>
        <p:spPr>
          <a:noFill/>
          <a:ln>
            <a:miter lim="800000"/>
            <a:headEnd/>
            <a:tailEnd/>
          </a:ln>
        </p:spPr>
        <p:txBody>
          <a:bodyPr/>
          <a:lstStyle/>
          <a:p>
            <a:fld id="{0169AFCE-7D78-4F49-A67A-43857FDD6963}" type="slidenum">
              <a:rPr lang="ru-RU" altLang="ru-RU" smtClean="0"/>
              <a:pPr/>
              <a:t>9</a:t>
            </a:fld>
            <a:endParaRPr lang="ru-RU" altLang="ru-RU"/>
          </a:p>
        </p:txBody>
      </p:sp>
      <p:sp>
        <p:nvSpPr>
          <p:cNvPr id="8" name="Прямоугольник 7"/>
          <p:cNvSpPr/>
          <p:nvPr/>
        </p:nvSpPr>
        <p:spPr>
          <a:xfrm>
            <a:off x="1979712" y="1115616"/>
            <a:ext cx="4293822" cy="1569660"/>
          </a:xfrm>
          <a:prstGeom prst="rect">
            <a:avLst/>
          </a:prstGeom>
        </p:spPr>
        <p:txBody>
          <a:bodyPr wrap="square">
            <a:spAutoFit/>
          </a:bodyPr>
          <a:lstStyle/>
          <a:p>
            <a:r>
              <a:rPr lang="ru-RU" b="1" dirty="0">
                <a:solidFill>
                  <a:srgbClr val="00B0F0"/>
                </a:solidFill>
              </a:rPr>
              <a:t>Сборники учебных песен для начальной и основной школы </a:t>
            </a:r>
          </a:p>
        </p:txBody>
      </p:sp>
      <p:sp>
        <p:nvSpPr>
          <p:cNvPr id="10" name="Rectangle 3"/>
          <p:cNvSpPr txBox="1">
            <a:spLocks noChangeArrowheads="1"/>
          </p:cNvSpPr>
          <p:nvPr/>
        </p:nvSpPr>
        <p:spPr>
          <a:xfrm>
            <a:off x="1403648" y="3059833"/>
            <a:ext cx="5309692" cy="3448478"/>
          </a:xfrm>
          <a:prstGeom prst="rect">
            <a:avLst/>
          </a:prstGeom>
        </p:spPr>
        <p:txBody>
          <a:bodyPr/>
          <a:lstStyle/>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2 сборника включают 57  песен и стихотворений.</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органично сочетают учебный </a:t>
            </a:r>
            <a:br>
              <a:rPr lang="en-US" sz="1350" dirty="0">
                <a:solidFill>
                  <a:schemeClr val="tx1">
                    <a:lumMod val="75000"/>
                    <a:lumOff val="25000"/>
                  </a:schemeClr>
                </a:solidFill>
              </a:rPr>
            </a:br>
            <a:r>
              <a:rPr lang="ru-RU" sz="1350" dirty="0">
                <a:solidFill>
                  <a:schemeClr val="tx1">
                    <a:lumMod val="75000"/>
                    <a:lumOff val="25000"/>
                  </a:schemeClr>
                </a:solidFill>
              </a:rPr>
              <a:t>и развлекательный характер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предлагаются </a:t>
            </a:r>
            <a:br>
              <a:rPr lang="en-US" sz="1350" dirty="0">
                <a:solidFill>
                  <a:schemeClr val="tx1">
                    <a:lumMod val="75000"/>
                    <a:lumOff val="25000"/>
                  </a:schemeClr>
                </a:solidFill>
              </a:rPr>
            </a:br>
            <a:r>
              <a:rPr lang="ru-RU" sz="1350" dirty="0">
                <a:solidFill>
                  <a:schemeClr val="tx1">
                    <a:lumMod val="75000"/>
                    <a:lumOff val="25000"/>
                  </a:schemeClr>
                </a:solidFill>
              </a:rPr>
              <a:t>не изолированно,</a:t>
            </a:r>
            <a:r>
              <a:rPr lang="en-US" sz="1350" dirty="0">
                <a:solidFill>
                  <a:schemeClr val="tx1">
                    <a:lumMod val="75000"/>
                    <a:lumOff val="25000"/>
                  </a:schemeClr>
                </a:solidFill>
              </a:rPr>
              <a:t> </a:t>
            </a:r>
            <a:r>
              <a:rPr lang="ru-RU" sz="1350" dirty="0">
                <a:solidFill>
                  <a:schemeClr val="tx1">
                    <a:lumMod val="75000"/>
                    <a:lumOff val="25000"/>
                  </a:schemeClr>
                </a:solidFill>
              </a:rPr>
              <a:t>а сопровождаются серией упражнений, что позволяет использовать сборники как на уроке, так и во внеурочной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сопровождаются аудиозаписями </a:t>
            </a:r>
            <a:br>
              <a:rPr lang="en-US" sz="1350" dirty="0">
                <a:solidFill>
                  <a:schemeClr val="tx1">
                    <a:lumMod val="75000"/>
                    <a:lumOff val="25000"/>
                  </a:schemeClr>
                </a:solidFill>
              </a:rPr>
            </a:br>
            <a:r>
              <a:rPr lang="ru-RU" sz="1350" dirty="0">
                <a:solidFill>
                  <a:schemeClr val="tx1">
                    <a:lumMod val="75000"/>
                    <a:lumOff val="25000"/>
                  </a:schemeClr>
                </a:solidFill>
              </a:rPr>
              <a:t>и караоке версиями, которые можно скачать бесплатно </a:t>
            </a:r>
            <a:br>
              <a:rPr lang="en-US" sz="1350" dirty="0">
                <a:solidFill>
                  <a:schemeClr val="tx1">
                    <a:lumMod val="75000"/>
                    <a:lumOff val="25000"/>
                  </a:schemeClr>
                </a:solidFill>
              </a:rPr>
            </a:br>
            <a:r>
              <a:rPr lang="ru-RU" sz="1350" dirty="0">
                <a:solidFill>
                  <a:schemeClr val="tx1">
                    <a:lumMod val="75000"/>
                    <a:lumOff val="25000"/>
                  </a:schemeClr>
                </a:solidFill>
              </a:rPr>
              <a:t>с помощью </a:t>
            </a:r>
            <a:r>
              <a:rPr lang="en-US" sz="1350" dirty="0">
                <a:solidFill>
                  <a:schemeClr val="tx1">
                    <a:lumMod val="75000"/>
                    <a:lumOff val="25000"/>
                  </a:schemeClr>
                </a:solidFill>
              </a:rPr>
              <a:t>QR </a:t>
            </a:r>
            <a:r>
              <a:rPr lang="ru-RU" sz="1350" dirty="0">
                <a:solidFill>
                  <a:schemeClr val="tx1">
                    <a:lumMod val="75000"/>
                    <a:lumOff val="25000"/>
                  </a:schemeClr>
                </a:solidFill>
              </a:rPr>
              <a:t>кода.</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В  каждом сборнике приводится таблица</a:t>
            </a:r>
            <a:r>
              <a:rPr lang="en-US" sz="1350" dirty="0">
                <a:solidFill>
                  <a:schemeClr val="tx1">
                    <a:lumMod val="75000"/>
                    <a:lumOff val="25000"/>
                  </a:schemeClr>
                </a:solidFill>
              </a:rPr>
              <a:t> </a:t>
            </a:r>
            <a:r>
              <a:rPr lang="ru-RU" sz="1350" dirty="0">
                <a:solidFill>
                  <a:schemeClr val="tx1">
                    <a:lumMod val="75000"/>
                    <a:lumOff val="25000"/>
                  </a:schemeClr>
                </a:solidFill>
              </a:rPr>
              <a:t>с указанием названия песни, темы, лексического и грамматического наполнения, </a:t>
            </a:r>
            <a:r>
              <a:rPr lang="ru-RU" sz="1350" dirty="0" err="1">
                <a:solidFill>
                  <a:schemeClr val="tx1">
                    <a:lumMod val="75000"/>
                    <a:lumOff val="25000"/>
                  </a:schemeClr>
                </a:solidFill>
              </a:rPr>
              <a:t>социокультурной</a:t>
            </a:r>
            <a:r>
              <a:rPr lang="ru-RU" sz="1350" dirty="0">
                <a:solidFill>
                  <a:schemeClr val="tx1">
                    <a:lumMod val="75000"/>
                    <a:lumOff val="25000"/>
                  </a:schemeClr>
                </a:solidFill>
              </a:rPr>
              <a:t> информации</a:t>
            </a:r>
          </a:p>
          <a:p>
            <a:pPr marL="257175" indent="-257175" defTabSz="342900">
              <a:lnSpc>
                <a:spcPct val="80000"/>
              </a:lnSpc>
              <a:spcBef>
                <a:spcPts val="750"/>
              </a:spcBef>
              <a:buClr>
                <a:schemeClr val="accent1"/>
              </a:buClr>
              <a:buSzPct val="80000"/>
              <a:buFont typeface="Wingdings 3" charset="2"/>
              <a:buChar char=""/>
              <a:defRPr/>
            </a:pPr>
            <a:endParaRPr lang="ru-RU" sz="1500" dirty="0">
              <a:solidFill>
                <a:schemeClr val="tx1">
                  <a:lumMod val="75000"/>
                  <a:lumOff val="25000"/>
                </a:schemeClr>
              </a:solidFill>
            </a:endParaRPr>
          </a:p>
        </p:txBody>
      </p:sp>
    </p:spTree>
    <p:extLst>
      <p:ext uri="{BB962C8B-B14F-4D97-AF65-F5344CB8AC3E}">
        <p14:creationId xmlns:p14="http://schemas.microsoft.com/office/powerpoint/2010/main" val="12405377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35000"/>
              </a:srgbClr>
            </a:outerShdw>
          </a:effectLst>
        </a:effectStyle>
        <a:effectStyle>
          <a:effectLst>
            <a:outerShdw blurRad="38100" dist="12700" dir="5400000" rotWithShape="0">
              <a:srgbClr val="000000">
                <a:alpha val="35000"/>
              </a:srgbClr>
            </a:outerShdw>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127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8890</TotalTime>
  <Words>5733</Words>
  <Application>Microsoft Macintosh PowerPoint</Application>
  <PresentationFormat>Произвольный</PresentationFormat>
  <Paragraphs>478</Paragraphs>
  <Slides>39</Slides>
  <Notes>3</Notes>
  <HiddenSlides>0</HiddenSlides>
  <MMClips>1</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39</vt:i4>
      </vt:variant>
    </vt:vector>
  </HeadingPairs>
  <TitlesOfParts>
    <vt:vector size="54" baseType="lpstr">
      <vt:lpstr>PMingLiU</vt:lpstr>
      <vt:lpstr>Arial</vt:lpstr>
      <vt:lpstr>Arial Narrow</vt:lpstr>
      <vt:lpstr>Bookman Old Style</vt:lpstr>
      <vt:lpstr>Calibri</vt:lpstr>
      <vt:lpstr>Cambria</vt:lpstr>
      <vt:lpstr>Century Gothic</vt:lpstr>
      <vt:lpstr>Garamond</vt:lpstr>
      <vt:lpstr>Georgia</vt:lpstr>
      <vt:lpstr>Palatino Linotype</vt:lpstr>
      <vt:lpstr>Symbol</vt:lpstr>
      <vt:lpstr>Tahoma</vt:lpstr>
      <vt:lpstr>Times New Roman</vt:lpstr>
      <vt:lpstr>Wingdings 3</vt:lpstr>
      <vt:lpstr>Тема Office</vt:lpstr>
      <vt:lpstr>Стили и жанры текстов в обучении английскому языку в школе: от сказок до грамматических чантов</vt:lpstr>
      <vt:lpstr>Презентация PowerPoint</vt:lpstr>
      <vt:lpstr>Презентация PowerPoint</vt:lpstr>
      <vt:lpstr>Презентация PowerPoint</vt:lpstr>
      <vt:lpstr>Функции текста</vt:lpstr>
      <vt:lpstr>Критерии отбора текстов</vt:lpstr>
      <vt:lpstr>Рифмовки и чанты для начинающих</vt:lpstr>
      <vt:lpstr>Презентация PowerPoint</vt:lpstr>
      <vt:lpstr>Презентация PowerPoint</vt:lpstr>
      <vt:lpstr>Презентация PowerPoint</vt:lpstr>
      <vt:lpstr>Презентация PowerPoint</vt:lpstr>
      <vt:lpstr>Презентация PowerPoint</vt:lpstr>
      <vt:lpstr>Фабульные тексты (истории, сказки, комиксы) </vt:lpstr>
      <vt:lpstr>Сторителлинг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Информативные  и научно-популярные тексты</vt:lpstr>
      <vt:lpstr>Презентация PowerPoint</vt:lpstr>
      <vt:lpstr>Презентация PowerPoint</vt:lpstr>
      <vt:lpstr>Виды деятельности с информативными текстами</vt:lpstr>
      <vt:lpstr>Легенды и сказки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Дмитрос Чернаков</dc:creator>
  <cp:lastModifiedBy>Marianna Kaufman</cp:lastModifiedBy>
  <cp:revision>36</cp:revision>
  <dcterms:modified xsi:type="dcterms:W3CDTF">2025-12-10T18:25:54Z</dcterms:modified>
</cp:coreProperties>
</file>