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27" r:id="rId5"/>
    <p:sldId id="329" r:id="rId6"/>
    <p:sldId id="330" r:id="rId7"/>
    <p:sldId id="332" r:id="rId8"/>
    <p:sldId id="333" r:id="rId9"/>
    <p:sldId id="338" r:id="rId10"/>
    <p:sldId id="262" r:id="rId11"/>
  </p:sldIdLst>
  <p:sldSz cx="5761038" cy="5761038"/>
  <p:notesSz cx="6858000" cy="9144000"/>
  <p:defaultTextStyle>
    <a:defPPr>
      <a:defRPr lang="ru-RU"/>
    </a:defPPr>
    <a:lvl1pPr marL="0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2771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55426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83141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1085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638567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966280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29399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621708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76" y="-666"/>
      </p:cViewPr>
      <p:guideLst>
        <p:guide orient="horz" pos="1815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58F44-F4C1-4D05-892C-417F54029C6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7B4C-2B43-4F14-A126-FFC0877B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771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55426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83141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1085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38567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66280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9399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21708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79" y="1789661"/>
            <a:ext cx="4896882" cy="1234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56" y="3264588"/>
            <a:ext cx="4032727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8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1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6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2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6753" y="230716"/>
            <a:ext cx="1296233" cy="49155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2" y="230716"/>
            <a:ext cx="3792684" cy="49155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83" y="3702003"/>
            <a:ext cx="4896882" cy="1144206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083" y="2441779"/>
            <a:ext cx="4896882" cy="126022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77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554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831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108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3856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662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939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217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052" y="1344244"/>
            <a:ext cx="2544459" cy="38020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528" y="1344244"/>
            <a:ext cx="2544459" cy="38020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1289568"/>
            <a:ext cx="2545459" cy="5374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7714" indent="0">
              <a:buNone/>
              <a:defRPr sz="1400" b="1"/>
            </a:lvl2pPr>
            <a:lvl3pPr marL="655426" indent="0">
              <a:buNone/>
              <a:defRPr sz="1200" b="1"/>
            </a:lvl3pPr>
            <a:lvl4pPr marL="983141" indent="0">
              <a:buNone/>
              <a:defRPr sz="1100" b="1"/>
            </a:lvl4pPr>
            <a:lvl5pPr marL="1310854" indent="0">
              <a:buNone/>
              <a:defRPr sz="1100" b="1"/>
            </a:lvl5pPr>
            <a:lvl6pPr marL="1638567" indent="0">
              <a:buNone/>
              <a:defRPr sz="1100" b="1"/>
            </a:lvl6pPr>
            <a:lvl7pPr marL="1966280" indent="0">
              <a:buNone/>
              <a:defRPr sz="1100" b="1"/>
            </a:lvl7pPr>
            <a:lvl8pPr marL="2293994" indent="0">
              <a:buNone/>
              <a:defRPr sz="1100" b="1"/>
            </a:lvl8pPr>
            <a:lvl9pPr marL="262170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052" y="1826995"/>
            <a:ext cx="2545459" cy="33192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6528" y="1289568"/>
            <a:ext cx="2546459" cy="5374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7714" indent="0">
              <a:buNone/>
              <a:defRPr sz="1400" b="1"/>
            </a:lvl2pPr>
            <a:lvl3pPr marL="655426" indent="0">
              <a:buNone/>
              <a:defRPr sz="1200" b="1"/>
            </a:lvl3pPr>
            <a:lvl4pPr marL="983141" indent="0">
              <a:buNone/>
              <a:defRPr sz="1100" b="1"/>
            </a:lvl4pPr>
            <a:lvl5pPr marL="1310854" indent="0">
              <a:buNone/>
              <a:defRPr sz="1100" b="1"/>
            </a:lvl5pPr>
            <a:lvl6pPr marL="1638567" indent="0">
              <a:buNone/>
              <a:defRPr sz="1100" b="1"/>
            </a:lvl6pPr>
            <a:lvl7pPr marL="1966280" indent="0">
              <a:buNone/>
              <a:defRPr sz="1100" b="1"/>
            </a:lvl7pPr>
            <a:lvl8pPr marL="2293994" indent="0">
              <a:buNone/>
              <a:defRPr sz="1100" b="1"/>
            </a:lvl8pPr>
            <a:lvl9pPr marL="262170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6528" y="1826995"/>
            <a:ext cx="2546459" cy="33192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61038" cy="5761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4" y="229378"/>
            <a:ext cx="1895341" cy="9761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2407" y="229381"/>
            <a:ext cx="3220580" cy="491688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54" y="1205556"/>
            <a:ext cx="1895341" cy="3940710"/>
          </a:xfrm>
        </p:spPr>
        <p:txBody>
          <a:bodyPr/>
          <a:lstStyle>
            <a:lvl1pPr marL="0" indent="0">
              <a:buNone/>
              <a:defRPr sz="1000"/>
            </a:lvl1pPr>
            <a:lvl2pPr marL="327714" indent="0">
              <a:buNone/>
              <a:defRPr sz="900"/>
            </a:lvl2pPr>
            <a:lvl3pPr marL="655426" indent="0">
              <a:buNone/>
              <a:defRPr sz="800"/>
            </a:lvl3pPr>
            <a:lvl4pPr marL="983141" indent="0">
              <a:buNone/>
              <a:defRPr sz="600"/>
            </a:lvl4pPr>
            <a:lvl5pPr marL="1310854" indent="0">
              <a:buNone/>
              <a:defRPr sz="600"/>
            </a:lvl5pPr>
            <a:lvl6pPr marL="1638567" indent="0">
              <a:buNone/>
              <a:defRPr sz="600"/>
            </a:lvl6pPr>
            <a:lvl7pPr marL="1966280" indent="0">
              <a:buNone/>
              <a:defRPr sz="600"/>
            </a:lvl7pPr>
            <a:lvl8pPr marL="2293994" indent="0">
              <a:buNone/>
              <a:defRPr sz="600"/>
            </a:lvl8pPr>
            <a:lvl9pPr marL="262170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05" y="4032731"/>
            <a:ext cx="3456623" cy="47608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205" y="514758"/>
            <a:ext cx="3456623" cy="3456623"/>
          </a:xfrm>
        </p:spPr>
        <p:txBody>
          <a:bodyPr/>
          <a:lstStyle>
            <a:lvl1pPr marL="0" indent="0">
              <a:buNone/>
              <a:defRPr sz="2200"/>
            </a:lvl1pPr>
            <a:lvl2pPr marL="327714" indent="0">
              <a:buNone/>
              <a:defRPr sz="2000"/>
            </a:lvl2pPr>
            <a:lvl3pPr marL="655426" indent="0">
              <a:buNone/>
              <a:defRPr sz="1800"/>
            </a:lvl3pPr>
            <a:lvl4pPr marL="983141" indent="0">
              <a:buNone/>
              <a:defRPr sz="1400"/>
            </a:lvl4pPr>
            <a:lvl5pPr marL="1310854" indent="0">
              <a:buNone/>
              <a:defRPr sz="1400"/>
            </a:lvl5pPr>
            <a:lvl6pPr marL="1638567" indent="0">
              <a:buNone/>
              <a:defRPr sz="1400"/>
            </a:lvl6pPr>
            <a:lvl7pPr marL="1966280" indent="0">
              <a:buNone/>
              <a:defRPr sz="1400"/>
            </a:lvl7pPr>
            <a:lvl8pPr marL="2293994" indent="0">
              <a:buNone/>
              <a:defRPr sz="1400"/>
            </a:lvl8pPr>
            <a:lvl9pPr marL="2621708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205" y="4508816"/>
            <a:ext cx="3456623" cy="676122"/>
          </a:xfrm>
        </p:spPr>
        <p:txBody>
          <a:bodyPr/>
          <a:lstStyle>
            <a:lvl1pPr marL="0" indent="0">
              <a:buNone/>
              <a:defRPr sz="1000"/>
            </a:lvl1pPr>
            <a:lvl2pPr marL="327714" indent="0">
              <a:buNone/>
              <a:defRPr sz="900"/>
            </a:lvl2pPr>
            <a:lvl3pPr marL="655426" indent="0">
              <a:buNone/>
              <a:defRPr sz="800"/>
            </a:lvl3pPr>
            <a:lvl4pPr marL="983141" indent="0">
              <a:buNone/>
              <a:defRPr sz="600"/>
            </a:lvl4pPr>
            <a:lvl5pPr marL="1310854" indent="0">
              <a:buNone/>
              <a:defRPr sz="600"/>
            </a:lvl5pPr>
            <a:lvl6pPr marL="1638567" indent="0">
              <a:buNone/>
              <a:defRPr sz="600"/>
            </a:lvl6pPr>
            <a:lvl7pPr marL="1966280" indent="0">
              <a:buNone/>
              <a:defRPr sz="600"/>
            </a:lvl7pPr>
            <a:lvl8pPr marL="2293994" indent="0">
              <a:buNone/>
              <a:defRPr sz="600"/>
            </a:lvl8pPr>
            <a:lvl9pPr marL="262170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230706"/>
            <a:ext cx="5184934" cy="960173"/>
          </a:xfrm>
          <a:prstGeom prst="rect">
            <a:avLst/>
          </a:prstGeom>
        </p:spPr>
        <p:txBody>
          <a:bodyPr vert="horz" lIns="65542" tIns="32772" rIns="65542" bIns="3277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1344244"/>
            <a:ext cx="5184934" cy="3802020"/>
          </a:xfrm>
          <a:prstGeom prst="rect">
            <a:avLst/>
          </a:prstGeom>
        </p:spPr>
        <p:txBody>
          <a:bodyPr vert="horz" lIns="65542" tIns="32772" rIns="65542" bIns="327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052" y="5339638"/>
            <a:ext cx="1344242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8355" y="5339638"/>
            <a:ext cx="1824329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28744" y="5339638"/>
            <a:ext cx="1344242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761038" cy="5761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5426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784" indent="-245784" algn="l" defTabSz="6554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2534" indent="-204821" algn="l" defTabSz="6554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928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997" indent="-163858" algn="l" defTabSz="6554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710" indent="-163858" algn="l" defTabSz="65542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242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138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7851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556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2771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55426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3141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085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38567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66280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9399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1708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24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26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7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s://video.1sep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77" y="1106148"/>
            <a:ext cx="4264550" cy="897181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конкурсы помогают структурировать опыт и познакомиться с лучшими практиками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7067" y="3041827"/>
            <a:ext cx="3493301" cy="1415555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Путиев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Михайлович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 школы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проекта по реализации преемственности в системе школа-вуз-школа #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САМПстудентам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Столичной ассоциации молодых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980351" y="4480820"/>
            <a:ext cx="1620303" cy="607178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921641" y="3638757"/>
            <a:ext cx="1703782" cy="440464"/>
          </a:xfrm>
          <a:prstGeom prst="rect">
            <a:avLst/>
          </a:prstGeom>
        </p:spPr>
        <p:txBody>
          <a:bodyPr wrap="square" lIns="65542" tIns="32772" rIns="65542" bIns="32772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95073" y="1680300"/>
            <a:ext cx="4770893" cy="1586888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832"/>
            <a:ext cx="3888432" cy="127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4335" y="724109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нам искать знания, опыт и поддержку?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93" y="1016496"/>
            <a:ext cx="2114445" cy="149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" y="3872550"/>
            <a:ext cx="5743873" cy="145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" y="2448471"/>
            <a:ext cx="2941712" cy="12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2336089"/>
            <a:ext cx="2808312" cy="176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4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6" y="3061619"/>
            <a:ext cx="2992857" cy="15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37" y="1147299"/>
            <a:ext cx="1903686" cy="19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367" y="79228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 уж эти наши страхи!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r="15073"/>
          <a:stretch/>
        </p:blipFill>
        <p:spPr bwMode="auto">
          <a:xfrm>
            <a:off x="144215" y="1224335"/>
            <a:ext cx="236277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488" y="2784620"/>
            <a:ext cx="2016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неудачи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880" y="306161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перед авторитетом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381" y="4649293"/>
            <a:ext cx="2704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публичных выступлений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8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367" y="842765"/>
            <a:ext cx="273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Общайся в неформальной обстановке!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" y="1368352"/>
            <a:ext cx="2736304" cy="182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r="14880"/>
          <a:stretch/>
        </p:blipFill>
        <p:spPr bwMode="auto">
          <a:xfrm>
            <a:off x="3312567" y="1434427"/>
            <a:ext cx="2376264" cy="1690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5" y="3127889"/>
            <a:ext cx="2100904" cy="193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7684" r="7827" b="12539"/>
          <a:stretch/>
        </p:blipFill>
        <p:spPr bwMode="auto">
          <a:xfrm>
            <a:off x="3456583" y="3253713"/>
            <a:ext cx="1872208" cy="1778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3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367" y="795482"/>
            <a:ext cx="2767170" cy="281628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" y="1818769"/>
            <a:ext cx="25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на успехе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5929" y="1824711"/>
            <a:ext cx="256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на неудачах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5128" r="10593" b="13952"/>
          <a:stretch/>
        </p:blipFill>
        <p:spPr bwMode="auto">
          <a:xfrm>
            <a:off x="53423" y="2376463"/>
            <a:ext cx="2750544" cy="18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79" y="2126323"/>
            <a:ext cx="2587459" cy="194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Соединительная линия уступом 9"/>
          <p:cNvCxnSpPr>
            <a:stCxn id="2" idx="2"/>
            <a:endCxn id="4" idx="0"/>
          </p:cNvCxnSpPr>
          <p:nvPr/>
        </p:nvCxnSpPr>
        <p:spPr>
          <a:xfrm rot="5400000">
            <a:off x="1727937" y="650753"/>
            <a:ext cx="741659" cy="1594372"/>
          </a:xfrm>
          <a:prstGeom prst="bentConnector3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2" idx="2"/>
            <a:endCxn id="5" idx="0"/>
          </p:cNvCxnSpPr>
          <p:nvPr/>
        </p:nvCxnSpPr>
        <p:spPr>
          <a:xfrm rot="16200000" flipH="1">
            <a:off x="3313418" y="659644"/>
            <a:ext cx="747601" cy="1582532"/>
          </a:xfrm>
          <a:prstGeom prst="bentConnector3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9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586" y="792287"/>
            <a:ext cx="2473587" cy="497071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шаг к структурированию опыта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0498" y="3908162"/>
            <a:ext cx="2664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просто захотеть успеха и пытаться к нему идти! Нужно иметь представление о том, как другие люди его достигали!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35" y="1289358"/>
            <a:ext cx="2592288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1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625" y="77370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шаг к структурированию опыта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7561" y="3744614"/>
            <a:ext cx="2664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достигается путем исключения возможных ошибок, а для этого нужно как следует подумать!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11" y="1008311"/>
            <a:ext cx="2511996" cy="25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0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8163" y="79228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шаг к структурированию опыта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179" y="3600599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 о положительном и негативном опыте мы можем придумать более успешную стратегию реализации!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51" y="1317194"/>
            <a:ext cx="2952328" cy="222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1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871" y="1751375"/>
            <a:ext cx="2132274" cy="1451179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выслушать ваши вопросы!</a:t>
            </a:r>
          </a:p>
        </p:txBody>
      </p:sp>
    </p:spTree>
    <p:extLst>
      <p:ext uri="{BB962C8B-B14F-4D97-AF65-F5344CB8AC3E}">
        <p14:creationId xmlns:p14="http://schemas.microsoft.com/office/powerpoint/2010/main" val="3338809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158</Words>
  <Application>Microsoft Office PowerPoint</Application>
  <PresentationFormat>Произвольный</PresentationFormat>
  <Paragraphs>31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Елена Нестерова</cp:lastModifiedBy>
  <cp:revision>86</cp:revision>
  <dcterms:created xsi:type="dcterms:W3CDTF">2023-03-27T17:12:42Z</dcterms:created>
  <dcterms:modified xsi:type="dcterms:W3CDTF">2025-11-06T08:14:05Z</dcterms:modified>
</cp:coreProperties>
</file>