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5"/>
  </p:notesMasterIdLst>
  <p:sldIdLst>
    <p:sldId id="260" r:id="rId2"/>
    <p:sldId id="276" r:id="rId3"/>
    <p:sldId id="310" r:id="rId4"/>
    <p:sldId id="309" r:id="rId5"/>
    <p:sldId id="307" r:id="rId6"/>
    <p:sldId id="306" r:id="rId7"/>
    <p:sldId id="297" r:id="rId8"/>
    <p:sldId id="308" r:id="rId9"/>
    <p:sldId id="296" r:id="rId10"/>
    <p:sldId id="311" r:id="rId11"/>
    <p:sldId id="300" r:id="rId12"/>
    <p:sldId id="312" r:id="rId13"/>
    <p:sldId id="298" r:id="rId14"/>
    <p:sldId id="313" r:id="rId15"/>
    <p:sldId id="299" r:id="rId16"/>
    <p:sldId id="305" r:id="rId17"/>
    <p:sldId id="304" r:id="rId18"/>
    <p:sldId id="303" r:id="rId19"/>
    <p:sldId id="302" r:id="rId20"/>
    <p:sldId id="295" r:id="rId21"/>
    <p:sldId id="301" r:id="rId22"/>
    <p:sldId id="294" r:id="rId23"/>
    <p:sldId id="257" r:id="rId24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0"/>
            <p14:sldId id="276"/>
            <p14:sldId id="310"/>
            <p14:sldId id="309"/>
            <p14:sldId id="307"/>
            <p14:sldId id="306"/>
            <p14:sldId id="297"/>
            <p14:sldId id="308"/>
            <p14:sldId id="296"/>
            <p14:sldId id="311"/>
            <p14:sldId id="300"/>
            <p14:sldId id="312"/>
            <p14:sldId id="298"/>
            <p14:sldId id="313"/>
            <p14:sldId id="299"/>
            <p14:sldId id="305"/>
            <p14:sldId id="304"/>
            <p14:sldId id="303"/>
            <p14:sldId id="302"/>
            <p14:sldId id="295"/>
            <p14:sldId id="301"/>
            <p14:sldId id="294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 varScale="1">
        <p:scale>
          <a:sx n="68" d="100"/>
          <a:sy n="68" d="100"/>
        </p:scale>
        <p:origin x="1882" y="67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770FD-CDAF-49AF-B4F9-9106D264D0F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66DB6-68B2-4D59-8342-27E2C90BF372}">
      <dgm:prSet phldrT="[Текст]"/>
      <dgm:spPr/>
      <dgm:t>
        <a:bodyPr/>
        <a:lstStyle/>
        <a:p>
          <a:pPr>
            <a:buNone/>
          </a:pPr>
          <a:r>
            <a:rPr lang="ru-RU" b="1" dirty="0"/>
            <a:t>Исследования А.С. Шафрановой</a:t>
          </a:r>
          <a:r>
            <a:rPr lang="ru-RU" dirty="0"/>
            <a:t> (20-е годы XX века)</a:t>
          </a:r>
        </a:p>
      </dgm:t>
    </dgm:pt>
    <dgm:pt modelId="{A330F9AE-7EAD-4508-8943-ADED0CA44547}" type="parTrans" cxnId="{C2B2A6AB-D3BC-46B4-9C3C-3CA70019F61F}">
      <dgm:prSet/>
      <dgm:spPr/>
      <dgm:t>
        <a:bodyPr/>
        <a:lstStyle/>
        <a:p>
          <a:endParaRPr lang="ru-RU"/>
        </a:p>
      </dgm:t>
    </dgm:pt>
    <dgm:pt modelId="{01CC4071-9984-4210-BB29-C11B001EDCE4}" type="sibTrans" cxnId="{C2B2A6AB-D3BC-46B4-9C3C-3CA70019F61F}">
      <dgm:prSet/>
      <dgm:spPr/>
      <dgm:t>
        <a:bodyPr/>
        <a:lstStyle/>
        <a:p>
          <a:endParaRPr lang="ru-RU"/>
        </a:p>
      </dgm:t>
    </dgm:pt>
    <dgm:pt modelId="{8BB5FD6A-E9E9-491A-A60D-F6C6F736C6FC}">
      <dgm:prSet phldrT="[Текст]"/>
      <dgm:spPr/>
      <dgm:t>
        <a:bodyPr/>
        <a:lstStyle/>
        <a:p>
          <a:pPr>
            <a:buNone/>
          </a:pPr>
          <a:r>
            <a:rPr lang="ru-RU" b="1" dirty="0"/>
            <a:t>Работы </a:t>
          </a:r>
          <a:br>
            <a:rPr lang="ru-RU" b="1" dirty="0"/>
          </a:br>
          <a:r>
            <a:rPr lang="ru-RU" b="1" dirty="0"/>
            <a:t>Т.В. </a:t>
          </a:r>
          <a:r>
            <a:rPr lang="ru-RU" b="1" dirty="0" err="1"/>
            <a:t>Форманюк</a:t>
          </a:r>
          <a:endParaRPr lang="ru-RU" dirty="0"/>
        </a:p>
      </dgm:t>
    </dgm:pt>
    <dgm:pt modelId="{BA7AA284-1521-4949-9C50-8DFE0A47B795}" type="parTrans" cxnId="{1737DC7B-36D5-4248-9680-8526BC173FB3}">
      <dgm:prSet/>
      <dgm:spPr/>
      <dgm:t>
        <a:bodyPr/>
        <a:lstStyle/>
        <a:p>
          <a:endParaRPr lang="ru-RU"/>
        </a:p>
      </dgm:t>
    </dgm:pt>
    <dgm:pt modelId="{2BDCB845-29BA-46C7-95DE-A3D11040FBD9}" type="sibTrans" cxnId="{1737DC7B-36D5-4248-9680-8526BC173FB3}">
      <dgm:prSet/>
      <dgm:spPr/>
      <dgm:t>
        <a:bodyPr/>
        <a:lstStyle/>
        <a:p>
          <a:endParaRPr lang="ru-RU"/>
        </a:p>
      </dgm:t>
    </dgm:pt>
    <dgm:pt modelId="{F4DC6EDE-BE8F-4C91-A985-1214EB7E2DB6}">
      <dgm:prSet phldrT="[Текст]"/>
      <dgm:spPr/>
      <dgm:t>
        <a:bodyPr/>
        <a:lstStyle/>
        <a:p>
          <a:pPr>
            <a:buNone/>
          </a:pPr>
          <a:r>
            <a:rPr lang="ru-RU" b="1" dirty="0"/>
            <a:t>Исследование З.В. </a:t>
          </a:r>
          <a:r>
            <a:rPr lang="ru-RU" b="1" dirty="0" err="1"/>
            <a:t>Крецан</a:t>
          </a:r>
          <a:r>
            <a:rPr lang="ru-RU" b="1" dirty="0"/>
            <a:t>, Е.В. Морозова, </a:t>
          </a:r>
          <a:br>
            <a:rPr lang="ru-RU" b="1" dirty="0"/>
          </a:br>
          <a:r>
            <a:rPr lang="ru-RU" b="1" dirty="0"/>
            <a:t>Л.В. Семке</a:t>
          </a:r>
          <a:endParaRPr lang="ru-RU" dirty="0"/>
        </a:p>
      </dgm:t>
    </dgm:pt>
    <dgm:pt modelId="{07E5A696-4763-4433-B195-5AE950C69F96}" type="parTrans" cxnId="{C615BC47-1A25-4AAD-B3D0-263E77CCE177}">
      <dgm:prSet/>
      <dgm:spPr/>
      <dgm:t>
        <a:bodyPr/>
        <a:lstStyle/>
        <a:p>
          <a:endParaRPr lang="ru-RU"/>
        </a:p>
      </dgm:t>
    </dgm:pt>
    <dgm:pt modelId="{C78FB87A-599A-485C-B30C-85B862AABACD}" type="sibTrans" cxnId="{C615BC47-1A25-4AAD-B3D0-263E77CCE177}">
      <dgm:prSet/>
      <dgm:spPr/>
      <dgm:t>
        <a:bodyPr/>
        <a:lstStyle/>
        <a:p>
          <a:endParaRPr lang="ru-RU"/>
        </a:p>
      </dgm:t>
    </dgm:pt>
    <dgm:pt modelId="{115ABCE0-00C7-46C0-B4D0-E8F5BAE38CA7}">
      <dgm:prSet phldrT="[Текст]"/>
      <dgm:spPr/>
      <dgm:t>
        <a:bodyPr/>
        <a:lstStyle/>
        <a:p>
          <a:pPr>
            <a:buNone/>
          </a:pPr>
          <a:r>
            <a:rPr lang="ru-RU" b="1" dirty="0"/>
            <a:t>Исследование </a:t>
          </a:r>
          <a:br>
            <a:rPr lang="ru-RU" b="1" dirty="0"/>
          </a:br>
          <a:r>
            <a:rPr lang="ru-RU" b="1" dirty="0"/>
            <a:t>У. </a:t>
          </a:r>
          <a:r>
            <a:rPr lang="ru-RU" b="1" dirty="0" err="1"/>
            <a:t>Шауфели</a:t>
          </a:r>
          <a:endParaRPr lang="ru-RU" dirty="0"/>
        </a:p>
      </dgm:t>
    </dgm:pt>
    <dgm:pt modelId="{1A0F7424-664D-4C1C-BB65-0B3C09567994}" type="parTrans" cxnId="{46ECFCAD-BDB5-4E94-8BDA-3F93ED23C43F}">
      <dgm:prSet/>
      <dgm:spPr/>
      <dgm:t>
        <a:bodyPr/>
        <a:lstStyle/>
        <a:p>
          <a:endParaRPr lang="ru-RU"/>
        </a:p>
      </dgm:t>
    </dgm:pt>
    <dgm:pt modelId="{40C2F958-7A73-402F-9BE5-E85DEDB388B9}" type="sibTrans" cxnId="{46ECFCAD-BDB5-4E94-8BDA-3F93ED23C43F}">
      <dgm:prSet/>
      <dgm:spPr/>
      <dgm:t>
        <a:bodyPr/>
        <a:lstStyle/>
        <a:p>
          <a:endParaRPr lang="ru-RU"/>
        </a:p>
      </dgm:t>
    </dgm:pt>
    <dgm:pt modelId="{DD66E2CD-6A37-4F5B-B92B-5893F5A9457D}">
      <dgm:prSet phldrT="[Текст]"/>
      <dgm:spPr/>
      <dgm:t>
        <a:bodyPr/>
        <a:lstStyle/>
        <a:p>
          <a:pPr>
            <a:buNone/>
          </a:pPr>
          <a:r>
            <a:rPr lang="ru-RU" b="1" dirty="0"/>
            <a:t>Исследование </a:t>
          </a:r>
          <a:br>
            <a:rPr lang="ru-RU" b="1" dirty="0"/>
          </a:br>
          <a:r>
            <a:rPr lang="ru-RU" b="1" dirty="0"/>
            <a:t>А. Баккера</a:t>
          </a:r>
          <a:endParaRPr lang="ru-RU" dirty="0"/>
        </a:p>
      </dgm:t>
    </dgm:pt>
    <dgm:pt modelId="{BEE276DC-3B5C-454E-ACCB-16445142C0FD}" type="parTrans" cxnId="{12CA864B-099E-46BB-A74D-C37A3D2A7FA9}">
      <dgm:prSet/>
      <dgm:spPr/>
      <dgm:t>
        <a:bodyPr/>
        <a:lstStyle/>
        <a:p>
          <a:endParaRPr lang="ru-RU"/>
        </a:p>
      </dgm:t>
    </dgm:pt>
    <dgm:pt modelId="{D32B97C6-D97B-499A-B4E1-C7A83F5D9084}" type="sibTrans" cxnId="{12CA864B-099E-46BB-A74D-C37A3D2A7FA9}">
      <dgm:prSet/>
      <dgm:spPr/>
      <dgm:t>
        <a:bodyPr/>
        <a:lstStyle/>
        <a:p>
          <a:endParaRPr lang="ru-RU"/>
        </a:p>
      </dgm:t>
    </dgm:pt>
    <dgm:pt modelId="{2B42A86B-D754-459A-BBE0-17D66ED1AB6A}">
      <dgm:prSet phldrT="[Текст]" phldr="0"/>
      <dgm:spPr/>
      <dgm:t>
        <a:bodyPr/>
        <a:lstStyle/>
        <a:p>
          <a:pPr>
            <a:buNone/>
          </a:pPr>
          <a:r>
            <a:rPr lang="ru-RU" b="1" dirty="0"/>
            <a:t>Исследование </a:t>
          </a:r>
          <a:br>
            <a:rPr lang="ru-RU" b="1" dirty="0"/>
          </a:br>
          <a:r>
            <a:rPr lang="ru-RU" b="1" dirty="0"/>
            <a:t>Л. С. Скрипниченко</a:t>
          </a:r>
          <a:endParaRPr lang="ru-RU" dirty="0"/>
        </a:p>
      </dgm:t>
    </dgm:pt>
    <dgm:pt modelId="{0F7C4F3A-B4D6-47AB-998F-A4AA028F31FC}" type="parTrans" cxnId="{D0B52E00-77ED-4A97-B77A-72C00A1AAB6E}">
      <dgm:prSet/>
      <dgm:spPr/>
      <dgm:t>
        <a:bodyPr/>
        <a:lstStyle/>
        <a:p>
          <a:endParaRPr lang="ru-RU"/>
        </a:p>
      </dgm:t>
    </dgm:pt>
    <dgm:pt modelId="{C51D42F6-D064-4D3A-8831-5316D079A351}" type="sibTrans" cxnId="{D0B52E00-77ED-4A97-B77A-72C00A1AAB6E}">
      <dgm:prSet/>
      <dgm:spPr/>
      <dgm:t>
        <a:bodyPr/>
        <a:lstStyle/>
        <a:p>
          <a:endParaRPr lang="ru-RU"/>
        </a:p>
      </dgm:t>
    </dgm:pt>
    <dgm:pt modelId="{08C56A44-1EC4-4995-BEA1-83603106F423}" type="pres">
      <dgm:prSet presAssocID="{75D770FD-CDAF-49AF-B4F9-9106D264D0FB}" presName="cycle" presStyleCnt="0">
        <dgm:presLayoutVars>
          <dgm:dir/>
          <dgm:resizeHandles val="exact"/>
        </dgm:presLayoutVars>
      </dgm:prSet>
      <dgm:spPr/>
    </dgm:pt>
    <dgm:pt modelId="{0149AB2E-7F67-4570-993E-BB5FEFABF509}" type="pres">
      <dgm:prSet presAssocID="{6B366DB6-68B2-4D59-8342-27E2C90BF372}" presName="node" presStyleLbl="node1" presStyleIdx="0" presStyleCnt="6" custScaleX="109967" custScaleY="118889">
        <dgm:presLayoutVars>
          <dgm:bulletEnabled val="1"/>
        </dgm:presLayoutVars>
      </dgm:prSet>
      <dgm:spPr/>
    </dgm:pt>
    <dgm:pt modelId="{F36C6A7A-6FE4-4332-8D49-83DFCBABEB35}" type="pres">
      <dgm:prSet presAssocID="{6B366DB6-68B2-4D59-8342-27E2C90BF372}" presName="spNode" presStyleCnt="0"/>
      <dgm:spPr/>
    </dgm:pt>
    <dgm:pt modelId="{7B9A5219-5E7B-4DD9-AC25-5F9D9BBA6016}" type="pres">
      <dgm:prSet presAssocID="{01CC4071-9984-4210-BB29-C11B001EDCE4}" presName="sibTrans" presStyleLbl="sibTrans1D1" presStyleIdx="0" presStyleCnt="6"/>
      <dgm:spPr/>
    </dgm:pt>
    <dgm:pt modelId="{42A98626-6938-405C-BD67-12C0509FE155}" type="pres">
      <dgm:prSet presAssocID="{8BB5FD6A-E9E9-491A-A60D-F6C6F736C6FC}" presName="node" presStyleLbl="node1" presStyleIdx="1" presStyleCnt="6">
        <dgm:presLayoutVars>
          <dgm:bulletEnabled val="1"/>
        </dgm:presLayoutVars>
      </dgm:prSet>
      <dgm:spPr/>
    </dgm:pt>
    <dgm:pt modelId="{43A9D9B9-CA87-410B-81AE-0CF8BC996BB7}" type="pres">
      <dgm:prSet presAssocID="{8BB5FD6A-E9E9-491A-A60D-F6C6F736C6FC}" presName="spNode" presStyleCnt="0"/>
      <dgm:spPr/>
    </dgm:pt>
    <dgm:pt modelId="{01E99B55-5FB7-44FB-8F9F-E29C56B8FB4F}" type="pres">
      <dgm:prSet presAssocID="{2BDCB845-29BA-46C7-95DE-A3D11040FBD9}" presName="sibTrans" presStyleLbl="sibTrans1D1" presStyleIdx="1" presStyleCnt="6"/>
      <dgm:spPr/>
    </dgm:pt>
    <dgm:pt modelId="{CDFAAB7E-9B2D-4501-97F1-B70342C02A44}" type="pres">
      <dgm:prSet presAssocID="{F4DC6EDE-BE8F-4C91-A985-1214EB7E2DB6}" presName="node" presStyleLbl="node1" presStyleIdx="2" presStyleCnt="6">
        <dgm:presLayoutVars>
          <dgm:bulletEnabled val="1"/>
        </dgm:presLayoutVars>
      </dgm:prSet>
      <dgm:spPr/>
    </dgm:pt>
    <dgm:pt modelId="{7EB94DC7-870A-4703-91FB-5357AFB71F6A}" type="pres">
      <dgm:prSet presAssocID="{F4DC6EDE-BE8F-4C91-A985-1214EB7E2DB6}" presName="spNode" presStyleCnt="0"/>
      <dgm:spPr/>
    </dgm:pt>
    <dgm:pt modelId="{FFB3EAE5-B1B6-473F-98B5-CEA539BFB9CC}" type="pres">
      <dgm:prSet presAssocID="{C78FB87A-599A-485C-B30C-85B862AABACD}" presName="sibTrans" presStyleLbl="sibTrans1D1" presStyleIdx="2" presStyleCnt="6"/>
      <dgm:spPr/>
    </dgm:pt>
    <dgm:pt modelId="{738C46A4-41BF-4DA4-8EA2-E0AF6CFF3F24}" type="pres">
      <dgm:prSet presAssocID="{115ABCE0-00C7-46C0-B4D0-E8F5BAE38CA7}" presName="node" presStyleLbl="node1" presStyleIdx="3" presStyleCnt="6">
        <dgm:presLayoutVars>
          <dgm:bulletEnabled val="1"/>
        </dgm:presLayoutVars>
      </dgm:prSet>
      <dgm:spPr/>
    </dgm:pt>
    <dgm:pt modelId="{AD07AFC7-07C8-4F75-B141-C48B0DF416B0}" type="pres">
      <dgm:prSet presAssocID="{115ABCE0-00C7-46C0-B4D0-E8F5BAE38CA7}" presName="spNode" presStyleCnt="0"/>
      <dgm:spPr/>
    </dgm:pt>
    <dgm:pt modelId="{C8112C86-CDE9-408B-8D61-FE6BAE28057D}" type="pres">
      <dgm:prSet presAssocID="{40C2F958-7A73-402F-9BE5-E85DEDB388B9}" presName="sibTrans" presStyleLbl="sibTrans1D1" presStyleIdx="3" presStyleCnt="6"/>
      <dgm:spPr/>
    </dgm:pt>
    <dgm:pt modelId="{74FBF85A-21B2-4509-857C-F3768955E133}" type="pres">
      <dgm:prSet presAssocID="{DD66E2CD-6A37-4F5B-B92B-5893F5A9457D}" presName="node" presStyleLbl="node1" presStyleIdx="4" presStyleCnt="6">
        <dgm:presLayoutVars>
          <dgm:bulletEnabled val="1"/>
        </dgm:presLayoutVars>
      </dgm:prSet>
      <dgm:spPr/>
    </dgm:pt>
    <dgm:pt modelId="{9644655F-9195-4F2E-A896-CCC9C942CE8C}" type="pres">
      <dgm:prSet presAssocID="{DD66E2CD-6A37-4F5B-B92B-5893F5A9457D}" presName="spNode" presStyleCnt="0"/>
      <dgm:spPr/>
    </dgm:pt>
    <dgm:pt modelId="{0AFBA9B3-3C3D-4A73-90D5-0AB0590B15EA}" type="pres">
      <dgm:prSet presAssocID="{D32B97C6-D97B-499A-B4E1-C7A83F5D9084}" presName="sibTrans" presStyleLbl="sibTrans1D1" presStyleIdx="4" presStyleCnt="6"/>
      <dgm:spPr/>
    </dgm:pt>
    <dgm:pt modelId="{B32906DC-619D-4459-8BC7-041C6B701C33}" type="pres">
      <dgm:prSet presAssocID="{2B42A86B-D754-459A-BBE0-17D66ED1AB6A}" presName="node" presStyleLbl="node1" presStyleIdx="5" presStyleCnt="6">
        <dgm:presLayoutVars>
          <dgm:bulletEnabled val="1"/>
        </dgm:presLayoutVars>
      </dgm:prSet>
      <dgm:spPr/>
    </dgm:pt>
    <dgm:pt modelId="{47A196E5-4F06-44BA-8A76-15A4914DABC9}" type="pres">
      <dgm:prSet presAssocID="{2B42A86B-D754-459A-BBE0-17D66ED1AB6A}" presName="spNode" presStyleCnt="0"/>
      <dgm:spPr/>
    </dgm:pt>
    <dgm:pt modelId="{814EBB46-80A8-4BB8-94D6-BE97B5A08976}" type="pres">
      <dgm:prSet presAssocID="{C51D42F6-D064-4D3A-8831-5316D079A351}" presName="sibTrans" presStyleLbl="sibTrans1D1" presStyleIdx="5" presStyleCnt="6"/>
      <dgm:spPr/>
    </dgm:pt>
  </dgm:ptLst>
  <dgm:cxnLst>
    <dgm:cxn modelId="{D0B52E00-77ED-4A97-B77A-72C00A1AAB6E}" srcId="{75D770FD-CDAF-49AF-B4F9-9106D264D0FB}" destId="{2B42A86B-D754-459A-BBE0-17D66ED1AB6A}" srcOrd="5" destOrd="0" parTransId="{0F7C4F3A-B4D6-47AB-998F-A4AA028F31FC}" sibTransId="{C51D42F6-D064-4D3A-8831-5316D079A351}"/>
    <dgm:cxn modelId="{4D35120B-B532-40F2-B502-AB755BDCA123}" type="presOf" srcId="{D32B97C6-D97B-499A-B4E1-C7A83F5D9084}" destId="{0AFBA9B3-3C3D-4A73-90D5-0AB0590B15EA}" srcOrd="0" destOrd="0" presId="urn:microsoft.com/office/officeart/2005/8/layout/cycle5"/>
    <dgm:cxn modelId="{C6E7C82A-63DC-4586-9CF8-C3C3A5838089}" type="presOf" srcId="{DD66E2CD-6A37-4F5B-B92B-5893F5A9457D}" destId="{74FBF85A-21B2-4509-857C-F3768955E133}" srcOrd="0" destOrd="0" presId="urn:microsoft.com/office/officeart/2005/8/layout/cycle5"/>
    <dgm:cxn modelId="{CAFFF139-7B88-4BBC-AAA7-E23ECDF1B91C}" type="presOf" srcId="{115ABCE0-00C7-46C0-B4D0-E8F5BAE38CA7}" destId="{738C46A4-41BF-4DA4-8EA2-E0AF6CFF3F24}" srcOrd="0" destOrd="0" presId="urn:microsoft.com/office/officeart/2005/8/layout/cycle5"/>
    <dgm:cxn modelId="{30EA723E-C02A-4AF2-8431-64B56FAAD93B}" type="presOf" srcId="{C51D42F6-D064-4D3A-8831-5316D079A351}" destId="{814EBB46-80A8-4BB8-94D6-BE97B5A08976}" srcOrd="0" destOrd="0" presId="urn:microsoft.com/office/officeart/2005/8/layout/cycle5"/>
    <dgm:cxn modelId="{C615BC47-1A25-4AAD-B3D0-263E77CCE177}" srcId="{75D770FD-CDAF-49AF-B4F9-9106D264D0FB}" destId="{F4DC6EDE-BE8F-4C91-A985-1214EB7E2DB6}" srcOrd="2" destOrd="0" parTransId="{07E5A696-4763-4433-B195-5AE950C69F96}" sibTransId="{C78FB87A-599A-485C-B30C-85B862AABACD}"/>
    <dgm:cxn modelId="{12CA864B-099E-46BB-A74D-C37A3D2A7FA9}" srcId="{75D770FD-CDAF-49AF-B4F9-9106D264D0FB}" destId="{DD66E2CD-6A37-4F5B-B92B-5893F5A9457D}" srcOrd="4" destOrd="0" parTransId="{BEE276DC-3B5C-454E-ACCB-16445142C0FD}" sibTransId="{D32B97C6-D97B-499A-B4E1-C7A83F5D9084}"/>
    <dgm:cxn modelId="{8372026E-2F2A-47BA-B86B-47EB8FB09A80}" type="presOf" srcId="{75D770FD-CDAF-49AF-B4F9-9106D264D0FB}" destId="{08C56A44-1EC4-4995-BEA1-83603106F423}" srcOrd="0" destOrd="0" presId="urn:microsoft.com/office/officeart/2005/8/layout/cycle5"/>
    <dgm:cxn modelId="{2A90A84F-CEC2-4A2E-8F95-D8977071E44C}" type="presOf" srcId="{8BB5FD6A-E9E9-491A-A60D-F6C6F736C6FC}" destId="{42A98626-6938-405C-BD67-12C0509FE155}" srcOrd="0" destOrd="0" presId="urn:microsoft.com/office/officeart/2005/8/layout/cycle5"/>
    <dgm:cxn modelId="{1737DC7B-36D5-4248-9680-8526BC173FB3}" srcId="{75D770FD-CDAF-49AF-B4F9-9106D264D0FB}" destId="{8BB5FD6A-E9E9-491A-A60D-F6C6F736C6FC}" srcOrd="1" destOrd="0" parTransId="{BA7AA284-1521-4949-9C50-8DFE0A47B795}" sibTransId="{2BDCB845-29BA-46C7-95DE-A3D11040FBD9}"/>
    <dgm:cxn modelId="{33954087-C1B4-42C4-8559-DA610C7B8A5C}" type="presOf" srcId="{01CC4071-9984-4210-BB29-C11B001EDCE4}" destId="{7B9A5219-5E7B-4DD9-AC25-5F9D9BBA6016}" srcOrd="0" destOrd="0" presId="urn:microsoft.com/office/officeart/2005/8/layout/cycle5"/>
    <dgm:cxn modelId="{644F1E89-388B-4578-BF4A-235388289091}" type="presOf" srcId="{40C2F958-7A73-402F-9BE5-E85DEDB388B9}" destId="{C8112C86-CDE9-408B-8D61-FE6BAE28057D}" srcOrd="0" destOrd="0" presId="urn:microsoft.com/office/officeart/2005/8/layout/cycle5"/>
    <dgm:cxn modelId="{A574508A-865F-4010-A27F-D7246B31FC5C}" type="presOf" srcId="{2B42A86B-D754-459A-BBE0-17D66ED1AB6A}" destId="{B32906DC-619D-4459-8BC7-041C6B701C33}" srcOrd="0" destOrd="0" presId="urn:microsoft.com/office/officeart/2005/8/layout/cycle5"/>
    <dgm:cxn modelId="{09C72F90-BC6E-485B-9B0A-4B4394365822}" type="presOf" srcId="{6B366DB6-68B2-4D59-8342-27E2C90BF372}" destId="{0149AB2E-7F67-4570-993E-BB5FEFABF509}" srcOrd="0" destOrd="0" presId="urn:microsoft.com/office/officeart/2005/8/layout/cycle5"/>
    <dgm:cxn modelId="{E52B17A6-0EAC-4742-936D-AE7043E840D7}" type="presOf" srcId="{F4DC6EDE-BE8F-4C91-A985-1214EB7E2DB6}" destId="{CDFAAB7E-9B2D-4501-97F1-B70342C02A44}" srcOrd="0" destOrd="0" presId="urn:microsoft.com/office/officeart/2005/8/layout/cycle5"/>
    <dgm:cxn modelId="{C2B2A6AB-D3BC-46B4-9C3C-3CA70019F61F}" srcId="{75D770FD-CDAF-49AF-B4F9-9106D264D0FB}" destId="{6B366DB6-68B2-4D59-8342-27E2C90BF372}" srcOrd="0" destOrd="0" parTransId="{A330F9AE-7EAD-4508-8943-ADED0CA44547}" sibTransId="{01CC4071-9984-4210-BB29-C11B001EDCE4}"/>
    <dgm:cxn modelId="{46ECFCAD-BDB5-4E94-8BDA-3F93ED23C43F}" srcId="{75D770FD-CDAF-49AF-B4F9-9106D264D0FB}" destId="{115ABCE0-00C7-46C0-B4D0-E8F5BAE38CA7}" srcOrd="3" destOrd="0" parTransId="{1A0F7424-664D-4C1C-BB65-0B3C09567994}" sibTransId="{40C2F958-7A73-402F-9BE5-E85DEDB388B9}"/>
    <dgm:cxn modelId="{05B46FD0-D5C6-46A1-A71D-A81A089F6A6E}" type="presOf" srcId="{2BDCB845-29BA-46C7-95DE-A3D11040FBD9}" destId="{01E99B55-5FB7-44FB-8F9F-E29C56B8FB4F}" srcOrd="0" destOrd="0" presId="urn:microsoft.com/office/officeart/2005/8/layout/cycle5"/>
    <dgm:cxn modelId="{0776D6F9-5E5D-4EA3-90E8-65F854E970E0}" type="presOf" srcId="{C78FB87A-599A-485C-B30C-85B862AABACD}" destId="{FFB3EAE5-B1B6-473F-98B5-CEA539BFB9CC}" srcOrd="0" destOrd="0" presId="urn:microsoft.com/office/officeart/2005/8/layout/cycle5"/>
    <dgm:cxn modelId="{CEAFDF8E-D3AE-474C-93D1-7BEA18977B68}" type="presParOf" srcId="{08C56A44-1EC4-4995-BEA1-83603106F423}" destId="{0149AB2E-7F67-4570-993E-BB5FEFABF509}" srcOrd="0" destOrd="0" presId="urn:microsoft.com/office/officeart/2005/8/layout/cycle5"/>
    <dgm:cxn modelId="{3598A8AB-67A0-40B7-ADF9-565D6B789E5F}" type="presParOf" srcId="{08C56A44-1EC4-4995-BEA1-83603106F423}" destId="{F36C6A7A-6FE4-4332-8D49-83DFCBABEB35}" srcOrd="1" destOrd="0" presId="urn:microsoft.com/office/officeart/2005/8/layout/cycle5"/>
    <dgm:cxn modelId="{18B4AD2C-2C91-4C63-BD9D-5C8746F09346}" type="presParOf" srcId="{08C56A44-1EC4-4995-BEA1-83603106F423}" destId="{7B9A5219-5E7B-4DD9-AC25-5F9D9BBA6016}" srcOrd="2" destOrd="0" presId="urn:microsoft.com/office/officeart/2005/8/layout/cycle5"/>
    <dgm:cxn modelId="{7C7BC8E3-8C71-487B-AFDD-2FED40B593B4}" type="presParOf" srcId="{08C56A44-1EC4-4995-BEA1-83603106F423}" destId="{42A98626-6938-405C-BD67-12C0509FE155}" srcOrd="3" destOrd="0" presId="urn:microsoft.com/office/officeart/2005/8/layout/cycle5"/>
    <dgm:cxn modelId="{DE039836-5F13-406B-9D2D-8CCC07ADB834}" type="presParOf" srcId="{08C56A44-1EC4-4995-BEA1-83603106F423}" destId="{43A9D9B9-CA87-410B-81AE-0CF8BC996BB7}" srcOrd="4" destOrd="0" presId="urn:microsoft.com/office/officeart/2005/8/layout/cycle5"/>
    <dgm:cxn modelId="{70971F8B-4E6B-4D8B-AB3C-D2D49B68319A}" type="presParOf" srcId="{08C56A44-1EC4-4995-BEA1-83603106F423}" destId="{01E99B55-5FB7-44FB-8F9F-E29C56B8FB4F}" srcOrd="5" destOrd="0" presId="urn:microsoft.com/office/officeart/2005/8/layout/cycle5"/>
    <dgm:cxn modelId="{67F91198-D5C0-4CF3-A399-D7AE8916C203}" type="presParOf" srcId="{08C56A44-1EC4-4995-BEA1-83603106F423}" destId="{CDFAAB7E-9B2D-4501-97F1-B70342C02A44}" srcOrd="6" destOrd="0" presId="urn:microsoft.com/office/officeart/2005/8/layout/cycle5"/>
    <dgm:cxn modelId="{2C21E0BD-00E1-4185-9C87-A1FBBFC0B00A}" type="presParOf" srcId="{08C56A44-1EC4-4995-BEA1-83603106F423}" destId="{7EB94DC7-870A-4703-91FB-5357AFB71F6A}" srcOrd="7" destOrd="0" presId="urn:microsoft.com/office/officeart/2005/8/layout/cycle5"/>
    <dgm:cxn modelId="{55AA58F0-98E5-409A-910E-F28C227D9C24}" type="presParOf" srcId="{08C56A44-1EC4-4995-BEA1-83603106F423}" destId="{FFB3EAE5-B1B6-473F-98B5-CEA539BFB9CC}" srcOrd="8" destOrd="0" presId="urn:microsoft.com/office/officeart/2005/8/layout/cycle5"/>
    <dgm:cxn modelId="{5DB16D79-B61D-4E43-BD25-5495F4110321}" type="presParOf" srcId="{08C56A44-1EC4-4995-BEA1-83603106F423}" destId="{738C46A4-41BF-4DA4-8EA2-E0AF6CFF3F24}" srcOrd="9" destOrd="0" presId="urn:microsoft.com/office/officeart/2005/8/layout/cycle5"/>
    <dgm:cxn modelId="{907042D6-6F31-4696-9C9D-6A4CD5FD034F}" type="presParOf" srcId="{08C56A44-1EC4-4995-BEA1-83603106F423}" destId="{AD07AFC7-07C8-4F75-B141-C48B0DF416B0}" srcOrd="10" destOrd="0" presId="urn:microsoft.com/office/officeart/2005/8/layout/cycle5"/>
    <dgm:cxn modelId="{8A0E5138-1BA6-4A85-BF08-8EA596BF20E3}" type="presParOf" srcId="{08C56A44-1EC4-4995-BEA1-83603106F423}" destId="{C8112C86-CDE9-408B-8D61-FE6BAE28057D}" srcOrd="11" destOrd="0" presId="urn:microsoft.com/office/officeart/2005/8/layout/cycle5"/>
    <dgm:cxn modelId="{A773CECA-4CE4-48B7-9698-E0A54D684276}" type="presParOf" srcId="{08C56A44-1EC4-4995-BEA1-83603106F423}" destId="{74FBF85A-21B2-4509-857C-F3768955E133}" srcOrd="12" destOrd="0" presId="urn:microsoft.com/office/officeart/2005/8/layout/cycle5"/>
    <dgm:cxn modelId="{336C0DCF-404A-42C4-B632-A0927A024138}" type="presParOf" srcId="{08C56A44-1EC4-4995-BEA1-83603106F423}" destId="{9644655F-9195-4F2E-A896-CCC9C942CE8C}" srcOrd="13" destOrd="0" presId="urn:microsoft.com/office/officeart/2005/8/layout/cycle5"/>
    <dgm:cxn modelId="{81A024D2-B523-4387-9BED-93FFBAEAC0B2}" type="presParOf" srcId="{08C56A44-1EC4-4995-BEA1-83603106F423}" destId="{0AFBA9B3-3C3D-4A73-90D5-0AB0590B15EA}" srcOrd="14" destOrd="0" presId="urn:microsoft.com/office/officeart/2005/8/layout/cycle5"/>
    <dgm:cxn modelId="{27E0A9DF-70F3-40A0-AB0D-016CF44C8E11}" type="presParOf" srcId="{08C56A44-1EC4-4995-BEA1-83603106F423}" destId="{B32906DC-619D-4459-8BC7-041C6B701C33}" srcOrd="15" destOrd="0" presId="urn:microsoft.com/office/officeart/2005/8/layout/cycle5"/>
    <dgm:cxn modelId="{1DD727A4-5992-40D7-B9E2-00CCDA3D5A03}" type="presParOf" srcId="{08C56A44-1EC4-4995-BEA1-83603106F423}" destId="{47A196E5-4F06-44BA-8A76-15A4914DABC9}" srcOrd="16" destOrd="0" presId="urn:microsoft.com/office/officeart/2005/8/layout/cycle5"/>
    <dgm:cxn modelId="{5C35B3B7-9E25-447C-91BF-4E9E6E1C616E}" type="presParOf" srcId="{08C56A44-1EC4-4995-BEA1-83603106F423}" destId="{814EBB46-80A8-4BB8-94D6-BE97B5A0897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44400-6CE3-40A1-B982-FBD26D0841B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B88DB-AF74-4D9B-99FF-5762FEE24562}">
      <dgm:prSet phldrT="[Текст]" custT="1"/>
      <dgm:spPr/>
      <dgm:t>
        <a:bodyPr/>
        <a:lstStyle/>
        <a:p>
          <a:pPr>
            <a:buNone/>
          </a:pPr>
          <a:r>
            <a:rPr lang="ru-RU" sz="1600" b="1" dirty="0"/>
            <a:t>«Пересказывание просьбы»</a:t>
          </a:r>
          <a:endParaRPr lang="ru-RU" sz="1600" dirty="0"/>
        </a:p>
      </dgm:t>
    </dgm:pt>
    <dgm:pt modelId="{290B8D8E-24A0-4268-B703-9405FE4D69F2}" type="parTrans" cxnId="{F4F8AAAC-5D2F-42A6-875A-271888BA88F8}">
      <dgm:prSet/>
      <dgm:spPr/>
      <dgm:t>
        <a:bodyPr/>
        <a:lstStyle/>
        <a:p>
          <a:endParaRPr lang="ru-RU"/>
        </a:p>
      </dgm:t>
    </dgm:pt>
    <dgm:pt modelId="{018A903E-D303-4AF7-B8F8-92D5B4BA2EDF}" type="sibTrans" cxnId="{F4F8AAAC-5D2F-42A6-875A-271888BA88F8}">
      <dgm:prSet/>
      <dgm:spPr/>
      <dgm:t>
        <a:bodyPr/>
        <a:lstStyle/>
        <a:p>
          <a:endParaRPr lang="ru-RU"/>
        </a:p>
      </dgm:t>
    </dgm:pt>
    <dgm:pt modelId="{6CBC13A5-E6E4-4A0E-B608-7C6F1A3C80CE}">
      <dgm:prSet phldrT="[Текст]" custT="1"/>
      <dgm:spPr/>
      <dgm:t>
        <a:bodyPr/>
        <a:lstStyle/>
        <a:p>
          <a:pPr>
            <a:buNone/>
          </a:pPr>
          <a:r>
            <a:rPr lang="ru-RU" sz="1600" b="1" dirty="0"/>
            <a:t>«Задавать вопросы во встречную»</a:t>
          </a:r>
          <a:endParaRPr lang="ru-RU" sz="1600" dirty="0"/>
        </a:p>
      </dgm:t>
    </dgm:pt>
    <dgm:pt modelId="{39C975FB-B0CC-45DE-BF56-0233B713D76F}" type="parTrans" cxnId="{52A1B48C-A680-418F-B486-9E32F795D506}">
      <dgm:prSet/>
      <dgm:spPr/>
      <dgm:t>
        <a:bodyPr/>
        <a:lstStyle/>
        <a:p>
          <a:endParaRPr lang="ru-RU"/>
        </a:p>
      </dgm:t>
    </dgm:pt>
    <dgm:pt modelId="{C052871D-0140-403B-A78A-D2412FC42959}" type="sibTrans" cxnId="{52A1B48C-A680-418F-B486-9E32F795D506}">
      <dgm:prSet/>
      <dgm:spPr/>
      <dgm:t>
        <a:bodyPr/>
        <a:lstStyle/>
        <a:p>
          <a:endParaRPr lang="ru-RU"/>
        </a:p>
      </dgm:t>
    </dgm:pt>
    <dgm:pt modelId="{04AFE565-1B9A-492B-AC6E-F6F6F0A6844D}">
      <dgm:prSet phldrT="[Текст]" custT="1"/>
      <dgm:spPr/>
      <dgm:t>
        <a:bodyPr/>
        <a:lstStyle/>
        <a:p>
          <a:pPr>
            <a:buNone/>
          </a:pPr>
          <a:r>
            <a:rPr lang="ru-RU" sz="1600" b="1" dirty="0"/>
            <a:t>«Я вижу, чувствую, думаю»</a:t>
          </a:r>
          <a:r>
            <a:rPr lang="ru-RU" sz="1600" dirty="0"/>
            <a:t>. </a:t>
          </a:r>
        </a:p>
      </dgm:t>
    </dgm:pt>
    <dgm:pt modelId="{38954456-2B8F-4852-AE8D-D8A16DEBA5E6}" type="parTrans" cxnId="{2E1F503C-75E1-4203-B902-E825296B75C2}">
      <dgm:prSet/>
      <dgm:spPr/>
      <dgm:t>
        <a:bodyPr/>
        <a:lstStyle/>
        <a:p>
          <a:endParaRPr lang="ru-RU"/>
        </a:p>
      </dgm:t>
    </dgm:pt>
    <dgm:pt modelId="{C2A8357C-6363-4D66-89C0-66E06DF63709}" type="sibTrans" cxnId="{2E1F503C-75E1-4203-B902-E825296B75C2}">
      <dgm:prSet/>
      <dgm:spPr/>
      <dgm:t>
        <a:bodyPr/>
        <a:lstStyle/>
        <a:p>
          <a:endParaRPr lang="ru-RU"/>
        </a:p>
      </dgm:t>
    </dgm:pt>
    <dgm:pt modelId="{D725DD67-5A11-4CBC-8FE5-3C2FE82FD0D7}">
      <dgm:prSet phldrT="[Текст]" custT="1"/>
      <dgm:spPr/>
      <dgm:t>
        <a:bodyPr/>
        <a:lstStyle/>
        <a:p>
          <a:pPr>
            <a:buNone/>
          </a:pPr>
          <a:r>
            <a:rPr lang="ru-RU" sz="1600" b="1" dirty="0"/>
            <a:t>«Просить, а не требовать»</a:t>
          </a:r>
          <a:r>
            <a:rPr lang="ru-RU" sz="1600" dirty="0"/>
            <a:t>. </a:t>
          </a:r>
        </a:p>
      </dgm:t>
    </dgm:pt>
    <dgm:pt modelId="{DD0E3C6C-4729-4AB8-83B0-3D4927263319}" type="parTrans" cxnId="{D0E4355F-58E7-4BB6-A57E-8379570890FE}">
      <dgm:prSet/>
      <dgm:spPr/>
      <dgm:t>
        <a:bodyPr/>
        <a:lstStyle/>
        <a:p>
          <a:endParaRPr lang="ru-RU"/>
        </a:p>
      </dgm:t>
    </dgm:pt>
    <dgm:pt modelId="{B4782D64-E883-435B-9CBE-42C9EF250906}" type="sibTrans" cxnId="{D0E4355F-58E7-4BB6-A57E-8379570890FE}">
      <dgm:prSet/>
      <dgm:spPr/>
      <dgm:t>
        <a:bodyPr/>
        <a:lstStyle/>
        <a:p>
          <a:endParaRPr lang="ru-RU"/>
        </a:p>
      </dgm:t>
    </dgm:pt>
    <dgm:pt modelId="{29C87C76-4C56-47B3-8988-EEAE24C6348B}">
      <dgm:prSet phldrT="[Текст]" phldr="0"/>
      <dgm:spPr/>
      <dgm:t>
        <a:bodyPr/>
        <a:lstStyle/>
        <a:p>
          <a:pPr>
            <a:buNone/>
          </a:pPr>
          <a:r>
            <a:rPr lang="ru-RU" b="1" dirty="0"/>
            <a:t>«Я-сообщения»</a:t>
          </a:r>
          <a:endParaRPr lang="ru-RU" dirty="0"/>
        </a:p>
      </dgm:t>
    </dgm:pt>
    <dgm:pt modelId="{0535F788-9806-4CF5-AD9D-9150E75AFFB8}" type="parTrans" cxnId="{AA33EE03-D6A5-4A53-B3B3-3CCCFCB8E75F}">
      <dgm:prSet/>
      <dgm:spPr/>
      <dgm:t>
        <a:bodyPr/>
        <a:lstStyle/>
        <a:p>
          <a:endParaRPr lang="ru-RU"/>
        </a:p>
      </dgm:t>
    </dgm:pt>
    <dgm:pt modelId="{8DC85F21-502B-47CD-9C9E-35CEF83BEF29}" type="sibTrans" cxnId="{AA33EE03-D6A5-4A53-B3B3-3CCCFCB8E75F}">
      <dgm:prSet/>
      <dgm:spPr/>
      <dgm:t>
        <a:bodyPr/>
        <a:lstStyle/>
        <a:p>
          <a:endParaRPr lang="ru-RU"/>
        </a:p>
      </dgm:t>
    </dgm:pt>
    <dgm:pt modelId="{3A7C9BAD-074C-4856-83FC-6C0210CBBF39}" type="pres">
      <dgm:prSet presAssocID="{04644400-6CE3-40A1-B982-FBD26D0841B4}" presName="Name0" presStyleCnt="0">
        <dgm:presLayoutVars>
          <dgm:chMax val="7"/>
          <dgm:resizeHandles val="exact"/>
        </dgm:presLayoutVars>
      </dgm:prSet>
      <dgm:spPr/>
    </dgm:pt>
    <dgm:pt modelId="{CA45934E-E312-4624-B69F-090C7FC7932E}" type="pres">
      <dgm:prSet presAssocID="{04644400-6CE3-40A1-B982-FBD26D0841B4}" presName="comp1" presStyleCnt="0"/>
      <dgm:spPr/>
    </dgm:pt>
    <dgm:pt modelId="{CE1922B0-0B9E-4128-8F22-8B91A3BCABAE}" type="pres">
      <dgm:prSet presAssocID="{04644400-6CE3-40A1-B982-FBD26D0841B4}" presName="circle1" presStyleLbl="node1" presStyleIdx="0" presStyleCnt="5" custLinFactNeighborX="1250" custLinFactNeighborY="11014"/>
      <dgm:spPr/>
    </dgm:pt>
    <dgm:pt modelId="{D236BC73-86E5-4615-AB54-42A9BDF61E1D}" type="pres">
      <dgm:prSet presAssocID="{04644400-6CE3-40A1-B982-FBD26D0841B4}" presName="c1text" presStyleLbl="node1" presStyleIdx="0" presStyleCnt="5">
        <dgm:presLayoutVars>
          <dgm:bulletEnabled val="1"/>
        </dgm:presLayoutVars>
      </dgm:prSet>
      <dgm:spPr/>
    </dgm:pt>
    <dgm:pt modelId="{6F202973-55D1-46FE-886D-DC998932C4A9}" type="pres">
      <dgm:prSet presAssocID="{04644400-6CE3-40A1-B982-FBD26D0841B4}" presName="comp2" presStyleCnt="0"/>
      <dgm:spPr/>
    </dgm:pt>
    <dgm:pt modelId="{C9DC29C8-9921-4650-98A2-D67E22B4EB8C}" type="pres">
      <dgm:prSet presAssocID="{04644400-6CE3-40A1-B982-FBD26D0841B4}" presName="circle2" presStyleLbl="node1" presStyleIdx="1" presStyleCnt="5"/>
      <dgm:spPr/>
    </dgm:pt>
    <dgm:pt modelId="{87F7ECCB-8E1B-4A4C-92C0-9E26BC035CFD}" type="pres">
      <dgm:prSet presAssocID="{04644400-6CE3-40A1-B982-FBD26D0841B4}" presName="c2text" presStyleLbl="node1" presStyleIdx="1" presStyleCnt="5">
        <dgm:presLayoutVars>
          <dgm:bulletEnabled val="1"/>
        </dgm:presLayoutVars>
      </dgm:prSet>
      <dgm:spPr/>
    </dgm:pt>
    <dgm:pt modelId="{1C818589-8C82-41F6-AFDB-45CFC65C8816}" type="pres">
      <dgm:prSet presAssocID="{04644400-6CE3-40A1-B982-FBD26D0841B4}" presName="comp3" presStyleCnt="0"/>
      <dgm:spPr/>
    </dgm:pt>
    <dgm:pt modelId="{EFFFE507-8374-41DD-8771-9B8E9EB1965C}" type="pres">
      <dgm:prSet presAssocID="{04644400-6CE3-40A1-B982-FBD26D0841B4}" presName="circle3" presStyleLbl="node1" presStyleIdx="2" presStyleCnt="5"/>
      <dgm:spPr/>
    </dgm:pt>
    <dgm:pt modelId="{3F0C529E-6113-4E6D-A348-84A5B5D2B349}" type="pres">
      <dgm:prSet presAssocID="{04644400-6CE3-40A1-B982-FBD26D0841B4}" presName="c3text" presStyleLbl="node1" presStyleIdx="2" presStyleCnt="5">
        <dgm:presLayoutVars>
          <dgm:bulletEnabled val="1"/>
        </dgm:presLayoutVars>
      </dgm:prSet>
      <dgm:spPr/>
    </dgm:pt>
    <dgm:pt modelId="{A428FAE2-F75B-498C-9522-ED6EC6AD8243}" type="pres">
      <dgm:prSet presAssocID="{04644400-6CE3-40A1-B982-FBD26D0841B4}" presName="comp4" presStyleCnt="0"/>
      <dgm:spPr/>
    </dgm:pt>
    <dgm:pt modelId="{EE70132C-EB5C-4298-8055-C50DDA038173}" type="pres">
      <dgm:prSet presAssocID="{04644400-6CE3-40A1-B982-FBD26D0841B4}" presName="circle4" presStyleLbl="node1" presStyleIdx="3" presStyleCnt="5"/>
      <dgm:spPr/>
    </dgm:pt>
    <dgm:pt modelId="{3709689D-FABD-451B-A45F-077720F15931}" type="pres">
      <dgm:prSet presAssocID="{04644400-6CE3-40A1-B982-FBD26D0841B4}" presName="c4text" presStyleLbl="node1" presStyleIdx="3" presStyleCnt="5">
        <dgm:presLayoutVars>
          <dgm:bulletEnabled val="1"/>
        </dgm:presLayoutVars>
      </dgm:prSet>
      <dgm:spPr/>
    </dgm:pt>
    <dgm:pt modelId="{84756177-F4B7-45C3-BE0F-680E6292C9FF}" type="pres">
      <dgm:prSet presAssocID="{04644400-6CE3-40A1-B982-FBD26D0841B4}" presName="comp5" presStyleCnt="0"/>
      <dgm:spPr/>
    </dgm:pt>
    <dgm:pt modelId="{FBB0D15B-57D2-4930-9B8F-E93A64C97E33}" type="pres">
      <dgm:prSet presAssocID="{04644400-6CE3-40A1-B982-FBD26D0841B4}" presName="circle5" presStyleLbl="node1" presStyleIdx="4" presStyleCnt="5"/>
      <dgm:spPr/>
    </dgm:pt>
    <dgm:pt modelId="{737C90EA-7863-488E-966F-1BDFB80A24C4}" type="pres">
      <dgm:prSet presAssocID="{04644400-6CE3-40A1-B982-FBD26D0841B4}" presName="c5text" presStyleLbl="node1" presStyleIdx="4" presStyleCnt="5">
        <dgm:presLayoutVars>
          <dgm:bulletEnabled val="1"/>
        </dgm:presLayoutVars>
      </dgm:prSet>
      <dgm:spPr/>
    </dgm:pt>
  </dgm:ptLst>
  <dgm:cxnLst>
    <dgm:cxn modelId="{AA33EE03-D6A5-4A53-B3B3-3CCCFCB8E75F}" srcId="{04644400-6CE3-40A1-B982-FBD26D0841B4}" destId="{29C87C76-4C56-47B3-8988-EEAE24C6348B}" srcOrd="4" destOrd="0" parTransId="{0535F788-9806-4CF5-AD9D-9150E75AFFB8}" sibTransId="{8DC85F21-502B-47CD-9C9E-35CEF83BEF29}"/>
    <dgm:cxn modelId="{7587341D-C4AD-420A-A6F1-6C4F2CD3F977}" type="presOf" srcId="{6CBC13A5-E6E4-4A0E-B608-7C6F1A3C80CE}" destId="{C9DC29C8-9921-4650-98A2-D67E22B4EB8C}" srcOrd="0" destOrd="0" presId="urn:microsoft.com/office/officeart/2005/8/layout/venn2"/>
    <dgm:cxn modelId="{AB39CF33-DD43-4AA2-A463-DB34FEDB39BB}" type="presOf" srcId="{04644400-6CE3-40A1-B982-FBD26D0841B4}" destId="{3A7C9BAD-074C-4856-83FC-6C0210CBBF39}" srcOrd="0" destOrd="0" presId="urn:microsoft.com/office/officeart/2005/8/layout/venn2"/>
    <dgm:cxn modelId="{2E1F503C-75E1-4203-B902-E825296B75C2}" srcId="{04644400-6CE3-40A1-B982-FBD26D0841B4}" destId="{04AFE565-1B9A-492B-AC6E-F6F6F0A6844D}" srcOrd="2" destOrd="0" parTransId="{38954456-2B8F-4852-AE8D-D8A16DEBA5E6}" sibTransId="{C2A8357C-6363-4D66-89C0-66E06DF63709}"/>
    <dgm:cxn modelId="{78CF7A5E-1164-4BF4-A15E-455B759ECE88}" type="presOf" srcId="{04AFE565-1B9A-492B-AC6E-F6F6F0A6844D}" destId="{3F0C529E-6113-4E6D-A348-84A5B5D2B349}" srcOrd="1" destOrd="0" presId="urn:microsoft.com/office/officeart/2005/8/layout/venn2"/>
    <dgm:cxn modelId="{D0E4355F-58E7-4BB6-A57E-8379570890FE}" srcId="{04644400-6CE3-40A1-B982-FBD26D0841B4}" destId="{D725DD67-5A11-4CBC-8FE5-3C2FE82FD0D7}" srcOrd="3" destOrd="0" parTransId="{DD0E3C6C-4729-4AB8-83B0-3D4927263319}" sibTransId="{B4782D64-E883-435B-9CBE-42C9EF250906}"/>
    <dgm:cxn modelId="{FE2E9D7A-1AFB-4D22-886D-C671ED757E2A}" type="presOf" srcId="{29C87C76-4C56-47B3-8988-EEAE24C6348B}" destId="{FBB0D15B-57D2-4930-9B8F-E93A64C97E33}" srcOrd="0" destOrd="0" presId="urn:microsoft.com/office/officeart/2005/8/layout/venn2"/>
    <dgm:cxn modelId="{52A1B48C-A680-418F-B486-9E32F795D506}" srcId="{04644400-6CE3-40A1-B982-FBD26D0841B4}" destId="{6CBC13A5-E6E4-4A0E-B608-7C6F1A3C80CE}" srcOrd="1" destOrd="0" parTransId="{39C975FB-B0CC-45DE-BF56-0233B713D76F}" sibTransId="{C052871D-0140-403B-A78A-D2412FC42959}"/>
    <dgm:cxn modelId="{DA4B0991-22CC-4475-995D-156A81F66185}" type="presOf" srcId="{29C87C76-4C56-47B3-8988-EEAE24C6348B}" destId="{737C90EA-7863-488E-966F-1BDFB80A24C4}" srcOrd="1" destOrd="0" presId="urn:microsoft.com/office/officeart/2005/8/layout/venn2"/>
    <dgm:cxn modelId="{F4F8AAAC-5D2F-42A6-875A-271888BA88F8}" srcId="{04644400-6CE3-40A1-B982-FBD26D0841B4}" destId="{B16B88DB-AF74-4D9B-99FF-5762FEE24562}" srcOrd="0" destOrd="0" parTransId="{290B8D8E-24A0-4268-B703-9405FE4D69F2}" sibTransId="{018A903E-D303-4AF7-B8F8-92D5B4BA2EDF}"/>
    <dgm:cxn modelId="{5C16F1B0-E914-4CB0-9963-E3BC211EB9FE}" type="presOf" srcId="{B16B88DB-AF74-4D9B-99FF-5762FEE24562}" destId="{D236BC73-86E5-4615-AB54-42A9BDF61E1D}" srcOrd="1" destOrd="0" presId="urn:microsoft.com/office/officeart/2005/8/layout/venn2"/>
    <dgm:cxn modelId="{76327AC2-4782-4B7D-8C0F-7AC2600AB517}" type="presOf" srcId="{D725DD67-5A11-4CBC-8FE5-3C2FE82FD0D7}" destId="{3709689D-FABD-451B-A45F-077720F15931}" srcOrd="1" destOrd="0" presId="urn:microsoft.com/office/officeart/2005/8/layout/venn2"/>
    <dgm:cxn modelId="{1B31C8CE-07A9-40BE-A17B-6A979D9E3D3F}" type="presOf" srcId="{6CBC13A5-E6E4-4A0E-B608-7C6F1A3C80CE}" destId="{87F7ECCB-8E1B-4A4C-92C0-9E26BC035CFD}" srcOrd="1" destOrd="0" presId="urn:microsoft.com/office/officeart/2005/8/layout/venn2"/>
    <dgm:cxn modelId="{731AF4D0-2144-44A7-9372-4E1E43F1EDA3}" type="presOf" srcId="{04AFE565-1B9A-492B-AC6E-F6F6F0A6844D}" destId="{EFFFE507-8374-41DD-8771-9B8E9EB1965C}" srcOrd="0" destOrd="0" presId="urn:microsoft.com/office/officeart/2005/8/layout/venn2"/>
    <dgm:cxn modelId="{ADD2C2FA-DA27-4FB0-8617-892E2C87C7C5}" type="presOf" srcId="{D725DD67-5A11-4CBC-8FE5-3C2FE82FD0D7}" destId="{EE70132C-EB5C-4298-8055-C50DDA038173}" srcOrd="0" destOrd="0" presId="urn:microsoft.com/office/officeart/2005/8/layout/venn2"/>
    <dgm:cxn modelId="{9E1B49FB-6EAF-4373-9962-9AE020D756DA}" type="presOf" srcId="{B16B88DB-AF74-4D9B-99FF-5762FEE24562}" destId="{CE1922B0-0B9E-4128-8F22-8B91A3BCABAE}" srcOrd="0" destOrd="0" presId="urn:microsoft.com/office/officeart/2005/8/layout/venn2"/>
    <dgm:cxn modelId="{74F0FF31-0F75-4FCE-8C4C-F0BDDF947A13}" type="presParOf" srcId="{3A7C9BAD-074C-4856-83FC-6C0210CBBF39}" destId="{CA45934E-E312-4624-B69F-090C7FC7932E}" srcOrd="0" destOrd="0" presId="urn:microsoft.com/office/officeart/2005/8/layout/venn2"/>
    <dgm:cxn modelId="{02D3DC00-3F21-47DC-AA4A-337EA29B9AB8}" type="presParOf" srcId="{CA45934E-E312-4624-B69F-090C7FC7932E}" destId="{CE1922B0-0B9E-4128-8F22-8B91A3BCABAE}" srcOrd="0" destOrd="0" presId="urn:microsoft.com/office/officeart/2005/8/layout/venn2"/>
    <dgm:cxn modelId="{555B5764-A54F-47CC-950C-76A142E2B807}" type="presParOf" srcId="{CA45934E-E312-4624-B69F-090C7FC7932E}" destId="{D236BC73-86E5-4615-AB54-42A9BDF61E1D}" srcOrd="1" destOrd="0" presId="urn:microsoft.com/office/officeart/2005/8/layout/venn2"/>
    <dgm:cxn modelId="{16B251FF-EA97-4652-8AFD-D8DD2D3AD3F0}" type="presParOf" srcId="{3A7C9BAD-074C-4856-83FC-6C0210CBBF39}" destId="{6F202973-55D1-46FE-886D-DC998932C4A9}" srcOrd="1" destOrd="0" presId="urn:microsoft.com/office/officeart/2005/8/layout/venn2"/>
    <dgm:cxn modelId="{D8E38676-8DC7-4214-90B2-74B9EC968F01}" type="presParOf" srcId="{6F202973-55D1-46FE-886D-DC998932C4A9}" destId="{C9DC29C8-9921-4650-98A2-D67E22B4EB8C}" srcOrd="0" destOrd="0" presId="urn:microsoft.com/office/officeart/2005/8/layout/venn2"/>
    <dgm:cxn modelId="{E25F7CCD-F6F0-4B91-BD7A-9AD1A7688635}" type="presParOf" srcId="{6F202973-55D1-46FE-886D-DC998932C4A9}" destId="{87F7ECCB-8E1B-4A4C-92C0-9E26BC035CFD}" srcOrd="1" destOrd="0" presId="urn:microsoft.com/office/officeart/2005/8/layout/venn2"/>
    <dgm:cxn modelId="{1474462E-7AAE-4E96-8716-0E3B846921BE}" type="presParOf" srcId="{3A7C9BAD-074C-4856-83FC-6C0210CBBF39}" destId="{1C818589-8C82-41F6-AFDB-45CFC65C8816}" srcOrd="2" destOrd="0" presId="urn:microsoft.com/office/officeart/2005/8/layout/venn2"/>
    <dgm:cxn modelId="{4C767E30-74CE-4C7C-BDEA-E2DF999A46FF}" type="presParOf" srcId="{1C818589-8C82-41F6-AFDB-45CFC65C8816}" destId="{EFFFE507-8374-41DD-8771-9B8E9EB1965C}" srcOrd="0" destOrd="0" presId="urn:microsoft.com/office/officeart/2005/8/layout/venn2"/>
    <dgm:cxn modelId="{4FB8D739-4AED-4A35-B0A9-1FE1764D13B1}" type="presParOf" srcId="{1C818589-8C82-41F6-AFDB-45CFC65C8816}" destId="{3F0C529E-6113-4E6D-A348-84A5B5D2B349}" srcOrd="1" destOrd="0" presId="urn:microsoft.com/office/officeart/2005/8/layout/venn2"/>
    <dgm:cxn modelId="{FC9D568D-1AFE-44C7-81EF-15F9E60A1110}" type="presParOf" srcId="{3A7C9BAD-074C-4856-83FC-6C0210CBBF39}" destId="{A428FAE2-F75B-498C-9522-ED6EC6AD8243}" srcOrd="3" destOrd="0" presId="urn:microsoft.com/office/officeart/2005/8/layout/venn2"/>
    <dgm:cxn modelId="{E63041BA-51FB-4D07-97D7-FC04877DAA0C}" type="presParOf" srcId="{A428FAE2-F75B-498C-9522-ED6EC6AD8243}" destId="{EE70132C-EB5C-4298-8055-C50DDA038173}" srcOrd="0" destOrd="0" presId="urn:microsoft.com/office/officeart/2005/8/layout/venn2"/>
    <dgm:cxn modelId="{B630FB3E-485A-4432-8845-8D7D07C725A2}" type="presParOf" srcId="{A428FAE2-F75B-498C-9522-ED6EC6AD8243}" destId="{3709689D-FABD-451B-A45F-077720F15931}" srcOrd="1" destOrd="0" presId="urn:microsoft.com/office/officeart/2005/8/layout/venn2"/>
    <dgm:cxn modelId="{80536ADC-9E08-4D1F-9A01-A350FDD13BEB}" type="presParOf" srcId="{3A7C9BAD-074C-4856-83FC-6C0210CBBF39}" destId="{84756177-F4B7-45C3-BE0F-680E6292C9FF}" srcOrd="4" destOrd="0" presId="urn:microsoft.com/office/officeart/2005/8/layout/venn2"/>
    <dgm:cxn modelId="{21AD4D74-F019-4067-8933-C0D30ABCD3CC}" type="presParOf" srcId="{84756177-F4B7-45C3-BE0F-680E6292C9FF}" destId="{FBB0D15B-57D2-4930-9B8F-E93A64C97E33}" srcOrd="0" destOrd="0" presId="urn:microsoft.com/office/officeart/2005/8/layout/venn2"/>
    <dgm:cxn modelId="{7E29FF90-9E4D-4A5D-A8A1-402C72DDCE90}" type="presParOf" srcId="{84756177-F4B7-45C3-BE0F-680E6292C9FF}" destId="{737C90EA-7863-488E-966F-1BDFB80A24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FD648-27A2-4B32-BB73-786F5453CC0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AF022-AEA0-46AB-AC8B-01E11D47C9BC}">
      <dgm:prSet phldrT="[Текст]" custT="1"/>
      <dgm:spPr/>
      <dgm:t>
        <a:bodyPr/>
        <a:lstStyle/>
        <a:p>
          <a:pPr>
            <a:buNone/>
          </a:pPr>
          <a:r>
            <a:rPr lang="ru-RU" sz="2800" b="1" i="0" dirty="0"/>
            <a:t>Постановка целей</a:t>
          </a:r>
          <a:r>
            <a:rPr lang="ru-RU" sz="2800" b="0" i="0" dirty="0"/>
            <a:t> помогает:</a:t>
          </a:r>
          <a:endParaRPr lang="ru-RU" sz="2800" dirty="0"/>
        </a:p>
      </dgm:t>
    </dgm:pt>
    <dgm:pt modelId="{D6FAD644-BDAD-4590-B89A-7AA94F990B7F}" type="parTrans" cxnId="{BC487BEE-ED39-4BCA-8E7B-D554EA2055EC}">
      <dgm:prSet/>
      <dgm:spPr/>
      <dgm:t>
        <a:bodyPr/>
        <a:lstStyle/>
        <a:p>
          <a:endParaRPr lang="ru-RU"/>
        </a:p>
      </dgm:t>
    </dgm:pt>
    <dgm:pt modelId="{02F23E20-5FE4-4D36-B24E-175877CF5C24}" type="sibTrans" cxnId="{BC487BEE-ED39-4BCA-8E7B-D554EA2055EC}">
      <dgm:prSet/>
      <dgm:spPr/>
      <dgm:t>
        <a:bodyPr/>
        <a:lstStyle/>
        <a:p>
          <a:endParaRPr lang="ru-RU"/>
        </a:p>
      </dgm:t>
    </dgm:pt>
    <dgm:pt modelId="{AE4B8371-EDC8-4B15-83F1-43FCC7EC17CB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Мотивировать себя</a:t>
          </a:r>
          <a:endParaRPr lang="ru-RU" dirty="0"/>
        </a:p>
      </dgm:t>
    </dgm:pt>
    <dgm:pt modelId="{DD5776A4-6974-4DDF-BED7-88F4292DA637}" type="parTrans" cxnId="{142BD291-E9C2-4585-B60A-724F32E604EA}">
      <dgm:prSet/>
      <dgm:spPr/>
      <dgm:t>
        <a:bodyPr/>
        <a:lstStyle/>
        <a:p>
          <a:endParaRPr lang="ru-RU"/>
        </a:p>
      </dgm:t>
    </dgm:pt>
    <dgm:pt modelId="{10DBFE6C-A19C-4D3B-898A-EFE7E7EC8019}" type="sibTrans" cxnId="{142BD291-E9C2-4585-B60A-724F32E604EA}">
      <dgm:prSet/>
      <dgm:spPr/>
      <dgm:t>
        <a:bodyPr/>
        <a:lstStyle/>
        <a:p>
          <a:endParaRPr lang="ru-RU"/>
        </a:p>
      </dgm:t>
    </dgm:pt>
    <dgm:pt modelId="{4F85CF3F-1C40-40F3-A932-3D00670FC05F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Организовать усилия</a:t>
          </a:r>
          <a:endParaRPr lang="ru-RU" dirty="0"/>
        </a:p>
      </dgm:t>
    </dgm:pt>
    <dgm:pt modelId="{5A73DAF8-785C-4D5C-9E7E-95DF6C8B4767}" type="parTrans" cxnId="{B0D1AABB-8B0F-47AF-866C-C79D3E20DC67}">
      <dgm:prSet/>
      <dgm:spPr/>
      <dgm:t>
        <a:bodyPr/>
        <a:lstStyle/>
        <a:p>
          <a:endParaRPr lang="ru-RU"/>
        </a:p>
      </dgm:t>
    </dgm:pt>
    <dgm:pt modelId="{E9376EE1-5A27-4F43-B039-3D95EF5E8CD0}" type="sibTrans" cxnId="{B0D1AABB-8B0F-47AF-866C-C79D3E20DC67}">
      <dgm:prSet/>
      <dgm:spPr/>
      <dgm:t>
        <a:bodyPr/>
        <a:lstStyle/>
        <a:p>
          <a:endParaRPr lang="ru-RU"/>
        </a:p>
      </dgm:t>
    </dgm:pt>
    <dgm:pt modelId="{E417C2A4-1D88-420E-BA68-594CDA54D03E}">
      <dgm:prSet phldrT="[Текст]" custT="1"/>
      <dgm:spPr/>
      <dgm:t>
        <a:bodyPr/>
        <a:lstStyle/>
        <a:p>
          <a:pPr>
            <a:buNone/>
          </a:pPr>
          <a:r>
            <a:rPr lang="ru-RU" sz="2800" b="1" i="0" dirty="0"/>
            <a:t>Планирование</a:t>
          </a:r>
          <a:r>
            <a:rPr lang="ru-RU" sz="2800" b="0" i="0" dirty="0"/>
            <a:t>   включает:</a:t>
          </a:r>
          <a:endParaRPr lang="ru-RU" sz="2800" dirty="0"/>
        </a:p>
      </dgm:t>
    </dgm:pt>
    <dgm:pt modelId="{B3A26C2C-6107-4B5D-AF5B-1DBC3767E749}" type="parTrans" cxnId="{6488DB9A-1C45-4942-B2CD-573D6372E065}">
      <dgm:prSet/>
      <dgm:spPr/>
      <dgm:t>
        <a:bodyPr/>
        <a:lstStyle/>
        <a:p>
          <a:endParaRPr lang="ru-RU"/>
        </a:p>
      </dgm:t>
    </dgm:pt>
    <dgm:pt modelId="{5E7EDF0A-D65D-4C8E-BFDF-07A74900B317}" type="sibTrans" cxnId="{6488DB9A-1C45-4942-B2CD-573D6372E065}">
      <dgm:prSet/>
      <dgm:spPr/>
      <dgm:t>
        <a:bodyPr/>
        <a:lstStyle/>
        <a:p>
          <a:endParaRPr lang="ru-RU"/>
        </a:p>
      </dgm:t>
    </dgm:pt>
    <dgm:pt modelId="{9FED2CDF-18C8-4BC8-A208-B77BB24EB069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Разбиение цели на этапы</a:t>
          </a:r>
          <a:r>
            <a:rPr lang="ru-RU" b="0" i="0" dirty="0"/>
            <a:t> </a:t>
          </a:r>
          <a:endParaRPr lang="ru-RU" dirty="0"/>
        </a:p>
      </dgm:t>
    </dgm:pt>
    <dgm:pt modelId="{F1FF51D5-06AA-48E9-9FE0-EC03F41D8730}" type="parTrans" cxnId="{CE9CE5CD-2C3E-4EB6-ABC5-6F538115E4E0}">
      <dgm:prSet/>
      <dgm:spPr/>
      <dgm:t>
        <a:bodyPr/>
        <a:lstStyle/>
        <a:p>
          <a:endParaRPr lang="ru-RU"/>
        </a:p>
      </dgm:t>
    </dgm:pt>
    <dgm:pt modelId="{9418FBEF-A6BA-4F6D-BEE7-92B86C510B1C}" type="sibTrans" cxnId="{CE9CE5CD-2C3E-4EB6-ABC5-6F538115E4E0}">
      <dgm:prSet/>
      <dgm:spPr/>
      <dgm:t>
        <a:bodyPr/>
        <a:lstStyle/>
        <a:p>
          <a:endParaRPr lang="ru-RU"/>
        </a:p>
      </dgm:t>
    </dgm:pt>
    <dgm:pt modelId="{9D736619-B82E-492B-BA91-E9C9990A4D0A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Определение необходимых ресурсов</a:t>
          </a:r>
          <a:endParaRPr lang="ru-RU" dirty="0"/>
        </a:p>
      </dgm:t>
    </dgm:pt>
    <dgm:pt modelId="{770EB3E7-9C83-4B23-BDC5-3DCE5492C93E}" type="parTrans" cxnId="{E777798F-7C25-457D-AD65-DF178B96CB6B}">
      <dgm:prSet/>
      <dgm:spPr/>
      <dgm:t>
        <a:bodyPr/>
        <a:lstStyle/>
        <a:p>
          <a:endParaRPr lang="ru-RU"/>
        </a:p>
      </dgm:t>
    </dgm:pt>
    <dgm:pt modelId="{F02D9E23-EA43-47B1-881F-77C774E54E17}" type="sibTrans" cxnId="{E777798F-7C25-457D-AD65-DF178B96CB6B}">
      <dgm:prSet/>
      <dgm:spPr/>
      <dgm:t>
        <a:bodyPr/>
        <a:lstStyle/>
        <a:p>
          <a:endParaRPr lang="ru-RU"/>
        </a:p>
      </dgm:t>
    </dgm:pt>
    <dgm:pt modelId="{F33AD856-AAB9-4898-9B4C-4BD8D770A1FB}">
      <dgm:prSet phldrT="[Текст]" phldr="0"/>
      <dgm:spPr/>
      <dgm:t>
        <a:bodyPr/>
        <a:lstStyle/>
        <a:p>
          <a:pPr>
            <a:buNone/>
          </a:pPr>
          <a:r>
            <a:rPr lang="ru-RU" b="1" i="0" dirty="0"/>
            <a:t>Измерять прогресс</a:t>
          </a:r>
          <a:r>
            <a:rPr lang="ru-RU" b="0" i="0" dirty="0"/>
            <a:t> </a:t>
          </a:r>
          <a:endParaRPr lang="ru-RU" dirty="0"/>
        </a:p>
      </dgm:t>
    </dgm:pt>
    <dgm:pt modelId="{2EAF184E-E571-40B5-85C7-72CDA865B9D1}" type="parTrans" cxnId="{FBA1142A-6478-4BEC-BBB7-80DAA1BCD698}">
      <dgm:prSet/>
      <dgm:spPr/>
      <dgm:t>
        <a:bodyPr/>
        <a:lstStyle/>
        <a:p>
          <a:endParaRPr lang="ru-RU"/>
        </a:p>
      </dgm:t>
    </dgm:pt>
    <dgm:pt modelId="{55F934A8-0149-4B8D-8C05-B6BAD9A53D95}" type="sibTrans" cxnId="{FBA1142A-6478-4BEC-BBB7-80DAA1BCD698}">
      <dgm:prSet/>
      <dgm:spPr/>
      <dgm:t>
        <a:bodyPr/>
        <a:lstStyle/>
        <a:p>
          <a:endParaRPr lang="ru-RU"/>
        </a:p>
      </dgm:t>
    </dgm:pt>
    <dgm:pt modelId="{04641389-9265-4CEB-A352-5C3B72D42C16}">
      <dgm:prSet phldrT="[Текст]" phldr="0"/>
      <dgm:spPr/>
      <dgm:t>
        <a:bodyPr/>
        <a:lstStyle/>
        <a:p>
          <a:pPr>
            <a:buNone/>
          </a:pPr>
          <a:r>
            <a:rPr lang="ru-RU" b="1" i="0" dirty="0"/>
            <a:t>Учёт прогресса и корректировка</a:t>
          </a:r>
          <a:endParaRPr lang="ru-RU" dirty="0"/>
        </a:p>
      </dgm:t>
    </dgm:pt>
    <dgm:pt modelId="{BC0419C1-D194-483A-B624-8B596C7A787F}" type="parTrans" cxnId="{6C338DB1-73FA-4491-82DB-5F66C15E7B53}">
      <dgm:prSet/>
      <dgm:spPr/>
      <dgm:t>
        <a:bodyPr/>
        <a:lstStyle/>
        <a:p>
          <a:endParaRPr lang="ru-RU"/>
        </a:p>
      </dgm:t>
    </dgm:pt>
    <dgm:pt modelId="{5888A922-E228-4E03-B405-913C65E99AAF}" type="sibTrans" cxnId="{6C338DB1-73FA-4491-82DB-5F66C15E7B53}">
      <dgm:prSet/>
      <dgm:spPr/>
      <dgm:t>
        <a:bodyPr/>
        <a:lstStyle/>
        <a:p>
          <a:endParaRPr lang="ru-RU"/>
        </a:p>
      </dgm:t>
    </dgm:pt>
    <dgm:pt modelId="{B8194E8B-5D51-4DF1-8CFF-8CBF4407AE8A}" type="pres">
      <dgm:prSet presAssocID="{46AFD648-27A2-4B32-BB73-786F5453CC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3E1E0F-D2A6-4483-B250-C6241F44A947}" type="pres">
      <dgm:prSet presAssocID="{FE1AF022-AEA0-46AB-AC8B-01E11D47C9BC}" presName="root" presStyleCnt="0"/>
      <dgm:spPr/>
    </dgm:pt>
    <dgm:pt modelId="{8D5A7BB1-51B3-4F6F-814A-540E2A50F190}" type="pres">
      <dgm:prSet presAssocID="{FE1AF022-AEA0-46AB-AC8B-01E11D47C9BC}" presName="rootComposite" presStyleCnt="0"/>
      <dgm:spPr/>
    </dgm:pt>
    <dgm:pt modelId="{5B7DBBC6-CEFC-41BC-9409-B93F1B4E961C}" type="pres">
      <dgm:prSet presAssocID="{FE1AF022-AEA0-46AB-AC8B-01E11D47C9BC}" presName="rootText" presStyleLbl="node1" presStyleIdx="0" presStyleCnt="2"/>
      <dgm:spPr/>
    </dgm:pt>
    <dgm:pt modelId="{C7ED39BF-8B52-4DDE-8BFF-51F1FD5B9571}" type="pres">
      <dgm:prSet presAssocID="{FE1AF022-AEA0-46AB-AC8B-01E11D47C9BC}" presName="rootConnector" presStyleLbl="node1" presStyleIdx="0" presStyleCnt="2"/>
      <dgm:spPr/>
    </dgm:pt>
    <dgm:pt modelId="{D5E29617-5634-4156-A4E7-2D5B6C527D56}" type="pres">
      <dgm:prSet presAssocID="{FE1AF022-AEA0-46AB-AC8B-01E11D47C9BC}" presName="childShape" presStyleCnt="0"/>
      <dgm:spPr/>
    </dgm:pt>
    <dgm:pt modelId="{7BC56D60-ACB5-4209-A510-A1935E8100B8}" type="pres">
      <dgm:prSet presAssocID="{DD5776A4-6974-4DDF-BED7-88F4292DA637}" presName="Name13" presStyleLbl="parChTrans1D2" presStyleIdx="0" presStyleCnt="6"/>
      <dgm:spPr/>
    </dgm:pt>
    <dgm:pt modelId="{D452E89D-6848-4F6C-AE4B-112D108F9BD7}" type="pres">
      <dgm:prSet presAssocID="{AE4B8371-EDC8-4B15-83F1-43FCC7EC17CB}" presName="childText" presStyleLbl="bgAcc1" presStyleIdx="0" presStyleCnt="6">
        <dgm:presLayoutVars>
          <dgm:bulletEnabled val="1"/>
        </dgm:presLayoutVars>
      </dgm:prSet>
      <dgm:spPr/>
    </dgm:pt>
    <dgm:pt modelId="{19890DDC-2C3B-4DC1-BF54-65588EE4B5D9}" type="pres">
      <dgm:prSet presAssocID="{5A73DAF8-785C-4D5C-9E7E-95DF6C8B4767}" presName="Name13" presStyleLbl="parChTrans1D2" presStyleIdx="1" presStyleCnt="6"/>
      <dgm:spPr/>
    </dgm:pt>
    <dgm:pt modelId="{ED276F60-4747-4862-92C6-A9E3EF9AF282}" type="pres">
      <dgm:prSet presAssocID="{4F85CF3F-1C40-40F3-A932-3D00670FC05F}" presName="childText" presStyleLbl="bgAcc1" presStyleIdx="1" presStyleCnt="6">
        <dgm:presLayoutVars>
          <dgm:bulletEnabled val="1"/>
        </dgm:presLayoutVars>
      </dgm:prSet>
      <dgm:spPr/>
    </dgm:pt>
    <dgm:pt modelId="{41436B28-7418-4BC8-8300-763F2DE665EA}" type="pres">
      <dgm:prSet presAssocID="{2EAF184E-E571-40B5-85C7-72CDA865B9D1}" presName="Name13" presStyleLbl="parChTrans1D2" presStyleIdx="2" presStyleCnt="6"/>
      <dgm:spPr/>
    </dgm:pt>
    <dgm:pt modelId="{41AD7D80-BF00-4A84-9327-36705E7528EB}" type="pres">
      <dgm:prSet presAssocID="{F33AD856-AAB9-4898-9B4C-4BD8D770A1FB}" presName="childText" presStyleLbl="bgAcc1" presStyleIdx="2" presStyleCnt="6">
        <dgm:presLayoutVars>
          <dgm:bulletEnabled val="1"/>
        </dgm:presLayoutVars>
      </dgm:prSet>
      <dgm:spPr/>
    </dgm:pt>
    <dgm:pt modelId="{D37A0A41-6CD7-4A1E-94FE-97F4D86ED2AE}" type="pres">
      <dgm:prSet presAssocID="{E417C2A4-1D88-420E-BA68-594CDA54D03E}" presName="root" presStyleCnt="0"/>
      <dgm:spPr/>
    </dgm:pt>
    <dgm:pt modelId="{9C8065C8-A3C9-426C-AFA2-E3AD613F7B8E}" type="pres">
      <dgm:prSet presAssocID="{E417C2A4-1D88-420E-BA68-594CDA54D03E}" presName="rootComposite" presStyleCnt="0"/>
      <dgm:spPr/>
    </dgm:pt>
    <dgm:pt modelId="{849E4D30-1446-4BD1-9AE0-E90571B561F3}" type="pres">
      <dgm:prSet presAssocID="{E417C2A4-1D88-420E-BA68-594CDA54D03E}" presName="rootText" presStyleLbl="node1" presStyleIdx="1" presStyleCnt="2"/>
      <dgm:spPr/>
    </dgm:pt>
    <dgm:pt modelId="{A5235938-AAA3-41E2-81BE-70DEA688494C}" type="pres">
      <dgm:prSet presAssocID="{E417C2A4-1D88-420E-BA68-594CDA54D03E}" presName="rootConnector" presStyleLbl="node1" presStyleIdx="1" presStyleCnt="2"/>
      <dgm:spPr/>
    </dgm:pt>
    <dgm:pt modelId="{687AAF07-9743-4D2B-B120-52FAA4465F32}" type="pres">
      <dgm:prSet presAssocID="{E417C2A4-1D88-420E-BA68-594CDA54D03E}" presName="childShape" presStyleCnt="0"/>
      <dgm:spPr/>
    </dgm:pt>
    <dgm:pt modelId="{6135AD1E-4468-4958-9F3A-0B773CB1972A}" type="pres">
      <dgm:prSet presAssocID="{F1FF51D5-06AA-48E9-9FE0-EC03F41D8730}" presName="Name13" presStyleLbl="parChTrans1D2" presStyleIdx="3" presStyleCnt="6"/>
      <dgm:spPr/>
    </dgm:pt>
    <dgm:pt modelId="{F799BFB2-57A7-415B-94FB-3C13CD0EFE7B}" type="pres">
      <dgm:prSet presAssocID="{9FED2CDF-18C8-4BC8-A208-B77BB24EB069}" presName="childText" presStyleLbl="bgAcc1" presStyleIdx="3" presStyleCnt="6">
        <dgm:presLayoutVars>
          <dgm:bulletEnabled val="1"/>
        </dgm:presLayoutVars>
      </dgm:prSet>
      <dgm:spPr/>
    </dgm:pt>
    <dgm:pt modelId="{33EE74BD-02B6-4EDF-A939-9C30E0EB4E1B}" type="pres">
      <dgm:prSet presAssocID="{770EB3E7-9C83-4B23-BDC5-3DCE5492C93E}" presName="Name13" presStyleLbl="parChTrans1D2" presStyleIdx="4" presStyleCnt="6"/>
      <dgm:spPr/>
    </dgm:pt>
    <dgm:pt modelId="{EA3D2378-1EA9-4B9A-B4AB-848E34B33224}" type="pres">
      <dgm:prSet presAssocID="{9D736619-B82E-492B-BA91-E9C9990A4D0A}" presName="childText" presStyleLbl="bgAcc1" presStyleIdx="4" presStyleCnt="6">
        <dgm:presLayoutVars>
          <dgm:bulletEnabled val="1"/>
        </dgm:presLayoutVars>
      </dgm:prSet>
      <dgm:spPr/>
    </dgm:pt>
    <dgm:pt modelId="{29378A46-845D-46C5-899E-99C61BD2C437}" type="pres">
      <dgm:prSet presAssocID="{BC0419C1-D194-483A-B624-8B596C7A787F}" presName="Name13" presStyleLbl="parChTrans1D2" presStyleIdx="5" presStyleCnt="6"/>
      <dgm:spPr/>
    </dgm:pt>
    <dgm:pt modelId="{B41B9B21-B5E2-45EF-BDF3-91176D74347B}" type="pres">
      <dgm:prSet presAssocID="{04641389-9265-4CEB-A352-5C3B72D42C1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C3E8500A-1241-4CA0-A350-CAD79455930E}" type="presOf" srcId="{5A73DAF8-785C-4D5C-9E7E-95DF6C8B4767}" destId="{19890DDC-2C3B-4DC1-BF54-65588EE4B5D9}" srcOrd="0" destOrd="0" presId="urn:microsoft.com/office/officeart/2005/8/layout/hierarchy3"/>
    <dgm:cxn modelId="{120EF325-0378-4DF8-8354-33AB3B35CF42}" type="presOf" srcId="{4F85CF3F-1C40-40F3-A932-3D00670FC05F}" destId="{ED276F60-4747-4862-92C6-A9E3EF9AF282}" srcOrd="0" destOrd="0" presId="urn:microsoft.com/office/officeart/2005/8/layout/hierarchy3"/>
    <dgm:cxn modelId="{FBA1142A-6478-4BEC-BBB7-80DAA1BCD698}" srcId="{FE1AF022-AEA0-46AB-AC8B-01E11D47C9BC}" destId="{F33AD856-AAB9-4898-9B4C-4BD8D770A1FB}" srcOrd="2" destOrd="0" parTransId="{2EAF184E-E571-40B5-85C7-72CDA865B9D1}" sibTransId="{55F934A8-0149-4B8D-8C05-B6BAD9A53D95}"/>
    <dgm:cxn modelId="{E4795C2A-8C8F-4F68-8079-9AEAA0DEF7DB}" type="presOf" srcId="{2EAF184E-E571-40B5-85C7-72CDA865B9D1}" destId="{41436B28-7418-4BC8-8300-763F2DE665EA}" srcOrd="0" destOrd="0" presId="urn:microsoft.com/office/officeart/2005/8/layout/hierarchy3"/>
    <dgm:cxn modelId="{51117231-D081-452F-BD44-615CE2E0D955}" type="presOf" srcId="{E417C2A4-1D88-420E-BA68-594CDA54D03E}" destId="{849E4D30-1446-4BD1-9AE0-E90571B561F3}" srcOrd="0" destOrd="0" presId="urn:microsoft.com/office/officeart/2005/8/layout/hierarchy3"/>
    <dgm:cxn modelId="{E942216D-F2D5-4FFB-8D8C-5694540CCF17}" type="presOf" srcId="{04641389-9265-4CEB-A352-5C3B72D42C16}" destId="{B41B9B21-B5E2-45EF-BDF3-91176D74347B}" srcOrd="0" destOrd="0" presId="urn:microsoft.com/office/officeart/2005/8/layout/hierarchy3"/>
    <dgm:cxn modelId="{AEEAD551-4AEC-466C-BDD0-4DA0EC4411B2}" type="presOf" srcId="{770EB3E7-9C83-4B23-BDC5-3DCE5492C93E}" destId="{33EE74BD-02B6-4EDF-A939-9C30E0EB4E1B}" srcOrd="0" destOrd="0" presId="urn:microsoft.com/office/officeart/2005/8/layout/hierarchy3"/>
    <dgm:cxn modelId="{95A9BE7B-D836-4B2B-AEA7-11566DE2726C}" type="presOf" srcId="{FE1AF022-AEA0-46AB-AC8B-01E11D47C9BC}" destId="{5B7DBBC6-CEFC-41BC-9409-B93F1B4E961C}" srcOrd="0" destOrd="0" presId="urn:microsoft.com/office/officeart/2005/8/layout/hierarchy3"/>
    <dgm:cxn modelId="{E777798F-7C25-457D-AD65-DF178B96CB6B}" srcId="{E417C2A4-1D88-420E-BA68-594CDA54D03E}" destId="{9D736619-B82E-492B-BA91-E9C9990A4D0A}" srcOrd="1" destOrd="0" parTransId="{770EB3E7-9C83-4B23-BDC5-3DCE5492C93E}" sibTransId="{F02D9E23-EA43-47B1-881F-77C774E54E17}"/>
    <dgm:cxn modelId="{142BD291-E9C2-4585-B60A-724F32E604EA}" srcId="{FE1AF022-AEA0-46AB-AC8B-01E11D47C9BC}" destId="{AE4B8371-EDC8-4B15-83F1-43FCC7EC17CB}" srcOrd="0" destOrd="0" parTransId="{DD5776A4-6974-4DDF-BED7-88F4292DA637}" sibTransId="{10DBFE6C-A19C-4D3B-898A-EFE7E7EC8019}"/>
    <dgm:cxn modelId="{6E5FE297-8498-48FA-9BCA-6E724C693046}" type="presOf" srcId="{F1FF51D5-06AA-48E9-9FE0-EC03F41D8730}" destId="{6135AD1E-4468-4958-9F3A-0B773CB1972A}" srcOrd="0" destOrd="0" presId="urn:microsoft.com/office/officeart/2005/8/layout/hierarchy3"/>
    <dgm:cxn modelId="{6488DB9A-1C45-4942-B2CD-573D6372E065}" srcId="{46AFD648-27A2-4B32-BB73-786F5453CC00}" destId="{E417C2A4-1D88-420E-BA68-594CDA54D03E}" srcOrd="1" destOrd="0" parTransId="{B3A26C2C-6107-4B5D-AF5B-1DBC3767E749}" sibTransId="{5E7EDF0A-D65D-4C8E-BFDF-07A74900B317}"/>
    <dgm:cxn modelId="{5529859F-E63D-4038-BE44-25209C1F39CD}" type="presOf" srcId="{AE4B8371-EDC8-4B15-83F1-43FCC7EC17CB}" destId="{D452E89D-6848-4F6C-AE4B-112D108F9BD7}" srcOrd="0" destOrd="0" presId="urn:microsoft.com/office/officeart/2005/8/layout/hierarchy3"/>
    <dgm:cxn modelId="{BF3636AD-5B73-4E87-91D8-5EE377882766}" type="presOf" srcId="{DD5776A4-6974-4DDF-BED7-88F4292DA637}" destId="{7BC56D60-ACB5-4209-A510-A1935E8100B8}" srcOrd="0" destOrd="0" presId="urn:microsoft.com/office/officeart/2005/8/layout/hierarchy3"/>
    <dgm:cxn modelId="{DCE9A2AE-2080-47A0-ACD6-3FADA91B23CB}" type="presOf" srcId="{FE1AF022-AEA0-46AB-AC8B-01E11D47C9BC}" destId="{C7ED39BF-8B52-4DDE-8BFF-51F1FD5B9571}" srcOrd="1" destOrd="0" presId="urn:microsoft.com/office/officeart/2005/8/layout/hierarchy3"/>
    <dgm:cxn modelId="{6C338DB1-73FA-4491-82DB-5F66C15E7B53}" srcId="{E417C2A4-1D88-420E-BA68-594CDA54D03E}" destId="{04641389-9265-4CEB-A352-5C3B72D42C16}" srcOrd="2" destOrd="0" parTransId="{BC0419C1-D194-483A-B624-8B596C7A787F}" sibTransId="{5888A922-E228-4E03-B405-913C65E99AAF}"/>
    <dgm:cxn modelId="{E9FA64B3-4C42-4947-A1BD-9952D167FAF0}" type="presOf" srcId="{E417C2A4-1D88-420E-BA68-594CDA54D03E}" destId="{A5235938-AAA3-41E2-81BE-70DEA688494C}" srcOrd="1" destOrd="0" presId="urn:microsoft.com/office/officeart/2005/8/layout/hierarchy3"/>
    <dgm:cxn modelId="{B0D1AABB-8B0F-47AF-866C-C79D3E20DC67}" srcId="{FE1AF022-AEA0-46AB-AC8B-01E11D47C9BC}" destId="{4F85CF3F-1C40-40F3-A932-3D00670FC05F}" srcOrd="1" destOrd="0" parTransId="{5A73DAF8-785C-4D5C-9E7E-95DF6C8B4767}" sibTransId="{E9376EE1-5A27-4F43-B039-3D95EF5E8CD0}"/>
    <dgm:cxn modelId="{92FAFCBC-3D51-4FE4-AA69-B66527595C95}" type="presOf" srcId="{9D736619-B82E-492B-BA91-E9C9990A4D0A}" destId="{EA3D2378-1EA9-4B9A-B4AB-848E34B33224}" srcOrd="0" destOrd="0" presId="urn:microsoft.com/office/officeart/2005/8/layout/hierarchy3"/>
    <dgm:cxn modelId="{CE9CE5CD-2C3E-4EB6-ABC5-6F538115E4E0}" srcId="{E417C2A4-1D88-420E-BA68-594CDA54D03E}" destId="{9FED2CDF-18C8-4BC8-A208-B77BB24EB069}" srcOrd="0" destOrd="0" parTransId="{F1FF51D5-06AA-48E9-9FE0-EC03F41D8730}" sibTransId="{9418FBEF-A6BA-4F6D-BEE7-92B86C510B1C}"/>
    <dgm:cxn modelId="{8352C0E1-4A43-4D0E-AD91-8F9140704F78}" type="presOf" srcId="{9FED2CDF-18C8-4BC8-A208-B77BB24EB069}" destId="{F799BFB2-57A7-415B-94FB-3C13CD0EFE7B}" srcOrd="0" destOrd="0" presId="urn:microsoft.com/office/officeart/2005/8/layout/hierarchy3"/>
    <dgm:cxn modelId="{085972E5-340A-4C29-AA6C-3FBDD9CDCF3B}" type="presOf" srcId="{BC0419C1-D194-483A-B624-8B596C7A787F}" destId="{29378A46-845D-46C5-899E-99C61BD2C437}" srcOrd="0" destOrd="0" presId="urn:microsoft.com/office/officeart/2005/8/layout/hierarchy3"/>
    <dgm:cxn modelId="{ACF495E5-BF02-413C-81A5-4C6FDB623E0A}" type="presOf" srcId="{F33AD856-AAB9-4898-9B4C-4BD8D770A1FB}" destId="{41AD7D80-BF00-4A84-9327-36705E7528EB}" srcOrd="0" destOrd="0" presId="urn:microsoft.com/office/officeart/2005/8/layout/hierarchy3"/>
    <dgm:cxn modelId="{BC487BEE-ED39-4BCA-8E7B-D554EA2055EC}" srcId="{46AFD648-27A2-4B32-BB73-786F5453CC00}" destId="{FE1AF022-AEA0-46AB-AC8B-01E11D47C9BC}" srcOrd="0" destOrd="0" parTransId="{D6FAD644-BDAD-4590-B89A-7AA94F990B7F}" sibTransId="{02F23E20-5FE4-4D36-B24E-175877CF5C24}"/>
    <dgm:cxn modelId="{0FB5FDEE-CCFE-4129-AF02-90C6569F7C54}" type="presOf" srcId="{46AFD648-27A2-4B32-BB73-786F5453CC00}" destId="{B8194E8B-5D51-4DF1-8CFF-8CBF4407AE8A}" srcOrd="0" destOrd="0" presId="urn:microsoft.com/office/officeart/2005/8/layout/hierarchy3"/>
    <dgm:cxn modelId="{6BA101E5-5D2C-4749-B5C3-53895CFB3581}" type="presParOf" srcId="{B8194E8B-5D51-4DF1-8CFF-8CBF4407AE8A}" destId="{D63E1E0F-D2A6-4483-B250-C6241F44A947}" srcOrd="0" destOrd="0" presId="urn:microsoft.com/office/officeart/2005/8/layout/hierarchy3"/>
    <dgm:cxn modelId="{B99DA048-B9D0-4056-B9F7-E31058256DF6}" type="presParOf" srcId="{D63E1E0F-D2A6-4483-B250-C6241F44A947}" destId="{8D5A7BB1-51B3-4F6F-814A-540E2A50F190}" srcOrd="0" destOrd="0" presId="urn:microsoft.com/office/officeart/2005/8/layout/hierarchy3"/>
    <dgm:cxn modelId="{A6E5F0A7-4EB7-4A7A-997C-A088B66D37EB}" type="presParOf" srcId="{8D5A7BB1-51B3-4F6F-814A-540E2A50F190}" destId="{5B7DBBC6-CEFC-41BC-9409-B93F1B4E961C}" srcOrd="0" destOrd="0" presId="urn:microsoft.com/office/officeart/2005/8/layout/hierarchy3"/>
    <dgm:cxn modelId="{694A288F-6BC3-4264-ACB1-BD3D3AF72E0B}" type="presParOf" srcId="{8D5A7BB1-51B3-4F6F-814A-540E2A50F190}" destId="{C7ED39BF-8B52-4DDE-8BFF-51F1FD5B9571}" srcOrd="1" destOrd="0" presId="urn:microsoft.com/office/officeart/2005/8/layout/hierarchy3"/>
    <dgm:cxn modelId="{EB464A2A-A3E5-4E1F-B68E-F11D9F36C9A0}" type="presParOf" srcId="{D63E1E0F-D2A6-4483-B250-C6241F44A947}" destId="{D5E29617-5634-4156-A4E7-2D5B6C527D56}" srcOrd="1" destOrd="0" presId="urn:microsoft.com/office/officeart/2005/8/layout/hierarchy3"/>
    <dgm:cxn modelId="{993B7FB8-7F9B-4347-B691-47097C2D410D}" type="presParOf" srcId="{D5E29617-5634-4156-A4E7-2D5B6C527D56}" destId="{7BC56D60-ACB5-4209-A510-A1935E8100B8}" srcOrd="0" destOrd="0" presId="urn:microsoft.com/office/officeart/2005/8/layout/hierarchy3"/>
    <dgm:cxn modelId="{9BE34E1A-AAF2-4238-B1B6-83FA40C92F5D}" type="presParOf" srcId="{D5E29617-5634-4156-A4E7-2D5B6C527D56}" destId="{D452E89D-6848-4F6C-AE4B-112D108F9BD7}" srcOrd="1" destOrd="0" presId="urn:microsoft.com/office/officeart/2005/8/layout/hierarchy3"/>
    <dgm:cxn modelId="{DF72CA7B-CB61-4E1B-A546-40D9B98E96D1}" type="presParOf" srcId="{D5E29617-5634-4156-A4E7-2D5B6C527D56}" destId="{19890DDC-2C3B-4DC1-BF54-65588EE4B5D9}" srcOrd="2" destOrd="0" presId="urn:microsoft.com/office/officeart/2005/8/layout/hierarchy3"/>
    <dgm:cxn modelId="{86A83971-6123-4F32-9963-00540E64BCA3}" type="presParOf" srcId="{D5E29617-5634-4156-A4E7-2D5B6C527D56}" destId="{ED276F60-4747-4862-92C6-A9E3EF9AF282}" srcOrd="3" destOrd="0" presId="urn:microsoft.com/office/officeart/2005/8/layout/hierarchy3"/>
    <dgm:cxn modelId="{E511B406-97AE-469E-878A-9CD0E646317E}" type="presParOf" srcId="{D5E29617-5634-4156-A4E7-2D5B6C527D56}" destId="{41436B28-7418-4BC8-8300-763F2DE665EA}" srcOrd="4" destOrd="0" presId="urn:microsoft.com/office/officeart/2005/8/layout/hierarchy3"/>
    <dgm:cxn modelId="{4491B368-7BAA-4E5E-ADC4-F90D081C98D8}" type="presParOf" srcId="{D5E29617-5634-4156-A4E7-2D5B6C527D56}" destId="{41AD7D80-BF00-4A84-9327-36705E7528EB}" srcOrd="5" destOrd="0" presId="urn:microsoft.com/office/officeart/2005/8/layout/hierarchy3"/>
    <dgm:cxn modelId="{7E494D9A-844F-454E-AA10-2688BB4C1823}" type="presParOf" srcId="{B8194E8B-5D51-4DF1-8CFF-8CBF4407AE8A}" destId="{D37A0A41-6CD7-4A1E-94FE-97F4D86ED2AE}" srcOrd="1" destOrd="0" presId="urn:microsoft.com/office/officeart/2005/8/layout/hierarchy3"/>
    <dgm:cxn modelId="{4DD2E780-1D7B-49A1-A14D-CD86AFC5B40B}" type="presParOf" srcId="{D37A0A41-6CD7-4A1E-94FE-97F4D86ED2AE}" destId="{9C8065C8-A3C9-426C-AFA2-E3AD613F7B8E}" srcOrd="0" destOrd="0" presId="urn:microsoft.com/office/officeart/2005/8/layout/hierarchy3"/>
    <dgm:cxn modelId="{9A11145A-74AC-41AD-A413-3A063247822D}" type="presParOf" srcId="{9C8065C8-A3C9-426C-AFA2-E3AD613F7B8E}" destId="{849E4D30-1446-4BD1-9AE0-E90571B561F3}" srcOrd="0" destOrd="0" presId="urn:microsoft.com/office/officeart/2005/8/layout/hierarchy3"/>
    <dgm:cxn modelId="{961135EF-861F-4FBC-8130-FC5B6A9A6D1C}" type="presParOf" srcId="{9C8065C8-A3C9-426C-AFA2-E3AD613F7B8E}" destId="{A5235938-AAA3-41E2-81BE-70DEA688494C}" srcOrd="1" destOrd="0" presId="urn:microsoft.com/office/officeart/2005/8/layout/hierarchy3"/>
    <dgm:cxn modelId="{F1C457BC-47E1-4F52-8B61-9280818D5241}" type="presParOf" srcId="{D37A0A41-6CD7-4A1E-94FE-97F4D86ED2AE}" destId="{687AAF07-9743-4D2B-B120-52FAA4465F32}" srcOrd="1" destOrd="0" presId="urn:microsoft.com/office/officeart/2005/8/layout/hierarchy3"/>
    <dgm:cxn modelId="{04B3E05B-E485-44D4-A7EA-15820425B3D2}" type="presParOf" srcId="{687AAF07-9743-4D2B-B120-52FAA4465F32}" destId="{6135AD1E-4468-4958-9F3A-0B773CB1972A}" srcOrd="0" destOrd="0" presId="urn:microsoft.com/office/officeart/2005/8/layout/hierarchy3"/>
    <dgm:cxn modelId="{9C78B6CD-7E5A-4149-982F-E329D3E01A89}" type="presParOf" srcId="{687AAF07-9743-4D2B-B120-52FAA4465F32}" destId="{F799BFB2-57A7-415B-94FB-3C13CD0EFE7B}" srcOrd="1" destOrd="0" presId="urn:microsoft.com/office/officeart/2005/8/layout/hierarchy3"/>
    <dgm:cxn modelId="{56CE0648-F32B-4C72-859C-3B1188E0315B}" type="presParOf" srcId="{687AAF07-9743-4D2B-B120-52FAA4465F32}" destId="{33EE74BD-02B6-4EDF-A939-9C30E0EB4E1B}" srcOrd="2" destOrd="0" presId="urn:microsoft.com/office/officeart/2005/8/layout/hierarchy3"/>
    <dgm:cxn modelId="{B970B6D2-0C15-4A21-ABE3-513A8D249020}" type="presParOf" srcId="{687AAF07-9743-4D2B-B120-52FAA4465F32}" destId="{EA3D2378-1EA9-4B9A-B4AB-848E34B33224}" srcOrd="3" destOrd="0" presId="urn:microsoft.com/office/officeart/2005/8/layout/hierarchy3"/>
    <dgm:cxn modelId="{EECA7FB7-A350-424E-B2B8-1395C79A000C}" type="presParOf" srcId="{687AAF07-9743-4D2B-B120-52FAA4465F32}" destId="{29378A46-845D-46C5-899E-99C61BD2C437}" srcOrd="4" destOrd="0" presId="urn:microsoft.com/office/officeart/2005/8/layout/hierarchy3"/>
    <dgm:cxn modelId="{C7BF9B2C-1486-44C2-B28E-8021212E3B48}" type="presParOf" srcId="{687AAF07-9743-4D2B-B120-52FAA4465F32}" destId="{B41B9B21-B5E2-45EF-BDF3-91176D74347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D441F-DBEA-4D41-9C5C-67B4B257E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A9BCA9-D2A4-4D83-837F-BC402BD6F5BE}">
      <dgm:prSet phldrT="[Текст]"/>
      <dgm:spPr/>
      <dgm:t>
        <a:bodyPr/>
        <a:lstStyle/>
        <a:p>
          <a:pPr>
            <a:buNone/>
          </a:pPr>
          <a:r>
            <a:rPr lang="ru-RU" b="1" dirty="0"/>
            <a:t>Дыхательные техники</a:t>
          </a:r>
          <a:endParaRPr lang="ru-RU" dirty="0"/>
        </a:p>
      </dgm:t>
    </dgm:pt>
    <dgm:pt modelId="{BF45EC8F-C24E-4996-B659-B21DDF6873B7}" type="parTrans" cxnId="{7604CF79-20A1-4239-ABC9-7C87E4914C20}">
      <dgm:prSet/>
      <dgm:spPr/>
      <dgm:t>
        <a:bodyPr/>
        <a:lstStyle/>
        <a:p>
          <a:endParaRPr lang="ru-RU"/>
        </a:p>
      </dgm:t>
    </dgm:pt>
    <dgm:pt modelId="{3C559C15-910E-4654-9525-B6DA42F344A6}" type="sibTrans" cxnId="{7604CF79-20A1-4239-ABC9-7C87E4914C20}">
      <dgm:prSet/>
      <dgm:spPr/>
      <dgm:t>
        <a:bodyPr/>
        <a:lstStyle/>
        <a:p>
          <a:endParaRPr lang="ru-RU"/>
        </a:p>
      </dgm:t>
    </dgm:pt>
    <dgm:pt modelId="{93DF445E-DA62-4241-87A2-FC63F22EA89F}">
      <dgm:prSet phldrT="[Текст]"/>
      <dgm:spPr/>
      <dgm:t>
        <a:bodyPr/>
        <a:lstStyle/>
        <a:p>
          <a:pPr>
            <a:buNone/>
          </a:pPr>
          <a:r>
            <a:rPr lang="ru-RU" b="1" dirty="0"/>
            <a:t>Медитация и визуализация</a:t>
          </a:r>
          <a:endParaRPr lang="ru-RU" dirty="0"/>
        </a:p>
      </dgm:t>
    </dgm:pt>
    <dgm:pt modelId="{4ABAA536-ACFB-479C-ABC5-0DDEB77652AC}" type="parTrans" cxnId="{97D444C6-2A30-4F21-8378-63D2CCAE7F32}">
      <dgm:prSet/>
      <dgm:spPr/>
      <dgm:t>
        <a:bodyPr/>
        <a:lstStyle/>
        <a:p>
          <a:endParaRPr lang="ru-RU"/>
        </a:p>
      </dgm:t>
    </dgm:pt>
    <dgm:pt modelId="{3E7AA604-182C-4B8D-87C6-3C13A3448E01}" type="sibTrans" cxnId="{97D444C6-2A30-4F21-8378-63D2CCAE7F32}">
      <dgm:prSet/>
      <dgm:spPr/>
      <dgm:t>
        <a:bodyPr/>
        <a:lstStyle/>
        <a:p>
          <a:endParaRPr lang="ru-RU"/>
        </a:p>
      </dgm:t>
    </dgm:pt>
    <dgm:pt modelId="{048AAB28-2008-4898-A5A9-3EEE12C35569}">
      <dgm:prSet phldrT="[Текст]"/>
      <dgm:spPr/>
      <dgm:t>
        <a:bodyPr/>
        <a:lstStyle/>
        <a:p>
          <a:pPr>
            <a:buNone/>
          </a:pPr>
          <a:r>
            <a:rPr lang="ru-RU" b="1" dirty="0"/>
            <a:t>Йога и растяжка</a:t>
          </a:r>
          <a:endParaRPr lang="ru-RU" dirty="0"/>
        </a:p>
      </dgm:t>
    </dgm:pt>
    <dgm:pt modelId="{06FE4957-D160-4EC8-BA1C-48EAECF4FEAB}" type="parTrans" cxnId="{81F50BA5-7AD9-452C-A332-7C213D3B9122}">
      <dgm:prSet/>
      <dgm:spPr/>
      <dgm:t>
        <a:bodyPr/>
        <a:lstStyle/>
        <a:p>
          <a:endParaRPr lang="ru-RU"/>
        </a:p>
      </dgm:t>
    </dgm:pt>
    <dgm:pt modelId="{5053BA3E-2116-46E5-8BD2-F027CF5362CD}" type="sibTrans" cxnId="{81F50BA5-7AD9-452C-A332-7C213D3B9122}">
      <dgm:prSet/>
      <dgm:spPr/>
      <dgm:t>
        <a:bodyPr/>
        <a:lstStyle/>
        <a:p>
          <a:endParaRPr lang="ru-RU"/>
        </a:p>
      </dgm:t>
    </dgm:pt>
    <dgm:pt modelId="{11D4154A-C2AF-46F2-8B3F-1BFFEE1AD619}">
      <dgm:prSet phldrT="[Текст]"/>
      <dgm:spPr/>
      <dgm:t>
        <a:bodyPr/>
        <a:lstStyle/>
        <a:p>
          <a:pPr>
            <a:buNone/>
          </a:pPr>
          <a:r>
            <a:rPr lang="ru-RU" b="1" dirty="0"/>
            <a:t>Планирование непредвиденных событий</a:t>
          </a:r>
          <a:endParaRPr lang="ru-RU" dirty="0"/>
        </a:p>
      </dgm:t>
    </dgm:pt>
    <dgm:pt modelId="{5419DB3B-5616-43C6-9B27-03BF95069453}" type="parTrans" cxnId="{211D1FE1-07F4-4DC5-882E-2D28FE9C6650}">
      <dgm:prSet/>
      <dgm:spPr/>
      <dgm:t>
        <a:bodyPr/>
        <a:lstStyle/>
        <a:p>
          <a:endParaRPr lang="ru-RU"/>
        </a:p>
      </dgm:t>
    </dgm:pt>
    <dgm:pt modelId="{613460E2-E55A-4118-80A7-2BADB05F1F5E}" type="sibTrans" cxnId="{211D1FE1-07F4-4DC5-882E-2D28FE9C6650}">
      <dgm:prSet/>
      <dgm:spPr/>
      <dgm:t>
        <a:bodyPr/>
        <a:lstStyle/>
        <a:p>
          <a:endParaRPr lang="ru-RU"/>
        </a:p>
      </dgm:t>
    </dgm:pt>
    <dgm:pt modelId="{81F6C516-AC46-4BAF-803D-A7084CADD9C0}">
      <dgm:prSet phldrT="[Текст]" phldr="0"/>
      <dgm:spPr/>
      <dgm:t>
        <a:bodyPr/>
        <a:lstStyle/>
        <a:p>
          <a:pPr>
            <a:buNone/>
          </a:pPr>
          <a:r>
            <a:rPr lang="ru-RU" b="1" dirty="0"/>
            <a:t>Сосредоточиться на себе, а не на конкуренции с другими</a:t>
          </a:r>
          <a:endParaRPr lang="ru-RU" dirty="0"/>
        </a:p>
      </dgm:t>
    </dgm:pt>
    <dgm:pt modelId="{DE9BF9BB-D739-4373-A032-6A1A962AE5A0}" type="parTrans" cxnId="{7F529C5F-2FCD-4AE4-8C70-12F3C0198788}">
      <dgm:prSet/>
      <dgm:spPr/>
      <dgm:t>
        <a:bodyPr/>
        <a:lstStyle/>
        <a:p>
          <a:endParaRPr lang="ru-RU"/>
        </a:p>
      </dgm:t>
    </dgm:pt>
    <dgm:pt modelId="{2E16AE53-BDC9-4A3F-95CF-4CDE889A3817}" type="sibTrans" cxnId="{7F529C5F-2FCD-4AE4-8C70-12F3C0198788}">
      <dgm:prSet/>
      <dgm:spPr/>
      <dgm:t>
        <a:bodyPr/>
        <a:lstStyle/>
        <a:p>
          <a:endParaRPr lang="ru-RU"/>
        </a:p>
      </dgm:t>
    </dgm:pt>
    <dgm:pt modelId="{1FD0A130-4C41-456C-994C-3CEAE42264B1}">
      <dgm:prSet phldrT="[Текст]" phldr="0"/>
      <dgm:spPr/>
      <dgm:t>
        <a:bodyPr/>
        <a:lstStyle/>
        <a:p>
          <a:pPr>
            <a:buNone/>
          </a:pPr>
          <a:r>
            <a:rPr lang="ru-RU" b="1" dirty="0"/>
            <a:t>Музыка и звуковая терапия</a:t>
          </a:r>
          <a:endParaRPr lang="ru-RU" dirty="0"/>
        </a:p>
      </dgm:t>
    </dgm:pt>
    <dgm:pt modelId="{5BD2851F-6284-46D6-A252-826507D00CA6}" type="parTrans" cxnId="{735C014A-7E94-426A-8C20-BCB54A7A5DF0}">
      <dgm:prSet/>
      <dgm:spPr/>
      <dgm:t>
        <a:bodyPr/>
        <a:lstStyle/>
        <a:p>
          <a:endParaRPr lang="ru-RU"/>
        </a:p>
      </dgm:t>
    </dgm:pt>
    <dgm:pt modelId="{A2F628F4-90B7-40B2-8C6F-7C9346646687}" type="sibTrans" cxnId="{735C014A-7E94-426A-8C20-BCB54A7A5DF0}">
      <dgm:prSet/>
      <dgm:spPr/>
      <dgm:t>
        <a:bodyPr/>
        <a:lstStyle/>
        <a:p>
          <a:endParaRPr lang="ru-RU"/>
        </a:p>
      </dgm:t>
    </dgm:pt>
    <dgm:pt modelId="{47060FD9-CB57-4CBA-803D-6E74AA273D86}">
      <dgm:prSet phldrT="[Текст]" phldr="0"/>
      <dgm:spPr/>
      <dgm:t>
        <a:bodyPr/>
        <a:lstStyle/>
        <a:p>
          <a:pPr>
            <a:buNone/>
          </a:pPr>
          <a:r>
            <a:rPr lang="ru-RU" b="1" dirty="0"/>
            <a:t>Прогрессивная мышечная релаксация</a:t>
          </a:r>
          <a:endParaRPr lang="ru-RU" dirty="0"/>
        </a:p>
      </dgm:t>
    </dgm:pt>
    <dgm:pt modelId="{F3889ED0-A118-4125-8EB1-00D1C286D872}" type="parTrans" cxnId="{549B9EAB-E26D-44F1-8138-60DE3797065A}">
      <dgm:prSet/>
      <dgm:spPr/>
      <dgm:t>
        <a:bodyPr/>
        <a:lstStyle/>
        <a:p>
          <a:endParaRPr lang="ru-RU"/>
        </a:p>
      </dgm:t>
    </dgm:pt>
    <dgm:pt modelId="{833B4E8C-137C-45A5-AF4A-005073195C79}" type="sibTrans" cxnId="{549B9EAB-E26D-44F1-8138-60DE3797065A}">
      <dgm:prSet/>
      <dgm:spPr/>
      <dgm:t>
        <a:bodyPr/>
        <a:lstStyle/>
        <a:p>
          <a:endParaRPr lang="ru-RU"/>
        </a:p>
      </dgm:t>
    </dgm:pt>
    <dgm:pt modelId="{6A51193F-7AD9-494A-960C-64E6489C1E28}">
      <dgm:prSet phldrT="[Текст]" phldr="0"/>
      <dgm:spPr/>
      <dgm:t>
        <a:bodyPr/>
        <a:lstStyle/>
        <a:p>
          <a:pPr>
            <a:buNone/>
          </a:pPr>
          <a:r>
            <a:rPr lang="ru-RU" b="1" dirty="0"/>
            <a:t>Массаж и самомассаж</a:t>
          </a:r>
          <a:endParaRPr lang="ru-RU" dirty="0"/>
        </a:p>
      </dgm:t>
    </dgm:pt>
    <dgm:pt modelId="{56DE42FF-B71E-42E0-B7A7-3C0A7F15EBF4}" type="parTrans" cxnId="{89E8A85C-9669-40D6-8E0D-82AB732586A3}">
      <dgm:prSet/>
      <dgm:spPr/>
      <dgm:t>
        <a:bodyPr/>
        <a:lstStyle/>
        <a:p>
          <a:endParaRPr lang="ru-RU"/>
        </a:p>
      </dgm:t>
    </dgm:pt>
    <dgm:pt modelId="{70B099FB-93F4-4513-8D3C-2F541B41EDE2}" type="sibTrans" cxnId="{89E8A85C-9669-40D6-8E0D-82AB732586A3}">
      <dgm:prSet/>
      <dgm:spPr/>
      <dgm:t>
        <a:bodyPr/>
        <a:lstStyle/>
        <a:p>
          <a:endParaRPr lang="ru-RU"/>
        </a:p>
      </dgm:t>
    </dgm:pt>
    <dgm:pt modelId="{2A937698-1009-48A7-9ABB-3C591AD499FA}" type="pres">
      <dgm:prSet presAssocID="{317D441F-DBEA-4D41-9C5C-67B4B257E972}" presName="linear" presStyleCnt="0">
        <dgm:presLayoutVars>
          <dgm:animLvl val="lvl"/>
          <dgm:resizeHandles val="exact"/>
        </dgm:presLayoutVars>
      </dgm:prSet>
      <dgm:spPr/>
    </dgm:pt>
    <dgm:pt modelId="{ED49976D-0A9F-4237-8FCC-19CD01FF6FB3}" type="pres">
      <dgm:prSet presAssocID="{63A9BCA9-D2A4-4D83-837F-BC402BD6F5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C98E28-3BC6-416E-846A-31628E60FF5E}" type="pres">
      <dgm:prSet presAssocID="{3C559C15-910E-4654-9525-B6DA42F344A6}" presName="spacer" presStyleCnt="0"/>
      <dgm:spPr/>
    </dgm:pt>
    <dgm:pt modelId="{708FB5C2-8A4D-49AF-B34A-8C98A7F05162}" type="pres">
      <dgm:prSet presAssocID="{47060FD9-CB57-4CBA-803D-6E74AA273D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F67645-84EB-4D8B-AD0E-2949819D40E4}" type="pres">
      <dgm:prSet presAssocID="{47060FD9-CB57-4CBA-803D-6E74AA273D86}" presName="childText" presStyleLbl="revTx" presStyleIdx="0" presStyleCnt="2">
        <dgm:presLayoutVars>
          <dgm:bulletEnabled val="1"/>
        </dgm:presLayoutVars>
      </dgm:prSet>
      <dgm:spPr/>
    </dgm:pt>
    <dgm:pt modelId="{AB7AA9C0-DC51-4279-B5FF-FB374B6294FD}" type="pres">
      <dgm:prSet presAssocID="{048AAB28-2008-4898-A5A9-3EEE12C355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09266A-00E0-4BD5-9DDF-DA4E28C67962}" type="pres">
      <dgm:prSet presAssocID="{5053BA3E-2116-46E5-8BD2-F027CF5362CD}" presName="spacer" presStyleCnt="0"/>
      <dgm:spPr/>
    </dgm:pt>
    <dgm:pt modelId="{3965679D-56E9-4A43-9434-F3A301D6D64C}" type="pres">
      <dgm:prSet presAssocID="{1FD0A130-4C41-456C-994C-3CEAE42264B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5DEA704-39B8-4C9F-8721-2193C6055660}" type="pres">
      <dgm:prSet presAssocID="{1FD0A130-4C41-456C-994C-3CEAE42264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E8A85C-9669-40D6-8E0D-82AB732586A3}" srcId="{47060FD9-CB57-4CBA-803D-6E74AA273D86}" destId="{6A51193F-7AD9-494A-960C-64E6489C1E28}" srcOrd="1" destOrd="0" parTransId="{56DE42FF-B71E-42E0-B7A7-3C0A7F15EBF4}" sibTransId="{70B099FB-93F4-4513-8D3C-2F541B41EDE2}"/>
    <dgm:cxn modelId="{7F529C5F-2FCD-4AE4-8C70-12F3C0198788}" srcId="{1FD0A130-4C41-456C-994C-3CEAE42264B1}" destId="{81F6C516-AC46-4BAF-803D-A7084CADD9C0}" srcOrd="1" destOrd="0" parTransId="{DE9BF9BB-D739-4373-A032-6A1A962AE5A0}" sibTransId="{2E16AE53-BDC9-4A3F-95CF-4CDE889A3817}"/>
    <dgm:cxn modelId="{735C014A-7E94-426A-8C20-BCB54A7A5DF0}" srcId="{317D441F-DBEA-4D41-9C5C-67B4B257E972}" destId="{1FD0A130-4C41-456C-994C-3CEAE42264B1}" srcOrd="3" destOrd="0" parTransId="{5BD2851F-6284-46D6-A252-826507D00CA6}" sibTransId="{A2F628F4-90B7-40B2-8C6F-7C9346646687}"/>
    <dgm:cxn modelId="{7604CF79-20A1-4239-ABC9-7C87E4914C20}" srcId="{317D441F-DBEA-4D41-9C5C-67B4B257E972}" destId="{63A9BCA9-D2A4-4D83-837F-BC402BD6F5BE}" srcOrd="0" destOrd="0" parTransId="{BF45EC8F-C24E-4996-B659-B21DDF6873B7}" sibTransId="{3C559C15-910E-4654-9525-B6DA42F344A6}"/>
    <dgm:cxn modelId="{209D3D80-3A48-4756-BCC0-3C91C492FD38}" type="presOf" srcId="{63A9BCA9-D2A4-4D83-837F-BC402BD6F5BE}" destId="{ED49976D-0A9F-4237-8FCC-19CD01FF6FB3}" srcOrd="0" destOrd="0" presId="urn:microsoft.com/office/officeart/2005/8/layout/vList2"/>
    <dgm:cxn modelId="{AC7AC38A-7B1E-4DF1-A6B0-020EF2AF1EB1}" type="presOf" srcId="{11D4154A-C2AF-46F2-8B3F-1BFFEE1AD619}" destId="{85DEA704-39B8-4C9F-8721-2193C6055660}" srcOrd="0" destOrd="0" presId="urn:microsoft.com/office/officeart/2005/8/layout/vList2"/>
    <dgm:cxn modelId="{8F61A194-ECF8-485A-B57D-AC0F8B6303CA}" type="presOf" srcId="{47060FD9-CB57-4CBA-803D-6E74AA273D86}" destId="{708FB5C2-8A4D-49AF-B34A-8C98A7F05162}" srcOrd="0" destOrd="0" presId="urn:microsoft.com/office/officeart/2005/8/layout/vList2"/>
    <dgm:cxn modelId="{609B6D9D-B63E-4E28-8A38-1D52220999D2}" type="presOf" srcId="{6A51193F-7AD9-494A-960C-64E6489C1E28}" destId="{25F67645-84EB-4D8B-AD0E-2949819D40E4}" srcOrd="0" destOrd="1" presId="urn:microsoft.com/office/officeart/2005/8/layout/vList2"/>
    <dgm:cxn modelId="{81F50BA5-7AD9-452C-A332-7C213D3B9122}" srcId="{317D441F-DBEA-4D41-9C5C-67B4B257E972}" destId="{048AAB28-2008-4898-A5A9-3EEE12C35569}" srcOrd="2" destOrd="0" parTransId="{06FE4957-D160-4EC8-BA1C-48EAECF4FEAB}" sibTransId="{5053BA3E-2116-46E5-8BD2-F027CF5362CD}"/>
    <dgm:cxn modelId="{549B9EAB-E26D-44F1-8138-60DE3797065A}" srcId="{317D441F-DBEA-4D41-9C5C-67B4B257E972}" destId="{47060FD9-CB57-4CBA-803D-6E74AA273D86}" srcOrd="1" destOrd="0" parTransId="{F3889ED0-A118-4125-8EB1-00D1C286D872}" sibTransId="{833B4E8C-137C-45A5-AF4A-005073195C79}"/>
    <dgm:cxn modelId="{FF6A27B0-8589-4D4C-BCF5-3D1C0D640436}" type="presOf" srcId="{1FD0A130-4C41-456C-994C-3CEAE42264B1}" destId="{3965679D-56E9-4A43-9434-F3A301D6D64C}" srcOrd="0" destOrd="0" presId="urn:microsoft.com/office/officeart/2005/8/layout/vList2"/>
    <dgm:cxn modelId="{E62EC6B9-F3F3-4EF8-BC44-ED934DBDA020}" type="presOf" srcId="{048AAB28-2008-4898-A5A9-3EEE12C35569}" destId="{AB7AA9C0-DC51-4279-B5FF-FB374B6294FD}" srcOrd="0" destOrd="0" presId="urn:microsoft.com/office/officeart/2005/8/layout/vList2"/>
    <dgm:cxn modelId="{085AB3C0-7D4C-4E13-8587-3E57FC8AF2DB}" type="presOf" srcId="{317D441F-DBEA-4D41-9C5C-67B4B257E972}" destId="{2A937698-1009-48A7-9ABB-3C591AD499FA}" srcOrd="0" destOrd="0" presId="urn:microsoft.com/office/officeart/2005/8/layout/vList2"/>
    <dgm:cxn modelId="{9D6F2BC1-767B-4D77-87C6-6C0E4395C747}" type="presOf" srcId="{81F6C516-AC46-4BAF-803D-A7084CADD9C0}" destId="{85DEA704-39B8-4C9F-8721-2193C6055660}" srcOrd="0" destOrd="1" presId="urn:microsoft.com/office/officeart/2005/8/layout/vList2"/>
    <dgm:cxn modelId="{97D444C6-2A30-4F21-8378-63D2CCAE7F32}" srcId="{47060FD9-CB57-4CBA-803D-6E74AA273D86}" destId="{93DF445E-DA62-4241-87A2-FC63F22EA89F}" srcOrd="0" destOrd="0" parTransId="{4ABAA536-ACFB-479C-ABC5-0DDEB77652AC}" sibTransId="{3E7AA604-182C-4B8D-87C6-3C13A3448E01}"/>
    <dgm:cxn modelId="{8E731CC8-2359-4CD0-ACE9-9AFFB58566EA}" type="presOf" srcId="{93DF445E-DA62-4241-87A2-FC63F22EA89F}" destId="{25F67645-84EB-4D8B-AD0E-2949819D40E4}" srcOrd="0" destOrd="0" presId="urn:microsoft.com/office/officeart/2005/8/layout/vList2"/>
    <dgm:cxn modelId="{211D1FE1-07F4-4DC5-882E-2D28FE9C6650}" srcId="{1FD0A130-4C41-456C-994C-3CEAE42264B1}" destId="{11D4154A-C2AF-46F2-8B3F-1BFFEE1AD619}" srcOrd="0" destOrd="0" parTransId="{5419DB3B-5616-43C6-9B27-03BF95069453}" sibTransId="{613460E2-E55A-4118-80A7-2BADB05F1F5E}"/>
    <dgm:cxn modelId="{7F4A32E7-CD94-454C-9B64-17DBB8A00190}" type="presParOf" srcId="{2A937698-1009-48A7-9ABB-3C591AD499FA}" destId="{ED49976D-0A9F-4237-8FCC-19CD01FF6FB3}" srcOrd="0" destOrd="0" presId="urn:microsoft.com/office/officeart/2005/8/layout/vList2"/>
    <dgm:cxn modelId="{10627836-55DA-4AAB-AF28-360945B7DD05}" type="presParOf" srcId="{2A937698-1009-48A7-9ABB-3C591AD499FA}" destId="{8AC98E28-3BC6-416E-846A-31628E60FF5E}" srcOrd="1" destOrd="0" presId="urn:microsoft.com/office/officeart/2005/8/layout/vList2"/>
    <dgm:cxn modelId="{D1487745-6F88-430A-8C19-C1878DBCF712}" type="presParOf" srcId="{2A937698-1009-48A7-9ABB-3C591AD499FA}" destId="{708FB5C2-8A4D-49AF-B34A-8C98A7F05162}" srcOrd="2" destOrd="0" presId="urn:microsoft.com/office/officeart/2005/8/layout/vList2"/>
    <dgm:cxn modelId="{67608748-89A6-4093-A8A7-E603C1B81038}" type="presParOf" srcId="{2A937698-1009-48A7-9ABB-3C591AD499FA}" destId="{25F67645-84EB-4D8B-AD0E-2949819D40E4}" srcOrd="3" destOrd="0" presId="urn:microsoft.com/office/officeart/2005/8/layout/vList2"/>
    <dgm:cxn modelId="{B9789674-F05C-4CE7-8313-25390EFF3C01}" type="presParOf" srcId="{2A937698-1009-48A7-9ABB-3C591AD499FA}" destId="{AB7AA9C0-DC51-4279-B5FF-FB374B6294FD}" srcOrd="4" destOrd="0" presId="urn:microsoft.com/office/officeart/2005/8/layout/vList2"/>
    <dgm:cxn modelId="{5F1CAC14-4170-447E-ADB4-E0E94233350A}" type="presParOf" srcId="{2A937698-1009-48A7-9ABB-3C591AD499FA}" destId="{0409266A-00E0-4BD5-9DDF-DA4E28C67962}" srcOrd="5" destOrd="0" presId="urn:microsoft.com/office/officeart/2005/8/layout/vList2"/>
    <dgm:cxn modelId="{CD6A2D44-F62F-4BCA-AE4B-59DB619D6F94}" type="presParOf" srcId="{2A937698-1009-48A7-9ABB-3C591AD499FA}" destId="{3965679D-56E9-4A43-9434-F3A301D6D64C}" srcOrd="6" destOrd="0" presId="urn:microsoft.com/office/officeart/2005/8/layout/vList2"/>
    <dgm:cxn modelId="{E6868C7F-93C3-4BAB-B431-E0EB73E95610}" type="presParOf" srcId="{2A937698-1009-48A7-9ABB-3C591AD499FA}" destId="{85DEA704-39B8-4C9F-8721-2193C605566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9AB2E-7F67-4570-993E-BB5FEFABF509}">
      <dsp:nvSpPr>
        <dsp:cNvPr id="0" name=""/>
        <dsp:cNvSpPr/>
      </dsp:nvSpPr>
      <dsp:spPr>
        <a:xfrm>
          <a:off x="4168550" y="-51921"/>
          <a:ext cx="1960042" cy="1377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Исследования А.С. Шафрановой</a:t>
          </a:r>
          <a:r>
            <a:rPr lang="ru-RU" sz="1600" kern="1200" dirty="0"/>
            <a:t> (20-е годы XX века)</a:t>
          </a:r>
        </a:p>
      </dsp:txBody>
      <dsp:txXfrm>
        <a:off x="4235789" y="15318"/>
        <a:ext cx="1825564" cy="1242915"/>
      </dsp:txXfrm>
    </dsp:sp>
    <dsp:sp modelId="{7B9A5219-5E7B-4DD9-AC25-5F9D9BBA6016}">
      <dsp:nvSpPr>
        <dsp:cNvPr id="0" name=""/>
        <dsp:cNvSpPr/>
      </dsp:nvSpPr>
      <dsp:spPr>
        <a:xfrm>
          <a:off x="2418269" y="636775"/>
          <a:ext cx="5460605" cy="5460605"/>
        </a:xfrm>
        <a:custGeom>
          <a:avLst/>
          <a:gdLst/>
          <a:ahLst/>
          <a:cxnLst/>
          <a:rect l="0" t="0" r="0" b="0"/>
          <a:pathLst>
            <a:path>
              <a:moveTo>
                <a:pt x="3914873" y="270354"/>
              </a:moveTo>
              <a:arcTo wR="2730302" hR="2730302" stAng="17742769" swAng="8518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8626-6938-405C-BD67-12C0509FE155}">
      <dsp:nvSpPr>
        <dsp:cNvPr id="0" name=""/>
        <dsp:cNvSpPr/>
      </dsp:nvSpPr>
      <dsp:spPr>
        <a:xfrm>
          <a:off x="6621887" y="1422649"/>
          <a:ext cx="1782391" cy="115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Работы </a:t>
          </a:r>
          <a:br>
            <a:rPr lang="ru-RU" sz="1600" b="1" kern="1200" dirty="0"/>
          </a:br>
          <a:r>
            <a:rPr lang="ru-RU" sz="1600" b="1" kern="1200" dirty="0"/>
            <a:t>Т.В. </a:t>
          </a:r>
          <a:r>
            <a:rPr lang="ru-RU" sz="1600" b="1" kern="1200" dirty="0" err="1"/>
            <a:t>Форманюк</a:t>
          </a:r>
          <a:endParaRPr lang="ru-RU" sz="1600" kern="1200" dirty="0"/>
        </a:p>
      </dsp:txBody>
      <dsp:txXfrm>
        <a:off x="6678443" y="1479205"/>
        <a:ext cx="1669279" cy="1045442"/>
      </dsp:txXfrm>
    </dsp:sp>
    <dsp:sp modelId="{01E99B55-5FB7-44FB-8F9F-E29C56B8FB4F}">
      <dsp:nvSpPr>
        <dsp:cNvPr id="0" name=""/>
        <dsp:cNvSpPr/>
      </dsp:nvSpPr>
      <dsp:spPr>
        <a:xfrm>
          <a:off x="2418269" y="636775"/>
          <a:ext cx="5460605" cy="5460605"/>
        </a:xfrm>
        <a:custGeom>
          <a:avLst/>
          <a:gdLst/>
          <a:ahLst/>
          <a:cxnLst/>
          <a:rect l="0" t="0" r="0" b="0"/>
          <a:pathLst>
            <a:path>
              <a:moveTo>
                <a:pt x="5418029" y="2250013"/>
              </a:moveTo>
              <a:arcTo wR="2730302" hR="2730302" stAng="20992100" swAng="1215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AAB7E-9B2D-4501-97F1-B70342C02A44}">
      <dsp:nvSpPr>
        <dsp:cNvPr id="0" name=""/>
        <dsp:cNvSpPr/>
      </dsp:nvSpPr>
      <dsp:spPr>
        <a:xfrm>
          <a:off x="6621887" y="4152951"/>
          <a:ext cx="1782391" cy="115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Исследование З.В. </a:t>
          </a:r>
          <a:r>
            <a:rPr lang="ru-RU" sz="1600" b="1" kern="1200" dirty="0" err="1"/>
            <a:t>Крецан</a:t>
          </a:r>
          <a:r>
            <a:rPr lang="ru-RU" sz="1600" b="1" kern="1200" dirty="0"/>
            <a:t>, Е.В. Морозова, </a:t>
          </a:r>
          <a:br>
            <a:rPr lang="ru-RU" sz="1600" b="1" kern="1200" dirty="0"/>
          </a:br>
          <a:r>
            <a:rPr lang="ru-RU" sz="1600" b="1" kern="1200" dirty="0"/>
            <a:t>Л.В. Семке</a:t>
          </a:r>
          <a:endParaRPr lang="ru-RU" sz="1600" kern="1200" dirty="0"/>
        </a:p>
      </dsp:txBody>
      <dsp:txXfrm>
        <a:off x="6678443" y="4209507"/>
        <a:ext cx="1669279" cy="1045442"/>
      </dsp:txXfrm>
    </dsp:sp>
    <dsp:sp modelId="{FFB3EAE5-B1B6-473F-98B5-CEA539BFB9CC}">
      <dsp:nvSpPr>
        <dsp:cNvPr id="0" name=""/>
        <dsp:cNvSpPr/>
      </dsp:nvSpPr>
      <dsp:spPr>
        <a:xfrm>
          <a:off x="2418269" y="636775"/>
          <a:ext cx="5460605" cy="5460605"/>
        </a:xfrm>
        <a:custGeom>
          <a:avLst/>
          <a:gdLst/>
          <a:ahLst/>
          <a:cxnLst/>
          <a:rect l="0" t="0" r="0" b="0"/>
          <a:pathLst>
            <a:path>
              <a:moveTo>
                <a:pt x="4467842" y="4836366"/>
              </a:moveTo>
              <a:arcTo wR="2730302" hR="2730302" stAng="3028606" swAng="9244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C46A4-41BF-4DA4-8EA2-E0AF6CFF3F24}">
      <dsp:nvSpPr>
        <dsp:cNvPr id="0" name=""/>
        <dsp:cNvSpPr/>
      </dsp:nvSpPr>
      <dsp:spPr>
        <a:xfrm>
          <a:off x="4257376" y="5518103"/>
          <a:ext cx="1782391" cy="115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Исследование </a:t>
          </a:r>
          <a:br>
            <a:rPr lang="ru-RU" sz="1600" b="1" kern="1200" dirty="0"/>
          </a:br>
          <a:r>
            <a:rPr lang="ru-RU" sz="1600" b="1" kern="1200" dirty="0"/>
            <a:t>У. </a:t>
          </a:r>
          <a:r>
            <a:rPr lang="ru-RU" sz="1600" b="1" kern="1200" dirty="0" err="1"/>
            <a:t>Шауфели</a:t>
          </a:r>
          <a:endParaRPr lang="ru-RU" sz="1600" kern="1200" dirty="0"/>
        </a:p>
      </dsp:txBody>
      <dsp:txXfrm>
        <a:off x="4313932" y="5574659"/>
        <a:ext cx="1669279" cy="1045442"/>
      </dsp:txXfrm>
    </dsp:sp>
    <dsp:sp modelId="{C8112C86-CDE9-408B-8D61-FE6BAE28057D}">
      <dsp:nvSpPr>
        <dsp:cNvPr id="0" name=""/>
        <dsp:cNvSpPr/>
      </dsp:nvSpPr>
      <dsp:spPr>
        <a:xfrm>
          <a:off x="2418269" y="636775"/>
          <a:ext cx="5460605" cy="5460605"/>
        </a:xfrm>
        <a:custGeom>
          <a:avLst/>
          <a:gdLst/>
          <a:ahLst/>
          <a:cxnLst/>
          <a:rect l="0" t="0" r="0" b="0"/>
          <a:pathLst>
            <a:path>
              <a:moveTo>
                <a:pt x="1614727" y="5222298"/>
              </a:moveTo>
              <a:arcTo wR="2730302" hR="2730302" stAng="6846979" swAng="9244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BF85A-21B2-4509-857C-F3768955E133}">
      <dsp:nvSpPr>
        <dsp:cNvPr id="0" name=""/>
        <dsp:cNvSpPr/>
      </dsp:nvSpPr>
      <dsp:spPr>
        <a:xfrm>
          <a:off x="1892864" y="4152951"/>
          <a:ext cx="1782391" cy="115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Исследование </a:t>
          </a:r>
          <a:br>
            <a:rPr lang="ru-RU" sz="1600" b="1" kern="1200" dirty="0"/>
          </a:br>
          <a:r>
            <a:rPr lang="ru-RU" sz="1600" b="1" kern="1200" dirty="0"/>
            <a:t>А. Баккера</a:t>
          </a:r>
          <a:endParaRPr lang="ru-RU" sz="1600" kern="1200" dirty="0"/>
        </a:p>
      </dsp:txBody>
      <dsp:txXfrm>
        <a:off x="1949420" y="4209507"/>
        <a:ext cx="1669279" cy="1045442"/>
      </dsp:txXfrm>
    </dsp:sp>
    <dsp:sp modelId="{0AFBA9B3-3C3D-4A73-90D5-0AB0590B15EA}">
      <dsp:nvSpPr>
        <dsp:cNvPr id="0" name=""/>
        <dsp:cNvSpPr/>
      </dsp:nvSpPr>
      <dsp:spPr>
        <a:xfrm>
          <a:off x="2418269" y="636775"/>
          <a:ext cx="5460605" cy="5460605"/>
        </a:xfrm>
        <a:custGeom>
          <a:avLst/>
          <a:gdLst/>
          <a:ahLst/>
          <a:cxnLst/>
          <a:rect l="0" t="0" r="0" b="0"/>
          <a:pathLst>
            <a:path>
              <a:moveTo>
                <a:pt x="42575" y="3210592"/>
              </a:moveTo>
              <a:arcTo wR="2730302" hR="2730302" stAng="10192100" swAng="1215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906DC-619D-4459-8BC7-041C6B701C33}">
      <dsp:nvSpPr>
        <dsp:cNvPr id="0" name=""/>
        <dsp:cNvSpPr/>
      </dsp:nvSpPr>
      <dsp:spPr>
        <a:xfrm>
          <a:off x="1892864" y="1422649"/>
          <a:ext cx="1782391" cy="115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Исследование </a:t>
          </a:r>
          <a:br>
            <a:rPr lang="ru-RU" sz="1600" b="1" kern="1200" dirty="0"/>
          </a:br>
          <a:r>
            <a:rPr lang="ru-RU" sz="1600" b="1" kern="1200" dirty="0"/>
            <a:t>Л. С. Скрипниченко</a:t>
          </a:r>
          <a:endParaRPr lang="ru-RU" sz="1600" kern="1200" dirty="0"/>
        </a:p>
      </dsp:txBody>
      <dsp:txXfrm>
        <a:off x="1949420" y="1479205"/>
        <a:ext cx="1669279" cy="1045442"/>
      </dsp:txXfrm>
    </dsp:sp>
    <dsp:sp modelId="{814EBB46-80A8-4BB8-94D6-BE97B5A08976}">
      <dsp:nvSpPr>
        <dsp:cNvPr id="0" name=""/>
        <dsp:cNvSpPr/>
      </dsp:nvSpPr>
      <dsp:spPr>
        <a:xfrm>
          <a:off x="2418269" y="636775"/>
          <a:ext cx="5460605" cy="5460605"/>
        </a:xfrm>
        <a:custGeom>
          <a:avLst/>
          <a:gdLst/>
          <a:ahLst/>
          <a:cxnLst/>
          <a:rect l="0" t="0" r="0" b="0"/>
          <a:pathLst>
            <a:path>
              <a:moveTo>
                <a:pt x="978548" y="636046"/>
              </a:moveTo>
              <a:arcTo wR="2730302" hR="2730302" stAng="13805339" swAng="8518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922B0-0B9E-4128-8F22-8B91A3BCABAE}">
      <dsp:nvSpPr>
        <dsp:cNvPr id="0" name=""/>
        <dsp:cNvSpPr/>
      </dsp:nvSpPr>
      <dsp:spPr>
        <a:xfrm>
          <a:off x="1152127" y="0"/>
          <a:ext cx="5760640" cy="5760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«Пересказывание просьбы»</a:t>
          </a:r>
          <a:endParaRPr lang="ru-RU" sz="1600" kern="1200" dirty="0"/>
        </a:p>
      </dsp:txBody>
      <dsp:txXfrm>
        <a:off x="2952328" y="288032"/>
        <a:ext cx="2160240" cy="576064"/>
      </dsp:txXfrm>
    </dsp:sp>
    <dsp:sp modelId="{C9DC29C8-9921-4650-98A2-D67E22B4EB8C}">
      <dsp:nvSpPr>
        <dsp:cNvPr id="0" name=""/>
        <dsp:cNvSpPr/>
      </dsp:nvSpPr>
      <dsp:spPr>
        <a:xfrm>
          <a:off x="1512167" y="864095"/>
          <a:ext cx="4896544" cy="4896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«Задавать вопросы во встречную»</a:t>
          </a:r>
          <a:endParaRPr lang="ru-RU" sz="1600" kern="1200" dirty="0"/>
        </a:p>
      </dsp:txBody>
      <dsp:txXfrm>
        <a:off x="2904622" y="1145647"/>
        <a:ext cx="2111634" cy="563102"/>
      </dsp:txXfrm>
    </dsp:sp>
    <dsp:sp modelId="{EFFFE507-8374-41DD-8771-9B8E9EB1965C}">
      <dsp:nvSpPr>
        <dsp:cNvPr id="0" name=""/>
        <dsp:cNvSpPr/>
      </dsp:nvSpPr>
      <dsp:spPr>
        <a:xfrm>
          <a:off x="1944215" y="1728191"/>
          <a:ext cx="4032448" cy="4032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«Я вижу, чувствую, думаю»</a:t>
          </a:r>
          <a:r>
            <a:rPr lang="ru-RU" sz="1600" kern="1200" dirty="0"/>
            <a:t>. </a:t>
          </a:r>
        </a:p>
      </dsp:txBody>
      <dsp:txXfrm>
        <a:off x="2917044" y="2006430"/>
        <a:ext cx="2086791" cy="556477"/>
      </dsp:txXfrm>
    </dsp:sp>
    <dsp:sp modelId="{EE70132C-EB5C-4298-8055-C50DDA038173}">
      <dsp:nvSpPr>
        <dsp:cNvPr id="0" name=""/>
        <dsp:cNvSpPr/>
      </dsp:nvSpPr>
      <dsp:spPr>
        <a:xfrm>
          <a:off x="2376263" y="2592288"/>
          <a:ext cx="3168352" cy="3168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«Просить, а не требовать»</a:t>
          </a:r>
          <a:r>
            <a:rPr lang="ru-RU" sz="1600" kern="1200" dirty="0"/>
            <a:t>. </a:t>
          </a:r>
        </a:p>
      </dsp:txBody>
      <dsp:txXfrm>
        <a:off x="3104984" y="2877439"/>
        <a:ext cx="1710910" cy="570303"/>
      </dsp:txXfrm>
    </dsp:sp>
    <dsp:sp modelId="{FBB0D15B-57D2-4930-9B8F-E93A64C97E33}">
      <dsp:nvSpPr>
        <dsp:cNvPr id="0" name=""/>
        <dsp:cNvSpPr/>
      </dsp:nvSpPr>
      <dsp:spPr>
        <a:xfrm>
          <a:off x="2808312" y="3456384"/>
          <a:ext cx="2304256" cy="23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«Я-сообщения»</a:t>
          </a:r>
          <a:endParaRPr lang="ru-RU" sz="1900" kern="1200" dirty="0"/>
        </a:p>
      </dsp:txBody>
      <dsp:txXfrm>
        <a:off x="3145762" y="4032448"/>
        <a:ext cx="1629355" cy="115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BBC6-CEFC-41BC-9409-B93F1B4E961C}">
      <dsp:nvSpPr>
        <dsp:cNvPr id="0" name=""/>
        <dsp:cNvSpPr/>
      </dsp:nvSpPr>
      <dsp:spPr>
        <a:xfrm>
          <a:off x="1332197" y="588"/>
          <a:ext cx="2879824" cy="1439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/>
            <a:t>Постановка целей</a:t>
          </a:r>
          <a:r>
            <a:rPr lang="ru-RU" sz="2800" b="0" i="0" kern="1200" dirty="0"/>
            <a:t> помогает:</a:t>
          </a:r>
          <a:endParaRPr lang="ru-RU" sz="2800" kern="1200" dirty="0"/>
        </a:p>
      </dsp:txBody>
      <dsp:txXfrm>
        <a:off x="1374371" y="42762"/>
        <a:ext cx="2795476" cy="1355564"/>
      </dsp:txXfrm>
    </dsp:sp>
    <dsp:sp modelId="{7BC56D60-ACB5-4209-A510-A1935E8100B8}">
      <dsp:nvSpPr>
        <dsp:cNvPr id="0" name=""/>
        <dsp:cNvSpPr/>
      </dsp:nvSpPr>
      <dsp:spPr>
        <a:xfrm>
          <a:off x="1620180" y="1440500"/>
          <a:ext cx="287982" cy="107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934"/>
              </a:lnTo>
              <a:lnTo>
                <a:pt x="287982" y="1079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2E89D-6848-4F6C-AE4B-112D108F9BD7}">
      <dsp:nvSpPr>
        <dsp:cNvPr id="0" name=""/>
        <dsp:cNvSpPr/>
      </dsp:nvSpPr>
      <dsp:spPr>
        <a:xfrm>
          <a:off x="1908162" y="1800478"/>
          <a:ext cx="2303859" cy="1439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Мотивировать себя</a:t>
          </a:r>
          <a:endParaRPr lang="ru-RU" sz="2500" kern="1200" dirty="0"/>
        </a:p>
      </dsp:txBody>
      <dsp:txXfrm>
        <a:off x="1950336" y="1842652"/>
        <a:ext cx="2219511" cy="1355564"/>
      </dsp:txXfrm>
    </dsp:sp>
    <dsp:sp modelId="{19890DDC-2C3B-4DC1-BF54-65588EE4B5D9}">
      <dsp:nvSpPr>
        <dsp:cNvPr id="0" name=""/>
        <dsp:cNvSpPr/>
      </dsp:nvSpPr>
      <dsp:spPr>
        <a:xfrm>
          <a:off x="1620180" y="1440500"/>
          <a:ext cx="287982" cy="287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824"/>
              </a:lnTo>
              <a:lnTo>
                <a:pt x="287982" y="2879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76F60-4747-4862-92C6-A9E3EF9AF282}">
      <dsp:nvSpPr>
        <dsp:cNvPr id="0" name=""/>
        <dsp:cNvSpPr/>
      </dsp:nvSpPr>
      <dsp:spPr>
        <a:xfrm>
          <a:off x="1908162" y="3600369"/>
          <a:ext cx="2303859" cy="1439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Организовать усилия</a:t>
          </a:r>
          <a:endParaRPr lang="ru-RU" sz="2500" kern="1200" dirty="0"/>
        </a:p>
      </dsp:txBody>
      <dsp:txXfrm>
        <a:off x="1950336" y="3642543"/>
        <a:ext cx="2219511" cy="1355564"/>
      </dsp:txXfrm>
    </dsp:sp>
    <dsp:sp modelId="{41436B28-7418-4BC8-8300-763F2DE665EA}">
      <dsp:nvSpPr>
        <dsp:cNvPr id="0" name=""/>
        <dsp:cNvSpPr/>
      </dsp:nvSpPr>
      <dsp:spPr>
        <a:xfrm>
          <a:off x="1620180" y="1440500"/>
          <a:ext cx="287982" cy="467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714"/>
              </a:lnTo>
              <a:lnTo>
                <a:pt x="287982" y="4679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D7D80-BF00-4A84-9327-36705E7528EB}">
      <dsp:nvSpPr>
        <dsp:cNvPr id="0" name=""/>
        <dsp:cNvSpPr/>
      </dsp:nvSpPr>
      <dsp:spPr>
        <a:xfrm>
          <a:off x="1908162" y="5400259"/>
          <a:ext cx="2303859" cy="1439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Измерять прогресс</a:t>
          </a:r>
          <a:r>
            <a:rPr lang="ru-RU" sz="2500" b="0" i="0" kern="1200" dirty="0"/>
            <a:t> </a:t>
          </a:r>
          <a:endParaRPr lang="ru-RU" sz="2500" kern="1200" dirty="0"/>
        </a:p>
      </dsp:txBody>
      <dsp:txXfrm>
        <a:off x="1950336" y="5442433"/>
        <a:ext cx="2219511" cy="1355564"/>
      </dsp:txXfrm>
    </dsp:sp>
    <dsp:sp modelId="{849E4D30-1446-4BD1-9AE0-E90571B561F3}">
      <dsp:nvSpPr>
        <dsp:cNvPr id="0" name=""/>
        <dsp:cNvSpPr/>
      </dsp:nvSpPr>
      <dsp:spPr>
        <a:xfrm>
          <a:off x="4931978" y="588"/>
          <a:ext cx="2879824" cy="1439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/>
            <a:t>Планирование</a:t>
          </a:r>
          <a:r>
            <a:rPr lang="ru-RU" sz="2800" b="0" i="0" kern="1200" dirty="0"/>
            <a:t>   включает:</a:t>
          </a:r>
          <a:endParaRPr lang="ru-RU" sz="2800" kern="1200" dirty="0"/>
        </a:p>
      </dsp:txBody>
      <dsp:txXfrm>
        <a:off x="4974152" y="42762"/>
        <a:ext cx="2795476" cy="1355564"/>
      </dsp:txXfrm>
    </dsp:sp>
    <dsp:sp modelId="{6135AD1E-4468-4958-9F3A-0B773CB1972A}">
      <dsp:nvSpPr>
        <dsp:cNvPr id="0" name=""/>
        <dsp:cNvSpPr/>
      </dsp:nvSpPr>
      <dsp:spPr>
        <a:xfrm>
          <a:off x="5219960" y="1440500"/>
          <a:ext cx="287982" cy="107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934"/>
              </a:lnTo>
              <a:lnTo>
                <a:pt x="287982" y="1079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9BFB2-57A7-415B-94FB-3C13CD0EFE7B}">
      <dsp:nvSpPr>
        <dsp:cNvPr id="0" name=""/>
        <dsp:cNvSpPr/>
      </dsp:nvSpPr>
      <dsp:spPr>
        <a:xfrm>
          <a:off x="5507942" y="1800478"/>
          <a:ext cx="2303859" cy="1439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Разбиение цели на этапы</a:t>
          </a:r>
          <a:r>
            <a:rPr lang="ru-RU" sz="2500" b="0" i="0" kern="1200" dirty="0"/>
            <a:t> </a:t>
          </a:r>
          <a:endParaRPr lang="ru-RU" sz="2500" kern="1200" dirty="0"/>
        </a:p>
      </dsp:txBody>
      <dsp:txXfrm>
        <a:off x="5550116" y="1842652"/>
        <a:ext cx="2219511" cy="1355564"/>
      </dsp:txXfrm>
    </dsp:sp>
    <dsp:sp modelId="{33EE74BD-02B6-4EDF-A939-9C30E0EB4E1B}">
      <dsp:nvSpPr>
        <dsp:cNvPr id="0" name=""/>
        <dsp:cNvSpPr/>
      </dsp:nvSpPr>
      <dsp:spPr>
        <a:xfrm>
          <a:off x="5219960" y="1440500"/>
          <a:ext cx="287982" cy="287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824"/>
              </a:lnTo>
              <a:lnTo>
                <a:pt x="287982" y="2879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D2378-1EA9-4B9A-B4AB-848E34B33224}">
      <dsp:nvSpPr>
        <dsp:cNvPr id="0" name=""/>
        <dsp:cNvSpPr/>
      </dsp:nvSpPr>
      <dsp:spPr>
        <a:xfrm>
          <a:off x="5507942" y="3600369"/>
          <a:ext cx="2303859" cy="1439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Определение необходимых ресурсов</a:t>
          </a:r>
          <a:endParaRPr lang="ru-RU" sz="2500" kern="1200" dirty="0"/>
        </a:p>
      </dsp:txBody>
      <dsp:txXfrm>
        <a:off x="5550116" y="3642543"/>
        <a:ext cx="2219511" cy="1355564"/>
      </dsp:txXfrm>
    </dsp:sp>
    <dsp:sp modelId="{29378A46-845D-46C5-899E-99C61BD2C437}">
      <dsp:nvSpPr>
        <dsp:cNvPr id="0" name=""/>
        <dsp:cNvSpPr/>
      </dsp:nvSpPr>
      <dsp:spPr>
        <a:xfrm>
          <a:off x="5219960" y="1440500"/>
          <a:ext cx="287982" cy="467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714"/>
              </a:lnTo>
              <a:lnTo>
                <a:pt x="287982" y="4679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B9B21-B5E2-45EF-BDF3-91176D74347B}">
      <dsp:nvSpPr>
        <dsp:cNvPr id="0" name=""/>
        <dsp:cNvSpPr/>
      </dsp:nvSpPr>
      <dsp:spPr>
        <a:xfrm>
          <a:off x="5507942" y="5400259"/>
          <a:ext cx="2303859" cy="1439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Учёт прогресса и корректировка</a:t>
          </a:r>
          <a:endParaRPr lang="ru-RU" sz="2500" kern="1200" dirty="0"/>
        </a:p>
      </dsp:txBody>
      <dsp:txXfrm>
        <a:off x="5550116" y="5442433"/>
        <a:ext cx="2219511" cy="1355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9976D-0A9F-4237-8FCC-19CD01FF6FB3}">
      <dsp:nvSpPr>
        <dsp:cNvPr id="0" name=""/>
        <dsp:cNvSpPr/>
      </dsp:nvSpPr>
      <dsp:spPr>
        <a:xfrm>
          <a:off x="0" y="96723"/>
          <a:ext cx="733452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Дыхательные техники</a:t>
          </a:r>
          <a:endParaRPr lang="ru-RU" sz="2700" kern="1200" dirty="0"/>
        </a:p>
      </dsp:txBody>
      <dsp:txXfrm>
        <a:off x="31613" y="128336"/>
        <a:ext cx="7271294" cy="584369"/>
      </dsp:txXfrm>
    </dsp:sp>
    <dsp:sp modelId="{708FB5C2-8A4D-49AF-B34A-8C98A7F05162}">
      <dsp:nvSpPr>
        <dsp:cNvPr id="0" name=""/>
        <dsp:cNvSpPr/>
      </dsp:nvSpPr>
      <dsp:spPr>
        <a:xfrm>
          <a:off x="0" y="822079"/>
          <a:ext cx="733452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Прогрессивная мышечная релаксация</a:t>
          </a:r>
          <a:endParaRPr lang="ru-RU" sz="2700" kern="1200" dirty="0"/>
        </a:p>
      </dsp:txBody>
      <dsp:txXfrm>
        <a:off x="31613" y="853692"/>
        <a:ext cx="7271294" cy="584369"/>
      </dsp:txXfrm>
    </dsp:sp>
    <dsp:sp modelId="{25F67645-84EB-4D8B-AD0E-2949819D40E4}">
      <dsp:nvSpPr>
        <dsp:cNvPr id="0" name=""/>
        <dsp:cNvSpPr/>
      </dsp:nvSpPr>
      <dsp:spPr>
        <a:xfrm>
          <a:off x="0" y="1469674"/>
          <a:ext cx="733452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kern="1200" dirty="0"/>
            <a:t>Медитация и визуализация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kern="1200" dirty="0"/>
            <a:t>Массаж и самомассаж</a:t>
          </a:r>
          <a:endParaRPr lang="ru-RU" sz="2100" kern="1200" dirty="0"/>
        </a:p>
      </dsp:txBody>
      <dsp:txXfrm>
        <a:off x="0" y="1469674"/>
        <a:ext cx="7334520" cy="726570"/>
      </dsp:txXfrm>
    </dsp:sp>
    <dsp:sp modelId="{AB7AA9C0-DC51-4279-B5FF-FB374B6294FD}">
      <dsp:nvSpPr>
        <dsp:cNvPr id="0" name=""/>
        <dsp:cNvSpPr/>
      </dsp:nvSpPr>
      <dsp:spPr>
        <a:xfrm>
          <a:off x="0" y="2196244"/>
          <a:ext cx="733452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Йога и растяжка</a:t>
          </a:r>
          <a:endParaRPr lang="ru-RU" sz="2700" kern="1200" dirty="0"/>
        </a:p>
      </dsp:txBody>
      <dsp:txXfrm>
        <a:off x="31613" y="2227857"/>
        <a:ext cx="7271294" cy="584369"/>
      </dsp:txXfrm>
    </dsp:sp>
    <dsp:sp modelId="{3965679D-56E9-4A43-9434-F3A301D6D64C}">
      <dsp:nvSpPr>
        <dsp:cNvPr id="0" name=""/>
        <dsp:cNvSpPr/>
      </dsp:nvSpPr>
      <dsp:spPr>
        <a:xfrm>
          <a:off x="0" y="2921599"/>
          <a:ext cx="733452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Музыка и звуковая терапия</a:t>
          </a:r>
          <a:endParaRPr lang="ru-RU" sz="2700" kern="1200" dirty="0"/>
        </a:p>
      </dsp:txBody>
      <dsp:txXfrm>
        <a:off x="31613" y="2953212"/>
        <a:ext cx="7271294" cy="584369"/>
      </dsp:txXfrm>
    </dsp:sp>
    <dsp:sp modelId="{85DEA704-39B8-4C9F-8721-2193C6055660}">
      <dsp:nvSpPr>
        <dsp:cNvPr id="0" name=""/>
        <dsp:cNvSpPr/>
      </dsp:nvSpPr>
      <dsp:spPr>
        <a:xfrm>
          <a:off x="0" y="3569194"/>
          <a:ext cx="733452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kern="1200" dirty="0"/>
            <a:t>Планирование непредвиденных событий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kern="1200" dirty="0"/>
            <a:t>Сосредоточиться на себе, а не на конкуренции с другими</a:t>
          </a:r>
          <a:endParaRPr lang="ru-RU" sz="2100" kern="1200" dirty="0"/>
        </a:p>
      </dsp:txBody>
      <dsp:txXfrm>
        <a:off x="0" y="3569194"/>
        <a:ext cx="7334520" cy="72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E2557-0D18-5DBA-0CEB-968EA862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4B9A4-854A-EA2D-2DB2-85D2E0C96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3F977-48A2-6B20-FC1E-10CACB8EF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55464-50E3-933F-8D05-8E1EB78BE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6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9201B-64E2-1B60-AE9B-761B95D0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5FB2B-A842-9CE6-D14F-59D06867C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7E60E-0342-36AC-9AE8-2961522C4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2D192-6CEC-EE42-4445-77CA1F21C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6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7CBC-176E-901A-B1EA-92B35B16C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F88E5-4B40-9D04-16FE-8F6DD8F68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AD7A6-32F1-B081-801D-51A6C30E5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69D28-5150-D283-8E9A-67DEB545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FEE5-379C-B91E-C3ED-14C2A88FC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48830E-1DA6-4026-0CA3-CCDED70FB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82081-4470-3B92-4F69-BFBC6F883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CE7AE-2354-53C0-7E53-346D67B08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8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F124-6B66-8A80-EC48-3BF4D0FB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37039F-1BAC-424D-C9AE-7FBB6F6C8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7B722-D16D-ACA8-F812-2BC57A2D0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106D4-44E9-EE3C-24CB-57F531BA5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2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8D6F-37D2-105A-ADBA-33DC1361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75A69E-6673-4AC6-30E5-2588ADC4B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DE8C2-8E5C-70EF-DCCC-DB860C663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C0FF2-0672-78F7-85C4-8D1AC8114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3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0E73-6ABF-28BD-6059-8434F98E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655D4F-8EF3-3360-A7E3-267D09911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E8B00-DC61-A269-72F9-44A735227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FD59C-6A76-3CDD-2106-3B0C1BD26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3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DA374-0F9C-B638-CAFF-E84E9F7A4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A89B37-EFEC-6279-66D3-C3CFE0255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EA188-1257-1BA5-6C69-B20B126A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AE672-CD36-5A62-5265-2F1AB28B3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F0BD2-DFE3-3522-B1EE-6CACA00FB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2D23F-3333-E160-011D-F398E13DD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DE7B8-5B44-5F5F-ADE1-4510ED1DE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0F18DD-5FFA-1A8E-17D6-A6B178B94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70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39C2-081E-4DDD-9707-0D06F9AD5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3FBC1-F0C1-F6B5-825B-F31D6D135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A99970-7E9B-C663-9B53-3B1110523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50CB39-7FAA-D56D-93AF-12BC5A107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3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673C0-A3D6-7B36-0791-D7917A422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92B9BC-CB5B-56C7-D658-968CF8D24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328EF4-F9F7-A71E-BC74-B43B0A2B7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408A7-2606-F52B-4CD7-998AACC4F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51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679CA-E756-35DF-CCAE-F917676F6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8C445-513B-DDBE-5ABE-257FBB246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3DD3D-E121-B705-33F4-16EE86690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981C1-0AF5-35E3-FF77-E1CA188C7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8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91E9-85F7-7B87-1458-D3DA7D4B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9E0470-954D-681A-5808-FBC91411B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38D6A-281B-F109-20EA-85D27AE95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D3ADA-4982-BCAD-81C1-12B009279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04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8869-B64A-BF2B-2581-8E4995CE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7ADA7-552B-276D-5057-C7E6353E3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D5ADAC-19BD-E140-883C-260777A0A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D9548-B052-E515-ED0E-CD0D028A1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8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278B-1519-15CA-A3FF-65AF7934A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370636-AA00-6F25-E194-5679C3283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078C1-85A4-029E-05DB-1670AB1A8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FDBA80-E51D-F8DD-20DA-224D4A879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1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00F1-0D9D-D089-28E5-C6084641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F22539-C0CE-163F-2204-29BA29BAE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E15E71-CDCD-8B40-9313-D4DBF1D02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3EA6E-6BBA-12A6-2109-645C4530D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04E9-AB81-8A52-30F3-E18DC8DA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E5E03-0C4B-7D97-C88E-8F11177A2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A4B0ED-F31F-B766-E38B-00366EF49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C8344-7B77-6145-B2B8-3B5C04BDA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7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339E7-9E00-73C8-EECF-A795D98A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5231E8-4C12-6DF8-0EBE-AD3B22286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FAFEA-8D4E-A62D-A77B-DFFBAFFF8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11098-1C4E-6A5C-3762-3E2FD1473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4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A62D-348B-344F-4D91-4C32910D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E99A6-4C7D-8383-8F99-7067A7E99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44B255-264E-4957-6A6C-7506B161D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DA8CD-5C66-1083-BCE2-197981FCC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8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CA2D-8DB7-E241-1817-C10AED03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DA81CA-A192-BD0C-1DF9-6E9AD2B1E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B1DCD-87E7-9A2B-906D-EFC694C39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1103F-EFD1-C5AD-ADF2-7968EDA10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71C2A-96C6-8BB5-C06B-978F6245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9D2210-6820-E1B8-B968-BFD10AFF1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DF638-45A0-E6B3-328A-CFD4507FF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B0D28-9811-5AC4-D530-BC017B9B2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6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FF6AB8-62C5-083D-512A-83853284C13C}"/>
              </a:ext>
            </a:extLst>
          </p:cNvPr>
          <p:cNvSpPr txBox="1"/>
          <p:nvPr/>
        </p:nvSpPr>
        <p:spPr>
          <a:xfrm>
            <a:off x="385452" y="2627784"/>
            <a:ext cx="85689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Как учителю гореть… </a:t>
            </a:r>
            <a:br>
              <a:rPr lang="ru-RU" sz="40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</a:br>
            <a:r>
              <a:rPr lang="ru-RU" sz="40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и не сгореть: </a:t>
            </a:r>
            <a:br>
              <a:rPr lang="ru-RU" sz="40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</a:br>
            <a:r>
              <a:rPr lang="ru-RU" sz="40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рецепты профессионального долголетия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34264-5695-BC5E-51D6-C446EFA2A518}"/>
              </a:ext>
            </a:extLst>
          </p:cNvPr>
          <p:cNvSpPr txBox="1"/>
          <p:nvPr/>
        </p:nvSpPr>
        <p:spPr>
          <a:xfrm>
            <a:off x="323528" y="6948264"/>
            <a:ext cx="597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Клементьева Ольга Павловна, заместитель директора по УВР, методист ОП,</a:t>
            </a:r>
          </a:p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учитель начальных классов ЧОУ «Аметист»</a:t>
            </a:r>
          </a:p>
        </p:txBody>
      </p: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CF67E2-4557-685E-1A26-BC287FF6F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48593"/>
            <a:ext cx="1471953" cy="4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8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4E82-6172-7C46-5E66-0C6C796D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467473-F72C-A11D-7AE2-86B271AB9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F7693E-A6A6-6856-A4FE-00C8141DE77F}"/>
              </a:ext>
            </a:extLst>
          </p:cNvPr>
          <p:cNvSpPr txBox="1"/>
          <p:nvPr/>
        </p:nvSpPr>
        <p:spPr>
          <a:xfrm>
            <a:off x="1979713" y="971600"/>
            <a:ext cx="5670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рофилактики выгорания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C11D9BF4-3D40-D355-6EE3-8FE18B2E1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432" r="23226" b="9659"/>
          <a:stretch>
            <a:fillRect/>
          </a:stretch>
        </p:blipFill>
        <p:spPr bwMode="auto">
          <a:xfrm>
            <a:off x="179512" y="2674829"/>
            <a:ext cx="2736304" cy="3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06566-EFE6-7EB1-CDBF-F9071524B0C4}"/>
              </a:ext>
            </a:extLst>
          </p:cNvPr>
          <p:cNvSpPr txBox="1"/>
          <p:nvPr/>
        </p:nvSpPr>
        <p:spPr>
          <a:xfrm>
            <a:off x="2915816" y="182321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Регулярные перерывы 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6375E-997F-0461-DB3E-1C1B1ABB5084}"/>
              </a:ext>
            </a:extLst>
          </p:cNvPr>
          <p:cNvSpPr txBox="1"/>
          <p:nvPr/>
        </p:nvSpPr>
        <p:spPr>
          <a:xfrm>
            <a:off x="2921295" y="285915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Постановка границ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5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68D06-62DF-E9BA-37FA-D13E6CE4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40C692-7CF5-E24A-2EE9-2131CA8D5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081C8-F98F-9490-40DE-5974A297B668}"/>
              </a:ext>
            </a:extLst>
          </p:cNvPr>
          <p:cNvSpPr txBox="1"/>
          <p:nvPr/>
        </p:nvSpPr>
        <p:spPr>
          <a:xfrm>
            <a:off x="1403648" y="651206"/>
            <a:ext cx="8496944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4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Несколько подходов, которые могут помочь </a:t>
            </a:r>
          </a:p>
          <a:p>
            <a:pPr algn="ctr">
              <a:spcAft>
                <a:spcPts val="800"/>
              </a:spcAft>
              <a:buNone/>
            </a:pPr>
            <a:r>
              <a:rPr lang="ru-RU" sz="24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выстроить личные границы:</a:t>
            </a:r>
            <a:endParaRPr lang="ru-RU" sz="2400" b="1" kern="1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9AD53BA7-2C03-7023-5F51-D888D948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2201" r="16138" b="9051"/>
          <a:stretch>
            <a:fillRect/>
          </a:stretch>
        </p:blipFill>
        <p:spPr bwMode="auto">
          <a:xfrm>
            <a:off x="539552" y="1170618"/>
            <a:ext cx="2736304" cy="24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0C7B5CF-6EB7-618D-66D3-CA501C801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348425"/>
              </p:ext>
            </p:extLst>
          </p:nvPr>
        </p:nvGraphicFramePr>
        <p:xfrm>
          <a:off x="611560" y="2698169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15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A28F3-00E5-B328-717E-3EA37E9B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EC8E98-EC82-FDE7-AA7B-2A816DA03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9DBE7-E10B-ACC0-8014-1FE88FDDCC68}"/>
              </a:ext>
            </a:extLst>
          </p:cNvPr>
          <p:cNvSpPr txBox="1"/>
          <p:nvPr/>
        </p:nvSpPr>
        <p:spPr>
          <a:xfrm>
            <a:off x="1979713" y="971600"/>
            <a:ext cx="5670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рофилактики выгорания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5B3738BE-354F-758F-F564-812766846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432" r="23226" b="9659"/>
          <a:stretch>
            <a:fillRect/>
          </a:stretch>
        </p:blipFill>
        <p:spPr bwMode="auto">
          <a:xfrm>
            <a:off x="179512" y="2674829"/>
            <a:ext cx="2736304" cy="3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BDA90-3A5A-EB42-184A-AA97BCEC8DAD}"/>
              </a:ext>
            </a:extLst>
          </p:cNvPr>
          <p:cNvSpPr txBox="1"/>
          <p:nvPr/>
        </p:nvSpPr>
        <p:spPr>
          <a:xfrm>
            <a:off x="3563888" y="19193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Регулярные перерывы 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1DB58-C1B2-FF53-D772-1253D6D867BC}"/>
              </a:ext>
            </a:extLst>
          </p:cNvPr>
          <p:cNvSpPr txBox="1"/>
          <p:nvPr/>
        </p:nvSpPr>
        <p:spPr>
          <a:xfrm>
            <a:off x="3563888" y="277411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Постановка границ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3AF18-EE52-F6D0-5A1C-B6BFA2E1A5A7}"/>
              </a:ext>
            </a:extLst>
          </p:cNvPr>
          <p:cNvSpPr txBox="1"/>
          <p:nvPr/>
        </p:nvSpPr>
        <p:spPr>
          <a:xfrm>
            <a:off x="3563888" y="362892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Хобби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271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09B05-7AF7-5B31-3280-49E4CE821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57219D43-011A-92EA-D573-A247292B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59" y="1189604"/>
            <a:ext cx="7128792" cy="71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6888AE-B746-71BA-50D3-3B9838AD3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E03AF-8816-4CD0-DCC9-8BAC7D79DFA0}"/>
              </a:ext>
            </a:extLst>
          </p:cNvPr>
          <p:cNvSpPr txBox="1"/>
          <p:nvPr/>
        </p:nvSpPr>
        <p:spPr>
          <a:xfrm>
            <a:off x="107504" y="1079765"/>
            <a:ext cx="4151796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Стимулируют работу мозга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0B76-70F6-DB52-B5D2-D7266F71EF6B}"/>
              </a:ext>
            </a:extLst>
          </p:cNvPr>
          <p:cNvSpPr txBox="1"/>
          <p:nvPr/>
        </p:nvSpPr>
        <p:spPr>
          <a:xfrm>
            <a:off x="6444208" y="1079765"/>
            <a:ext cx="2592288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Снижают стресс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7C529-F439-A34E-78E4-ED995EE3E3D8}"/>
              </a:ext>
            </a:extLst>
          </p:cNvPr>
          <p:cNvSpPr txBox="1"/>
          <p:nvPr/>
        </p:nvSpPr>
        <p:spPr>
          <a:xfrm>
            <a:off x="2375756" y="7885689"/>
            <a:ext cx="6768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Предотвращают эмоциональное выгорание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76E8A-93C5-8BD8-49E1-4CFBF49EC9AF}"/>
              </a:ext>
            </a:extLst>
          </p:cNvPr>
          <p:cNvSpPr txBox="1"/>
          <p:nvPr/>
        </p:nvSpPr>
        <p:spPr>
          <a:xfrm>
            <a:off x="107055" y="6984908"/>
            <a:ext cx="3522470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Улучшают настроение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23105-C59C-E472-9869-C480F9CFE710}"/>
              </a:ext>
            </a:extLst>
          </p:cNvPr>
          <p:cNvSpPr txBox="1"/>
          <p:nvPr/>
        </p:nvSpPr>
        <p:spPr>
          <a:xfrm>
            <a:off x="107055" y="5220072"/>
            <a:ext cx="4572000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Помогает справиться с эмоциями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5044A-F51F-DFF2-8D76-467587A00B11}"/>
              </a:ext>
            </a:extLst>
          </p:cNvPr>
          <p:cNvSpPr txBox="1"/>
          <p:nvPr/>
        </p:nvSpPr>
        <p:spPr>
          <a:xfrm>
            <a:off x="5004048" y="5885222"/>
            <a:ext cx="4572000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Дарят уверенность в себе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C6CE9-9089-1EDF-0455-BE0FBE940DBB}"/>
              </a:ext>
            </a:extLst>
          </p:cNvPr>
          <p:cNvSpPr txBox="1"/>
          <p:nvPr/>
        </p:nvSpPr>
        <p:spPr>
          <a:xfrm>
            <a:off x="4771552" y="7260185"/>
            <a:ext cx="4264944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Способствуют знакомствам</a:t>
            </a:r>
          </a:p>
        </p:txBody>
      </p:sp>
    </p:spTree>
    <p:extLst>
      <p:ext uri="{BB962C8B-B14F-4D97-AF65-F5344CB8AC3E}">
        <p14:creationId xmlns:p14="http://schemas.microsoft.com/office/powerpoint/2010/main" val="364445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CE07A-7E9C-BB88-5321-4944C5E9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904208-1D61-95C7-FA84-392B5967B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ECA2B-1753-0B6F-0F98-D1FA8EA34A65}"/>
              </a:ext>
            </a:extLst>
          </p:cNvPr>
          <p:cNvSpPr txBox="1"/>
          <p:nvPr/>
        </p:nvSpPr>
        <p:spPr>
          <a:xfrm>
            <a:off x="1979713" y="971600"/>
            <a:ext cx="5670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рофилактики выгорания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1DC4033F-8310-A893-63ED-C3B7CD073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432" r="23226" b="9659"/>
          <a:stretch>
            <a:fillRect/>
          </a:stretch>
        </p:blipFill>
        <p:spPr bwMode="auto">
          <a:xfrm>
            <a:off x="179512" y="2674829"/>
            <a:ext cx="2736304" cy="3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946FE-D1E6-CC1A-4B76-CA4FA6A82C05}"/>
              </a:ext>
            </a:extLst>
          </p:cNvPr>
          <p:cNvSpPr txBox="1"/>
          <p:nvPr/>
        </p:nvSpPr>
        <p:spPr>
          <a:xfrm>
            <a:off x="3563888" y="19193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Регулярные перерывы 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A4619-27E2-30F9-3B0D-450757A36C56}"/>
              </a:ext>
            </a:extLst>
          </p:cNvPr>
          <p:cNvSpPr txBox="1"/>
          <p:nvPr/>
        </p:nvSpPr>
        <p:spPr>
          <a:xfrm>
            <a:off x="3551064" y="263405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Постановка границ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C8DFE-042D-56F9-496A-8519290352C3}"/>
              </a:ext>
            </a:extLst>
          </p:cNvPr>
          <p:cNvSpPr txBox="1"/>
          <p:nvPr/>
        </p:nvSpPr>
        <p:spPr>
          <a:xfrm>
            <a:off x="3580656" y="334881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Хобби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E0E15-1AEC-4475-A6C6-9D4AD2F56A10}"/>
              </a:ext>
            </a:extLst>
          </p:cNvPr>
          <p:cNvSpPr txBox="1"/>
          <p:nvPr/>
        </p:nvSpPr>
        <p:spPr>
          <a:xfrm>
            <a:off x="3580656" y="4004128"/>
            <a:ext cx="4499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Общение с людьми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6EDB1-B7B9-8D62-5803-B9AC879138E5}"/>
              </a:ext>
            </a:extLst>
          </p:cNvPr>
          <p:cNvSpPr txBox="1"/>
          <p:nvPr/>
        </p:nvSpPr>
        <p:spPr>
          <a:xfrm>
            <a:off x="3527886" y="4778320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Практика благодарности 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31592-7705-8209-4D2A-624DED78B8F8}"/>
              </a:ext>
            </a:extLst>
          </p:cNvPr>
          <p:cNvSpPr txBox="1"/>
          <p:nvPr/>
        </p:nvSpPr>
        <p:spPr>
          <a:xfrm>
            <a:off x="3551064" y="553367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Налаженный режим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D6161-87E7-AD6D-B72E-41910ACBCCF7}"/>
              </a:ext>
            </a:extLst>
          </p:cNvPr>
          <p:cNvSpPr txBox="1"/>
          <p:nvPr/>
        </p:nvSpPr>
        <p:spPr>
          <a:xfrm>
            <a:off x="3508648" y="6263031"/>
            <a:ext cx="5239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Баланс работы и отдыха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C335B-9519-0059-114C-9F22937CA546}"/>
              </a:ext>
            </a:extLst>
          </p:cNvPr>
          <p:cNvSpPr txBox="1"/>
          <p:nvPr/>
        </p:nvSpPr>
        <p:spPr>
          <a:xfrm>
            <a:off x="3527886" y="7037539"/>
            <a:ext cx="5076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Постановка целей и планирование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5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79ED1-4783-A905-27CF-9056A228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47A8D13-1835-B68F-8F1A-A0E9478C6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222FF3F-2E80-8114-4663-DF1BD825F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028979"/>
              </p:ext>
            </p:extLst>
          </p:nvPr>
        </p:nvGraphicFramePr>
        <p:xfrm>
          <a:off x="0" y="1331640"/>
          <a:ext cx="9144000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7432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02C1-D6BC-233A-E074-9C1F522F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icture background">
            <a:extLst>
              <a:ext uri="{FF2B5EF4-FFF2-40B4-BE49-F238E27FC236}">
                <a16:creationId xmlns:a16="http://schemas.microsoft.com/office/drawing/2014/main" id="{BF9E08D6-A815-A275-297D-93C88D9E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0" y="5201463"/>
            <a:ext cx="2866056" cy="34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93076333-82FD-22A0-99A1-A33FA862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4" y="1554364"/>
            <a:ext cx="2575035" cy="34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233A7142-C2D9-7EFF-98A1-161C894C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94" y="2888840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D34DE55-29B4-757F-15E0-882E17C2A1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1DA3F3-4900-3855-25D2-9DBC55D1C96D}"/>
              </a:ext>
            </a:extLst>
          </p:cNvPr>
          <p:cNvSpPr txBox="1"/>
          <p:nvPr/>
        </p:nvSpPr>
        <p:spPr>
          <a:xfrm>
            <a:off x="1259632" y="1115616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</a:t>
            </a:r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кспресс-методы восстановления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20AD5-E568-D9ED-A1DB-AE3EEF375BD6}"/>
              </a:ext>
            </a:extLst>
          </p:cNvPr>
          <p:cNvSpPr txBox="1"/>
          <p:nvPr/>
        </p:nvSpPr>
        <p:spPr>
          <a:xfrm>
            <a:off x="2009305" y="2047220"/>
            <a:ext cx="58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«10 минут для себя»</a:t>
            </a:r>
            <a:endParaRPr lang="ru-RU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B0027-D7AE-441D-7844-35466D3D5704}"/>
              </a:ext>
            </a:extLst>
          </p:cNvPr>
          <p:cNvSpPr txBox="1"/>
          <p:nvPr/>
        </p:nvSpPr>
        <p:spPr>
          <a:xfrm>
            <a:off x="4211960" y="407840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Дыхание 4–7–8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02C5F-4172-A09D-44F2-CEEBEDE824E0}"/>
              </a:ext>
            </a:extLst>
          </p:cNvPr>
          <p:cNvSpPr txBox="1"/>
          <p:nvPr/>
        </p:nvSpPr>
        <p:spPr>
          <a:xfrm>
            <a:off x="683568" y="65120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800" b="1" i="1" kern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Микроотдых</a:t>
            </a:r>
            <a:r>
              <a:rPr lang="ru-RU" sz="2800" b="1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1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0D61-9CDD-71A7-C920-EE994E047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89FC39-585D-F22E-21D3-7CF62C79A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C77EE-B801-283B-6C70-6BF7D0022DD0}"/>
              </a:ext>
            </a:extLst>
          </p:cNvPr>
          <p:cNvSpPr txBox="1"/>
          <p:nvPr/>
        </p:nvSpPr>
        <p:spPr>
          <a:xfrm>
            <a:off x="251520" y="1547664"/>
            <a:ext cx="5526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«Право на </a:t>
            </a:r>
            <a:r>
              <a:rPr lang="ru-RU" sz="2800" b="1" i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неидеальность</a:t>
            </a:r>
            <a:r>
              <a:rPr lang="ru-RU" sz="2800" b="1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64DB7-C148-0D70-67BD-7901D9D13B88}"/>
              </a:ext>
            </a:extLst>
          </p:cNvPr>
          <p:cNvSpPr txBox="1"/>
          <p:nvPr/>
        </p:nvSpPr>
        <p:spPr>
          <a:xfrm>
            <a:off x="4572000" y="4932040"/>
            <a:ext cx="4572000" cy="404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3150"/>
              </a:spcBef>
              <a:spcAft>
                <a:spcPts val="600"/>
              </a:spcAft>
              <a:buNone/>
            </a:pPr>
            <a:r>
              <a:rPr lang="ru-RU" sz="2800" b="1" i="1" kern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Техника «Три радости»</a:t>
            </a:r>
            <a:endParaRPr lang="ru-RU" sz="2800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85B6AC4A-E1AD-1E2C-A68E-8CE4847B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73747"/>
            <a:ext cx="5526360" cy="29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>
            <a:extLst>
              <a:ext uri="{FF2B5EF4-FFF2-40B4-BE49-F238E27FC236}">
                <a16:creationId xmlns:a16="http://schemas.microsoft.com/office/drawing/2014/main" id="{3DF90BF7-A416-C2BA-D537-D3FFB732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33018"/>
            <a:ext cx="9144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2E93B-8D92-4977-A955-B3E1CA224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AF3BB1-0090-C500-75C9-2AE263969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C7C6A-FEBB-09BF-D151-25EC46F7E5AD}"/>
              </a:ext>
            </a:extLst>
          </p:cNvPr>
          <p:cNvSpPr txBox="1"/>
          <p:nvPr/>
        </p:nvSpPr>
        <p:spPr>
          <a:xfrm>
            <a:off x="2483768" y="89959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«Токсичные» люд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81E7F552-BB36-6106-B7E3-B0FE32AB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07477"/>
            <a:ext cx="3499867" cy="4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E621B-DA19-4A09-657A-6AD654ACB25E}"/>
              </a:ext>
            </a:extLst>
          </p:cNvPr>
          <p:cNvSpPr txBox="1"/>
          <p:nvPr/>
        </p:nvSpPr>
        <p:spPr>
          <a:xfrm>
            <a:off x="1889448" y="5861534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Устанавливать чёткие границы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E482E-265A-09FF-863B-6D25FD307B7E}"/>
              </a:ext>
            </a:extLst>
          </p:cNvPr>
          <p:cNvSpPr txBox="1"/>
          <p:nvPr/>
        </p:nvSpPr>
        <p:spPr>
          <a:xfrm>
            <a:off x="1736812" y="6184699"/>
            <a:ext cx="5904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Избегать эмоциональных ловушек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5CC00-49C7-9F8D-EDE7-25B1EC102358}"/>
              </a:ext>
            </a:extLst>
          </p:cNvPr>
          <p:cNvSpPr txBox="1"/>
          <p:nvPr/>
        </p:nvSpPr>
        <p:spPr>
          <a:xfrm>
            <a:off x="723882" y="6507864"/>
            <a:ext cx="7930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Выражать свои потребности ясно и конкретно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D0F60-0B0F-F19C-CF90-BE3872B3949F}"/>
              </a:ext>
            </a:extLst>
          </p:cNvPr>
          <p:cNvSpPr txBox="1"/>
          <p:nvPr/>
        </p:nvSpPr>
        <p:spPr>
          <a:xfrm>
            <a:off x="2181473" y="6892584"/>
            <a:ext cx="5176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Искать поддержку у других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1AD2B-BD9C-3AFE-6E15-2C48CCA20E6E}"/>
              </a:ext>
            </a:extLst>
          </p:cNvPr>
          <p:cNvSpPr txBox="1"/>
          <p:nvPr/>
        </p:nvSpPr>
        <p:spPr>
          <a:xfrm>
            <a:off x="2376168" y="724227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Сохранять спокойствие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31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94645-8413-3971-FE01-E1838FE3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C2F4C0-9076-0A16-7C79-AB1180110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C8469-ACF8-2289-F423-8B2C48A7D178}"/>
              </a:ext>
            </a:extLst>
          </p:cNvPr>
          <p:cNvSpPr txBox="1"/>
          <p:nvPr/>
        </p:nvSpPr>
        <p:spPr>
          <a:xfrm>
            <a:off x="323528" y="1259632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400" b="1" kern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Некоторые лайфхаки из психологии спорта, которые помогают чемпионам сохранять концентрацию:</a:t>
            </a:r>
            <a:endParaRPr lang="ru-RU" sz="24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A0EA2AD-8217-94BB-8C2F-53F8007AB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434919"/>
              </p:ext>
            </p:extLst>
          </p:nvPr>
        </p:nvGraphicFramePr>
        <p:xfrm>
          <a:off x="991708" y="2090629"/>
          <a:ext cx="7334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8C553FD4-6F6C-33EF-CA21-AAF074449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5029" r="4575" b="6886"/>
          <a:stretch>
            <a:fillRect/>
          </a:stretch>
        </p:blipFill>
        <p:spPr bwMode="auto">
          <a:xfrm>
            <a:off x="3109800" y="6308030"/>
            <a:ext cx="2409860" cy="23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26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D469-26AE-70F1-BF37-3C22B53D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38CE26-0B72-CA29-1E48-1C93320CD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3F96B87-18BB-634B-7023-13BBCDC6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" y="1115616"/>
            <a:ext cx="1976011" cy="27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9FFA8C5-39FB-AFA4-7B27-9EC87F02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9728"/>
            <a:ext cx="2007982" cy="20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C2EDBC91-2FA6-0293-AC26-6AAB4F0C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2" y="3294179"/>
            <a:ext cx="1731717" cy="23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A2E40146-0495-1F2B-49C5-931FF5436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82" y="827584"/>
            <a:ext cx="2219332" cy="24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Человечки для презентации грустный - 88 фото">
            <a:extLst>
              <a:ext uri="{FF2B5EF4-FFF2-40B4-BE49-F238E27FC236}">
                <a16:creationId xmlns:a16="http://schemas.microsoft.com/office/drawing/2014/main" id="{21D0B13A-7540-9B0B-8B18-3F0E1038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" y="5759775"/>
            <a:ext cx="2266224" cy="22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53873891-0DA2-DA0D-5E5A-AC089CD2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80" y="5594099"/>
            <a:ext cx="1731717" cy="25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096284F7-F4D8-C779-2BA4-33F8E186D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3" b="27669"/>
          <a:stretch>
            <a:fillRect/>
          </a:stretch>
        </p:blipFill>
        <p:spPr bwMode="auto">
          <a:xfrm>
            <a:off x="17612" y="2453564"/>
            <a:ext cx="9094417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01C9-D1CB-EC79-3084-2C4F07AD6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01DEAEA2-78CA-824D-0F74-E6ACCDD43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b="10131"/>
          <a:stretch>
            <a:fillRect/>
          </a:stretch>
        </p:blipFill>
        <p:spPr bwMode="auto">
          <a:xfrm>
            <a:off x="403934" y="1907704"/>
            <a:ext cx="8549566" cy="48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9A369A-E298-94B1-C4CF-BB24296BE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A06EB-1470-4466-2E7B-CB101ED1C428}"/>
              </a:ext>
            </a:extLst>
          </p:cNvPr>
          <p:cNvSpPr txBox="1"/>
          <p:nvPr/>
        </p:nvSpPr>
        <p:spPr>
          <a:xfrm>
            <a:off x="1115616" y="1043608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Это прекрасное «ничегонеделание» 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2FB3B15-241E-A45C-FB43-BD339B23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9" y="1796010"/>
            <a:ext cx="5521068" cy="35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0800C47E-2661-D675-E3D0-4DE3083F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68" y="1613692"/>
            <a:ext cx="3241932" cy="4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icture background">
            <a:extLst>
              <a:ext uri="{FF2B5EF4-FFF2-40B4-BE49-F238E27FC236}">
                <a16:creationId xmlns:a16="http://schemas.microsoft.com/office/drawing/2014/main" id="{6B4188CB-7D8B-BCF9-B0CD-A3420DA82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963" r="12988" b="4327"/>
          <a:stretch>
            <a:fillRect/>
          </a:stretch>
        </p:blipFill>
        <p:spPr bwMode="auto">
          <a:xfrm>
            <a:off x="126924" y="5148063"/>
            <a:ext cx="3508972" cy="35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icture background">
            <a:extLst>
              <a:ext uri="{FF2B5EF4-FFF2-40B4-BE49-F238E27FC236}">
                <a16:creationId xmlns:a16="http://schemas.microsoft.com/office/drawing/2014/main" id="{9F7A9A49-DD3E-D809-D45B-742595CE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85" y="5147099"/>
            <a:ext cx="5516115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99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8B44-D114-B6E1-BC90-0891F0B1E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D7347FC7-77EE-3BE9-5FE3-19B900C41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t="1187" r="25259" b="-1187"/>
          <a:stretch>
            <a:fillRect/>
          </a:stretch>
        </p:blipFill>
        <p:spPr bwMode="auto">
          <a:xfrm>
            <a:off x="701824" y="1161764"/>
            <a:ext cx="3870176" cy="75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9266725-4009-7143-1A01-3A1D6BE53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63297-DE85-AD6C-863F-4C5F45595C74}"/>
              </a:ext>
            </a:extLst>
          </p:cNvPr>
          <p:cNvSpPr txBox="1"/>
          <p:nvPr/>
        </p:nvSpPr>
        <p:spPr>
          <a:xfrm>
            <a:off x="5143369" y="1547664"/>
            <a:ext cx="333432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 насыплю Вам счастья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Подставляйте ладони.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 насыплю Вам счастья.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Есть источник бездонный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 дождь, в грозу и ненастье.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 насыплю Вам счастья,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Сколько Вы захотите.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Это всё в Вашей власти.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Ну берите, берите!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Нет конца и начала.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Нет границ поперечных.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Только Вы, получая,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Улыбнитесь сердечно.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скажите кому-то,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Просто доброе слово.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лукавствуя мудро,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Это счастья основа.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жалейте улыбок,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жалейте участья.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средь бед и ошибок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 получите счастье.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Отдавать его будем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Тем, кому пожелаем.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И, даря счастье людям,</a:t>
            </a:r>
          </a:p>
          <a:p>
            <a:pPr algn="l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Мы счастливыми станем!</a:t>
            </a:r>
          </a:p>
          <a:p>
            <a:pPr algn="l">
              <a:buNone/>
            </a:pPr>
            <a:endParaRPr lang="ru-RU" sz="1600" b="1" i="1" dirty="0">
              <a:solidFill>
                <a:srgbClr val="21252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buNone/>
            </a:pPr>
            <a: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Борис </a:t>
            </a:r>
            <a:r>
              <a:rPr lang="ru-RU" sz="1600" b="1" i="1" dirty="0" err="1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Коренфельд</a:t>
            </a:r>
            <a:br>
              <a:rPr lang="ru-RU" sz="1600" b="1" i="1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b="1" i="1" dirty="0">
              <a:solidFill>
                <a:srgbClr val="212529"/>
              </a:solidFill>
              <a:effectLst/>
              <a:latin typeface="Open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01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D547E-FBE0-C62E-4C0C-A2FB4519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BCB662-00EF-0546-9858-43B5C8CF7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76CE9A-179B-CCD6-C7CB-8AD63E97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" y="2267744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9C19-97EE-DDA5-6B0E-A37BABE9A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D1EB121-9AEB-4D6D-87CA-AA5245D7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0" y="1856665"/>
            <a:ext cx="7410400" cy="56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278A98F-3BDF-AB38-BDE1-8B9D00F7F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C8DE7-79E4-8A33-AF28-6FD763E05D98}"/>
              </a:ext>
            </a:extLst>
          </p:cNvPr>
          <p:cNvSpPr txBox="1"/>
          <p:nvPr/>
        </p:nvSpPr>
        <p:spPr>
          <a:xfrm>
            <a:off x="179512" y="1118001"/>
            <a:ext cx="5976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1800" b="1" kern="0" dirty="0" err="1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burnout</a:t>
            </a:r>
            <a:r>
              <a:rPr lang="ru-RU" sz="1800" b="1" kern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 («эмоциональное выгорание») был предложен американским психиатром Фрейденбергом в 1974 г. Иногда его переводят на русский язык как: «эмоциональное сгорание» или «профессиональное выгорание».</a:t>
            </a:r>
            <a:endParaRPr lang="ru-RU" sz="18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215CB-383F-670A-03F2-B30A15E8062B}"/>
              </a:ext>
            </a:extLst>
          </p:cNvPr>
          <p:cNvSpPr txBox="1"/>
          <p:nvPr/>
        </p:nvSpPr>
        <p:spPr>
          <a:xfrm>
            <a:off x="3003176" y="5005539"/>
            <a:ext cx="588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результатам обследования 72 % педагогов по функциональному состоянию голосового аппарата могут быть признаны профнепригодными.</a:t>
            </a:r>
            <a:endParaRPr lang="ru-RU" sz="18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6A820-356B-791B-091D-2007B1E7E63D}"/>
              </a:ext>
            </a:extLst>
          </p:cNvPr>
          <p:cNvSpPr txBox="1"/>
          <p:nvPr/>
        </p:nvSpPr>
        <p:spPr>
          <a:xfrm>
            <a:off x="395536" y="6548671"/>
            <a:ext cx="8494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950"/>
              </a:spcAft>
              <a:buNone/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Средний объём учительской нагрузки на основном месте работы, согласно ответам 45,8–58,4% опрошенных (процентная доля меняется в зависимости от стажа), — от 31 до 40 часов в неделю. Остальным видам деятельности учителя в большинстве случаев уделяют до десяти часов в неделю.</a:t>
            </a:r>
            <a:endParaRPr lang="ru-RU" sz="18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AC387-F057-E283-464D-0AEE5CA0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E15557-7A41-3DBA-586D-5FB3D7276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5D9A1-4B56-786C-D79D-220B7732B2AD}"/>
              </a:ext>
            </a:extLst>
          </p:cNvPr>
          <p:cNvSpPr txBox="1"/>
          <p:nvPr/>
        </p:nvSpPr>
        <p:spPr>
          <a:xfrm>
            <a:off x="899592" y="1115616"/>
            <a:ext cx="792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Исследования о выгорании педагогов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993C3E2-6DCE-A3E5-67E3-B8754125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47864"/>
            <a:ext cx="54330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EB1DD18-CD6A-798B-CB53-831C70D1A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206747"/>
              </p:ext>
            </p:extLst>
          </p:nvPr>
        </p:nvGraphicFramePr>
        <p:xfrm>
          <a:off x="-540568" y="1763689"/>
          <a:ext cx="1029714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1528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73DC6-E4F4-ED59-CD48-3DF0CC96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FA62F4-23AC-49A1-64E4-0047D547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" y="5625892"/>
            <a:ext cx="2586417" cy="25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3EBD71-C6C4-A40B-53E4-7F811389D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5044C-6591-8D65-3091-63D30DFF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1423" r="7817" b="10042"/>
          <a:stretch>
            <a:fillRect/>
          </a:stretch>
        </p:blipFill>
        <p:spPr bwMode="auto">
          <a:xfrm>
            <a:off x="146129" y="1259632"/>
            <a:ext cx="899052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5570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A849-81A0-BAB6-FCCE-F80A1281F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B3AB34BA-1C37-3B71-0229-6939CD9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0" b="8814"/>
          <a:stretch>
            <a:fillRect/>
          </a:stretch>
        </p:blipFill>
        <p:spPr bwMode="auto">
          <a:xfrm>
            <a:off x="5868144" y="4848339"/>
            <a:ext cx="3169168" cy="38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715B24-B110-58B8-FFFA-90858BC4C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A4FD60-9C31-EFCA-3B8C-F1C5407EA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9136" r="7886" b="11405"/>
          <a:stretch>
            <a:fillRect/>
          </a:stretch>
        </p:blipFill>
        <p:spPr bwMode="auto">
          <a:xfrm>
            <a:off x="-15418" y="1403648"/>
            <a:ext cx="915941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6640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1908A-8C78-FB38-73E3-15F1B645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AD1D96FD-6E5D-A65B-7ADD-A283C945C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8509" r="41801" b="3674"/>
          <a:stretch>
            <a:fillRect/>
          </a:stretch>
        </p:blipFill>
        <p:spPr bwMode="auto">
          <a:xfrm>
            <a:off x="3501089" y="752955"/>
            <a:ext cx="2141821" cy="24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EA8FA-43E1-B40C-1DC7-F147DA53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8335" r="8401" b="7735"/>
          <a:stretch>
            <a:fillRect/>
          </a:stretch>
        </p:blipFill>
        <p:spPr bwMode="auto">
          <a:xfrm>
            <a:off x="42300" y="3167383"/>
            <a:ext cx="9101700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8F205CE-B9A9-BF04-D41E-F631D0E0D5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152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F907-3A9D-9FC3-B4E2-265C797A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C097117-E8BD-F49A-218A-18CF7A8D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29092"/>
            <a:ext cx="5040560" cy="66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F3C626-8950-AC79-2892-221DFFA98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CC6AB-0C4C-653A-5505-EC0F60DDFE5C}"/>
              </a:ext>
            </a:extLst>
          </p:cNvPr>
          <p:cNvSpPr txBox="1"/>
          <p:nvPr/>
        </p:nvSpPr>
        <p:spPr>
          <a:xfrm>
            <a:off x="272115" y="6154179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Физиология выгорания</a:t>
            </a:r>
            <a:r>
              <a:rPr lang="ru-RU" sz="28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C8704-F22D-4239-CEA7-ECB9747CB4F6}"/>
              </a:ext>
            </a:extLst>
          </p:cNvPr>
          <p:cNvSpPr txBox="1"/>
          <p:nvPr/>
        </p:nvSpPr>
        <p:spPr>
          <a:xfrm>
            <a:off x="305108" y="3779912"/>
            <a:ext cx="7056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Почему «отдохну на каникулах» </a:t>
            </a:r>
          </a:p>
          <a:p>
            <a:r>
              <a:rPr lang="ru-RU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работает?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86797-1BE9-4103-017E-1A4315597360}"/>
              </a:ext>
            </a:extLst>
          </p:cNvPr>
          <p:cNvSpPr txBox="1"/>
          <p:nvPr/>
        </p:nvSpPr>
        <p:spPr>
          <a:xfrm>
            <a:off x="323528" y="1572342"/>
            <a:ext cx="8352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Три скрытых симптома, которые игнорируют 90% учителей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7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B888-265D-12EB-6812-1A83671C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7F7F09-5404-D5E9-064F-68D6E5EC9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025999"/>
            <a:ext cx="1976010" cy="642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1DE6D-7264-4F2A-A7EC-327A6CA48549}"/>
              </a:ext>
            </a:extLst>
          </p:cNvPr>
          <p:cNvSpPr txBox="1"/>
          <p:nvPr/>
        </p:nvSpPr>
        <p:spPr>
          <a:xfrm>
            <a:off x="1979713" y="971600"/>
            <a:ext cx="5670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3200" b="1" kern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рофилактики выгорания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D6293F00-B3F2-A62C-D946-FEDC215C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432" r="23226" b="9659"/>
          <a:stretch>
            <a:fillRect/>
          </a:stretch>
        </p:blipFill>
        <p:spPr bwMode="auto">
          <a:xfrm>
            <a:off x="179512" y="2674829"/>
            <a:ext cx="2736304" cy="3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36C4A-739E-112B-047A-86CB8A4312C8}"/>
              </a:ext>
            </a:extLst>
          </p:cNvPr>
          <p:cNvSpPr txBox="1"/>
          <p:nvPr/>
        </p:nvSpPr>
        <p:spPr>
          <a:xfrm>
            <a:off x="2915816" y="182321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Регулярные перерывы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4234494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558</Words>
  <Application>Microsoft Office PowerPoint</Application>
  <PresentationFormat>Произвольный</PresentationFormat>
  <Paragraphs>128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Helvetica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Дим Дим</cp:lastModifiedBy>
  <cp:revision>20</cp:revision>
  <dcterms:modified xsi:type="dcterms:W3CDTF">2025-10-07T21:01:20Z</dcterms:modified>
</cp:coreProperties>
</file>