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15"/>
  </p:notesMasterIdLst>
  <p:sldIdLst>
    <p:sldId id="262" r:id="rId2"/>
    <p:sldId id="268" r:id="rId3"/>
    <p:sldId id="269" r:id="rId4"/>
    <p:sldId id="270" r:id="rId5"/>
    <p:sldId id="279" r:id="rId6"/>
    <p:sldId id="271" r:id="rId7"/>
    <p:sldId id="280" r:id="rId8"/>
    <p:sldId id="272" r:id="rId9"/>
    <p:sldId id="273" r:id="rId10"/>
    <p:sldId id="274" r:id="rId11"/>
    <p:sldId id="275" r:id="rId12"/>
    <p:sldId id="276" r:id="rId13"/>
    <p:sldId id="277" r:id="rId14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35E2642-AE6A-498D-950E-043693E00994}">
          <p14:sldIdLst/>
        </p14:section>
        <p14:section name="Раздел без заголовка" id="{E5365CD3-2337-4023-B6D5-766339E94374}">
          <p14:sldIdLst>
            <p14:sldId id="262"/>
            <p14:sldId id="268"/>
            <p14:sldId id="269"/>
            <p14:sldId id="270"/>
            <p14:sldId id="279"/>
            <p14:sldId id="271"/>
            <p14:sldId id="280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188" autoAdjust="0"/>
  </p:normalViewPr>
  <p:slideViewPr>
    <p:cSldViewPr>
      <p:cViewPr varScale="1">
        <p:scale>
          <a:sx n="49" d="100"/>
          <a:sy n="49" d="100"/>
        </p:scale>
        <p:origin x="1780" y="52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8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73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7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186"/>
            <a:ext cx="205740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601980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3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620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0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3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64069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913469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1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2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2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E8B6-6E3C-43DB-9596-4DF3C6574126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5576" y="1907704"/>
            <a:ext cx="78608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Подготовка к ЕГЭ, ОГЭ и ВПР </a:t>
            </a:r>
            <a:endParaRPr lang="en-US" sz="4800" b="1" dirty="0"/>
          </a:p>
          <a:p>
            <a:pPr algn="ctr"/>
            <a:r>
              <a:rPr lang="ru-RU" sz="4800" b="1" dirty="0"/>
              <a:t>по английскому языку в 2026 году</a:t>
            </a:r>
          </a:p>
          <a:p>
            <a:pPr algn="ctr"/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3600" b="1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3600" b="1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Веселова Юлия Сергеевна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5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74D2C-C4A8-4332-8BB3-BD67BBD0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1" y="1043608"/>
            <a:ext cx="7991796" cy="79208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tx2"/>
                </a:solidFill>
              </a:rPr>
              <a:t>ПОДГОТОВКА к ОГЭ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79712"/>
            <a:ext cx="3285507" cy="43217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07904" y="1979712"/>
            <a:ext cx="51845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выполнению заданий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экзамена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задания для всех разделов ОГЭ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типовых экзаменационных вариантов КИМ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Аудиозаписи и тексты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заданий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схемы оценивания заданий с развернутым ответом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ко всем заданиям</a:t>
            </a:r>
          </a:p>
        </p:txBody>
      </p:sp>
    </p:spTree>
    <p:extLst>
      <p:ext uri="{BB962C8B-B14F-4D97-AF65-F5344CB8AC3E}">
        <p14:creationId xmlns:p14="http://schemas.microsoft.com/office/powerpoint/2010/main" val="103808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Юлия\Desktop\обложки\angl_tem_trenager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9632"/>
            <a:ext cx="3358029" cy="459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3707904" y="1156407"/>
            <a:ext cx="532859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Предназначено для подготовки учащихся 9–11 классов для выполнению заданий 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раздела «Грамматика и лексика» ОГЭ и ЕГЭ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пособие включены следующие темы: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разбор частей речи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приставок английского языка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суффиксов частей речи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выполнения заданий на словообразование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отработку словообразования всех частей речи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орфографии английского языка и упражнения на орфографию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 упражнений экзаменационного типа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упражнения, объединенные в таблицы для наглядного применения правил словообразования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ко всем заданиям</a:t>
            </a:r>
          </a:p>
        </p:txBody>
      </p:sp>
    </p:spTree>
    <p:extLst>
      <p:ext uri="{BB962C8B-B14F-4D97-AF65-F5344CB8AC3E}">
        <p14:creationId xmlns:p14="http://schemas.microsoft.com/office/powerpoint/2010/main" val="3928401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74D2C-C4A8-4332-8BB3-BD67BBD0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1547664"/>
            <a:ext cx="4968552" cy="7200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ВПР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8009"/>
            <a:ext cx="2629734" cy="33926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48064"/>
            <a:ext cx="2629734" cy="33843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59832" y="1547665"/>
            <a:ext cx="583264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варианты проверочных работ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соответствие с требованиями к ВПР и представленными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демовариантами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ВПР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уровня знаний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элементов содержания, вызывающих затруднения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выполнения заданий</a:t>
            </a:r>
          </a:p>
          <a:p>
            <a:pPr marL="285750" indent="-28575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вариантов ВПР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Аудиозаписи и тексты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ответы, критерии оценивания, система   оценки работы, спецификация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работы для ВПР разработаны в качестве раздаточного материала или рабочих тетрадей</a:t>
            </a:r>
          </a:p>
        </p:txBody>
      </p:sp>
    </p:spTree>
    <p:extLst>
      <p:ext uri="{BB962C8B-B14F-4D97-AF65-F5344CB8AC3E}">
        <p14:creationId xmlns:p14="http://schemas.microsoft.com/office/powerpoint/2010/main" val="1360066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74D2C-C4A8-4332-8BB3-BD67BBD0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259632" y="1506100"/>
            <a:ext cx="6983684" cy="22018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706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74D2C-C4A8-4332-8BB3-BD67BBD0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87624"/>
            <a:ext cx="7991796" cy="79208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tx2"/>
                </a:solidFill>
              </a:rPr>
              <a:t>Статистика ЕГЭ и ОГЭ 2025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896" y="1403648"/>
            <a:ext cx="8820472" cy="447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ЕГЭ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Английский язык - более 81 тыс. </a:t>
            </a:r>
            <a:r>
              <a:rPr lang="ru-RU" sz="2800" dirty="0" smtClean="0"/>
              <a:t>человек (из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682000)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Лучший средний тестовый балл в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 году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64,1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балла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балл: с 65,4 до 64,1 (2024 к 2025 году)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ОГЭ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139 </a:t>
            </a:r>
            <a:r>
              <a:rPr lang="ru-RU" sz="2800" dirty="0" smtClean="0"/>
              <a:t>тыс.</a:t>
            </a:r>
            <a:r>
              <a:rPr lang="ru-RU" sz="2800" dirty="0"/>
              <a:t> человек, что на 9,45% больше, чем в 2024 </a:t>
            </a:r>
            <a:r>
              <a:rPr lang="ru-RU" sz="2800" dirty="0" smtClean="0"/>
              <a:t>году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74D2C-C4A8-4332-8BB3-BD67BBD0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23528" y="971600"/>
            <a:ext cx="8568952" cy="2952328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tx2"/>
                </a:solidFill>
              </a:rPr>
              <a:t>Изменения в КИМ ЕГЭ 2026 года в сравнении с КИМ 2025 года отсутствуют</a:t>
            </a:r>
            <a:r>
              <a:rPr lang="en-US" sz="3600" b="1" dirty="0">
                <a:solidFill>
                  <a:schemeClr val="tx2"/>
                </a:solidFill>
              </a:rPr>
              <a:t/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ru-RU" sz="2800" dirty="0"/>
              <a:t>Уточнены коды проверяемых элементов в заданиях 19–24 на контроль грамматических </a:t>
            </a:r>
            <a:r>
              <a:rPr lang="ru-RU" sz="2800" dirty="0" smtClean="0"/>
              <a:t>навыков и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формулировки задания 38 письменной части</a:t>
            </a:r>
            <a:br>
              <a:rPr lang="ru-RU" sz="2800" dirty="0"/>
            </a:b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47864"/>
            <a:ext cx="842493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74D2C-C4A8-4332-8BB3-BD67BBD0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23528" y="1979712"/>
            <a:ext cx="8171264" cy="288032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по подготовке к экзамену</a:t>
            </a:r>
            <a:b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47664"/>
            <a:ext cx="7542584" cy="700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ТЕСТОВОЙ ЧАСТИ ЕГЭ</a:t>
            </a:r>
            <a:endParaRPr lang="en-US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Задания с кратким ответом</a:t>
            </a:r>
          </a:p>
          <a:p>
            <a:pPr>
              <a:spcAft>
                <a:spcPts val="60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</a:t>
            </a:r>
          </a:p>
          <a:p>
            <a:pPr>
              <a:spcAft>
                <a:spcPts val="60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</a:t>
            </a:r>
          </a:p>
          <a:p>
            <a:pPr>
              <a:spcAft>
                <a:spcPts val="60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Последующий анализ</a:t>
            </a:r>
          </a:p>
          <a:p>
            <a:pPr>
              <a:spcAft>
                <a:spcPts val="600"/>
              </a:spcAf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Перенос ответов в бланк ответов №1 </a:t>
            </a:r>
          </a:p>
          <a:p>
            <a:pPr>
              <a:spcAft>
                <a:spcPts val="60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внимательность</a:t>
            </a:r>
          </a:p>
          <a:p>
            <a:pPr>
              <a:spcAft>
                <a:spcPts val="60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четкое написание букв и цифр</a:t>
            </a:r>
          </a:p>
          <a:p>
            <a:pPr>
              <a:spcAft>
                <a:spcPts val="60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только недостающих лексических единиц</a:t>
            </a:r>
          </a:p>
          <a:p>
            <a:pPr>
              <a:spcAft>
                <a:spcPts val="600"/>
              </a:spcAft>
            </a:pP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бланках ответов с учетом отведенного времени на выполнение заданий </a:t>
            </a:r>
            <a:endParaRPr lang="en-US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 с развернутым ответом письменной и устной частей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alt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alt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ru-RU" alt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2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15616"/>
            <a:ext cx="4464496" cy="648072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19672"/>
            <a:ext cx="8712968" cy="654854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ответа на одном услышанном слове или словосочетании – </a:t>
            </a:r>
            <a:r>
              <a:rPr lang="ru-RU" alt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ищи синонимы (</a:t>
            </a:r>
            <a:r>
              <a:rPr lang="en-US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relatives – my mom and dad,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disagree – are against, a supervisor – a member of the staff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Незнание стратегий выполнения заданий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практика выполнения заданий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выделять основное содержание с опорой на ключевые слова и фразы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Ограниченный словарный запас и непонимание синтаксических конструкций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применять языковую и контекстуальную догадки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Выхватывание отдельных слов из текста вместо понимания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смысла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игнорировать незнакомые слова, пользоваться языковой догадкой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работать с вопросами 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утверждениями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Путают 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грамматику и словообразование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Видовременные формы глаголов 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(Passive Voice,</a:t>
            </a: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 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Verbs</a:t>
            </a: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Participles)</a:t>
            </a:r>
            <a:endParaRPr lang="ru-RU" alt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той части речи (ориентация на знакомые слова вместо определения нужного слова) </a:t>
            </a:r>
            <a:r>
              <a:rPr lang="en-US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happiness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unhappy</a:t>
            </a:r>
            <a:endParaRPr lang="ru-RU" alt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alt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приставкамии</a:t>
            </a:r>
            <a:endParaRPr lang="ru-RU" alt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Орфография</a:t>
            </a:r>
            <a:endParaRPr lang="ru-RU" alt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Незнание 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 и устойчивых выражений</a:t>
            </a:r>
          </a:p>
          <a:p>
            <a:pPr marL="552450" indent="-552450"/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50" indent="-552450"/>
            <a:endParaRPr lang="ru-RU" alt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8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74D2C-C4A8-4332-8BB3-BD67BBD0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043608"/>
            <a:ext cx="8063804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chemeClr val="tx2"/>
                </a:solidFill>
              </a:rPr>
              <a:t>Рекомендации для раздела «Письменная речь»</a:t>
            </a:r>
            <a:br>
              <a:rPr lang="ru-RU" sz="31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31640"/>
            <a:ext cx="878497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логическая ошибка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ответ на вопрос следует начинать со средства логической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Восклицательные знаки после обращения и завершающей фразы считаются ошибками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должны быть заданы по заданию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38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нужно указать тему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проекта, а не вопрос из опроса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абзаце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указать 2-3 факта: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указывать цифры (% из таблицы) хотя бы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скобках. Использовать кавычки для данных из таблицы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абзаце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сравнить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– вывод должен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связан с темой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абзац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Должна 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логика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проблемой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решением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должен обязательно высказать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 мнение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указанной теме и обосновать свою позицию по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указанной–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предложения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Дублирование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 и фактов в аспектах 2 и 3 не допускается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1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71600"/>
            <a:ext cx="8291264" cy="91858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/>
                </a:solidFill>
              </a:rPr>
              <a:t>УСТНАЯ ЧАСТЬ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91680"/>
            <a:ext cx="8856984" cy="647653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Грубые фонетические ошибки,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ударение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Пропускают слова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строчки, добавляют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артикли, предлоги или окончания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словах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</a:p>
          <a:p>
            <a:pPr marL="285750" indent="-285750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прямого вопроса не соблюдается</a:t>
            </a:r>
          </a:p>
          <a:p>
            <a:pPr marL="285750" indent="-285750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местоимения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вопросе, обязателен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артикль для основного предмета вопроса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принимается – 2 коммуникативно-обусловленные фразы без элементарных лексико-грамматических и фонетических ошибок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фото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связаны с темой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 Говорим про способы/типы/процессы, а не фото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или неправильная формулировка вступительной и заключительной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фраз, отсутствие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адресности во введении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неправильная формулировка высказывания своего мнения по теме проекта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would prefer – prefer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паузы, мешающие целостности и связности монолога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9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1920" y="1331640"/>
            <a:ext cx="5040561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Расширенный разбор и алгоритмы выполнения заданий ЕГЭ по английскому языку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пошаговая методика подготовки всех разделов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 практический материал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структурированной форме: 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задания и что следует знать для правильного выполнения задания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выполнения задания и логическая последовательность действий (таблицы)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выполнения заданий по рекомендуемому алгоритму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 заданий для закрепления работы с алгоритмами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типовых экзаменационных вариантов КИМ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ДЕМО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ЕГЭ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Аудиозаписи и тексты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заданий 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схемы оценивания заданий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всем заданиям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06100"/>
            <a:ext cx="3439511" cy="4697128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BC74D2C-C4A8-4332-8BB3-BD67BBD0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899592"/>
            <a:ext cx="8063804" cy="6065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tx2"/>
                </a:solidFill>
              </a:rPr>
              <a:t>ПОДГОТОВКА к ЕГЭ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0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74D2C-C4A8-4332-8BB3-BD67BBD0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07504" y="971600"/>
            <a:ext cx="9036496" cy="3312368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Изменения в КИМ </a:t>
            </a:r>
            <a:r>
              <a:rPr lang="ru-RU" sz="3200" b="1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ОГЭ 2026 </a:t>
            </a:r>
            <a:r>
              <a:rPr lang="ru-RU" sz="32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3200" b="1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сравнении </a:t>
            </a:r>
            <a:r>
              <a:rPr lang="ru-RU" sz="32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 2025 годом отсутствуют</a:t>
            </a:r>
            <a:r>
              <a:rPr lang="ru-RU" sz="3600" dirty="0">
                <a:solidFill>
                  <a:schemeClr val="tx2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2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Уточнены коды проверяемых элементов в заданиях 20–28 на контроль грамматических </a:t>
            </a:r>
            <a:r>
              <a:rPr lang="ru-RU" sz="2700" dirty="0" smtClean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навыков и</a:t>
            </a:r>
            <a:r>
              <a:rPr lang="en-US" sz="270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ответов на задание 3 устной части</a:t>
            </a: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1943153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18789</TotalTime>
  <Words>841</Words>
  <Application>Microsoft Office PowerPoint</Application>
  <PresentationFormat>Произвольный</PresentationFormat>
  <Paragraphs>123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TimesNewRoman</vt:lpstr>
      <vt:lpstr>Verdana</vt:lpstr>
      <vt:lpstr>Тема Office</vt:lpstr>
      <vt:lpstr>Презентация PowerPoint</vt:lpstr>
      <vt:lpstr>Статистика ЕГЭ и ОГЭ 2025</vt:lpstr>
      <vt:lpstr>Изменения в КИМ ЕГЭ 2026 года в сравнении с КИМ 2025 года отсутствуют Уточнены коды проверяемых элементов в заданиях 19–24 на контроль грамматических навыков и формулировки задания 38 письменной части </vt:lpstr>
      <vt:lpstr>Стратегия по подготовке к экзамену   </vt:lpstr>
      <vt:lpstr>ТИПИЧНЫЕ ОШИБКИ</vt:lpstr>
      <vt:lpstr>Рекомендации для раздела «Письменная речь»  </vt:lpstr>
      <vt:lpstr>УСТНАЯ ЧАСТЬ</vt:lpstr>
      <vt:lpstr>ПОДГОТОВКА к ЕГЭ</vt:lpstr>
      <vt:lpstr>Изменения в КИМ ОГЭ 2026 года в сравнении с 2025 годом отсутствуют Уточнены коды проверяемых элементов в заданиях 20–28 на контроль грамматических навыков и критерии оценивания ответов на задание 3 устной части</vt:lpstr>
      <vt:lpstr>ПОДГОТОВКА к ОГЭ</vt:lpstr>
      <vt:lpstr>Презентация PowerPoint</vt:lpstr>
      <vt:lpstr>Подготовка к ВПР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Юлия</cp:lastModifiedBy>
  <cp:revision>27</cp:revision>
  <dcterms:modified xsi:type="dcterms:W3CDTF">2025-09-09T07:19:55Z</dcterms:modified>
</cp:coreProperties>
</file>