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</p:sldMasterIdLst>
  <p:notesMasterIdLst>
    <p:notesMasterId r:id="rId19"/>
  </p:notesMasterIdLst>
  <p:sldIdLst>
    <p:sldId id="256" r:id="rId2"/>
    <p:sldId id="258" r:id="rId3"/>
    <p:sldId id="272" r:id="rId4"/>
    <p:sldId id="262" r:id="rId5"/>
    <p:sldId id="271" r:id="rId6"/>
    <p:sldId id="270" r:id="rId7"/>
    <p:sldId id="263" r:id="rId8"/>
    <p:sldId id="259" r:id="rId9"/>
    <p:sldId id="260" r:id="rId10"/>
    <p:sldId id="269" r:id="rId11"/>
    <p:sldId id="261" r:id="rId12"/>
    <p:sldId id="267" r:id="rId13"/>
    <p:sldId id="273" r:id="rId14"/>
    <p:sldId id="264" r:id="rId15"/>
    <p:sldId id="265" r:id="rId16"/>
    <p:sldId id="266" r:id="rId17"/>
    <p:sldId id="257" r:id="rId18"/>
  </p:sldIdLst>
  <p:sldSz cx="9144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35E2642-AE6A-498D-950E-043693E00994}">
          <p14:sldIdLst/>
        </p14:section>
        <p14:section name="Раздел без заголовка" id="{E5365CD3-2337-4023-B6D5-766339E94374}">
          <p14:sldIdLst>
            <p14:sldId id="256"/>
            <p14:sldId id="258"/>
            <p14:sldId id="272"/>
            <p14:sldId id="262"/>
            <p14:sldId id="271"/>
            <p14:sldId id="270"/>
            <p14:sldId id="263"/>
            <p14:sldId id="259"/>
            <p14:sldId id="260"/>
            <p14:sldId id="269"/>
            <p14:sldId id="261"/>
            <p14:sldId id="267"/>
            <p14:sldId id="273"/>
            <p14:sldId id="264"/>
            <p14:sldId id="265"/>
            <p14:sldId id="266"/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6F6"/>
    <a:srgbClr val="1D86C8"/>
    <a:srgbClr val="CC4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37" autoAdjust="0"/>
  </p:normalViewPr>
  <p:slideViewPr>
    <p:cSldViewPr>
      <p:cViewPr varScale="1">
        <p:scale>
          <a:sx n="79" d="100"/>
          <a:sy n="79" d="100"/>
        </p:scale>
        <p:origin x="2466" y="114"/>
      </p:cViewPr>
      <p:guideLst>
        <p:guide orient="horz" pos="28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D0AC24-C9CF-450D-A05A-0D73D5652078}" type="doc">
      <dgm:prSet loTypeId="urn:microsoft.com/office/officeart/2005/8/layout/h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6F33FB-72E3-48AD-962F-3F5F00C06180}">
      <dgm:prSet phldrT="[Текст]" custT="1"/>
      <dgm:spPr/>
      <dgm:t>
        <a:bodyPr/>
        <a:lstStyle/>
        <a:p>
          <a:r>
            <a:rPr lang="ru-RU" sz="1800" b="0" dirty="0" smtClean="0">
              <a:latin typeface="Franklin Gothic Medium" panose="020B0603020102020204" pitchFamily="34" charset="0"/>
              <a:cs typeface="Arial" pitchFamily="34" charset="0"/>
            </a:rPr>
            <a:t>Проверка </a:t>
          </a:r>
          <a:r>
            <a:rPr lang="ru-RU" sz="1800" b="0" dirty="0" err="1" smtClean="0">
              <a:latin typeface="Franklin Gothic Medium" panose="020B0603020102020204" pitchFamily="34" charset="0"/>
              <a:cs typeface="Arial" pitchFamily="34" charset="0"/>
            </a:rPr>
            <a:t>д</a:t>
          </a:r>
          <a:r>
            <a:rPr lang="ru-RU" sz="1800" b="0" dirty="0" smtClean="0">
              <a:latin typeface="Franklin Gothic Medium" panose="020B0603020102020204" pitchFamily="34" charset="0"/>
              <a:cs typeface="Arial" pitchFamily="34" charset="0"/>
            </a:rPr>
            <a:t>/</a:t>
          </a:r>
          <a:r>
            <a:rPr lang="ru-RU" sz="1800" b="0" dirty="0" err="1" smtClean="0">
              <a:latin typeface="Franklin Gothic Medium" panose="020B0603020102020204" pitchFamily="34" charset="0"/>
              <a:cs typeface="Arial" pitchFamily="34" charset="0"/>
            </a:rPr>
            <a:t>з</a:t>
          </a:r>
          <a:endParaRPr lang="ru-RU" sz="1800" b="0" dirty="0">
            <a:latin typeface="Franklin Gothic Medium" panose="020B0603020102020204" pitchFamily="34" charset="0"/>
            <a:cs typeface="Arial" pitchFamily="34" charset="0"/>
          </a:endParaRPr>
        </a:p>
      </dgm:t>
    </dgm:pt>
    <dgm:pt modelId="{6D7F3A79-73CC-489D-8BFA-6E298A8D7FA3}" type="parTrans" cxnId="{149F2D22-A5A2-48C0-9EC8-383BDDFB4772}">
      <dgm:prSet/>
      <dgm:spPr/>
      <dgm:t>
        <a:bodyPr/>
        <a:lstStyle/>
        <a:p>
          <a:endParaRPr lang="ru-RU"/>
        </a:p>
      </dgm:t>
    </dgm:pt>
    <dgm:pt modelId="{1024C175-6F7F-40EF-9A22-9E68C4D40763}" type="sibTrans" cxnId="{149F2D22-A5A2-48C0-9EC8-383BDDFB4772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02C97AC-D9F8-4813-A053-8AE54CB7EA77}">
      <dgm:prSet phldrT="[Текст]" custT="1"/>
      <dgm:spPr/>
      <dgm:t>
        <a:bodyPr/>
        <a:lstStyle/>
        <a:p>
          <a:r>
            <a:rPr lang="ru-RU" sz="1800" dirty="0" smtClean="0">
              <a:latin typeface="Franklin Gothic Medium" panose="020B0603020102020204" pitchFamily="34" charset="0"/>
              <a:cs typeface="Arial" pitchFamily="34" charset="0"/>
            </a:rPr>
            <a:t>Орг.момент</a:t>
          </a:r>
          <a:endParaRPr lang="ru-RU" sz="1800" dirty="0">
            <a:latin typeface="Franklin Gothic Medium" panose="020B0603020102020204" pitchFamily="34" charset="0"/>
            <a:cs typeface="Arial" pitchFamily="34" charset="0"/>
          </a:endParaRPr>
        </a:p>
      </dgm:t>
    </dgm:pt>
    <dgm:pt modelId="{B8415743-9434-4757-AEF8-B75BE9F5C5FB}" type="parTrans" cxnId="{40A26FE1-DF6D-47D2-A33D-B2845E05FFB8}">
      <dgm:prSet/>
      <dgm:spPr/>
      <dgm:t>
        <a:bodyPr/>
        <a:lstStyle/>
        <a:p>
          <a:endParaRPr lang="ru-RU"/>
        </a:p>
      </dgm:t>
    </dgm:pt>
    <dgm:pt modelId="{DFFA0DA6-A029-432C-8852-955CC7D592C8}" type="sibTrans" cxnId="{40A26FE1-DF6D-47D2-A33D-B2845E05FFB8}">
      <dgm:prSet/>
      <dgm:spPr/>
      <dgm:t>
        <a:bodyPr/>
        <a:lstStyle/>
        <a:p>
          <a:endParaRPr lang="ru-RU"/>
        </a:p>
      </dgm:t>
    </dgm:pt>
    <dgm:pt modelId="{FA661EA9-9D15-4E72-8243-B52722F45EBB}">
      <dgm:prSet phldrT="[Текст]" custT="1"/>
      <dgm:spPr/>
      <dgm:t>
        <a:bodyPr/>
        <a:lstStyle/>
        <a:p>
          <a:r>
            <a:rPr lang="ru-RU" sz="1800" dirty="0" smtClean="0">
              <a:latin typeface="Franklin Gothic Medium" panose="020B0603020102020204" pitchFamily="34" charset="0"/>
              <a:cs typeface="Arial" pitchFamily="34" charset="0"/>
            </a:rPr>
            <a:t>Проверка </a:t>
          </a:r>
          <a:r>
            <a:rPr lang="ru-RU" sz="1800" dirty="0" err="1" smtClean="0">
              <a:latin typeface="Franklin Gothic Medium" panose="020B0603020102020204" pitchFamily="34" charset="0"/>
              <a:cs typeface="Arial" pitchFamily="34" charset="0"/>
            </a:rPr>
            <a:t>д</a:t>
          </a:r>
          <a:r>
            <a:rPr lang="ru-RU" sz="1800" dirty="0" smtClean="0">
              <a:latin typeface="Franklin Gothic Medium" panose="020B0603020102020204" pitchFamily="34" charset="0"/>
              <a:cs typeface="Arial" pitchFamily="34" charset="0"/>
            </a:rPr>
            <a:t>/</a:t>
          </a:r>
          <a:r>
            <a:rPr lang="ru-RU" sz="1800" dirty="0" err="1" smtClean="0">
              <a:latin typeface="Franklin Gothic Medium" panose="020B0603020102020204" pitchFamily="34" charset="0"/>
              <a:cs typeface="Arial" pitchFamily="34" charset="0"/>
            </a:rPr>
            <a:t>з</a:t>
          </a:r>
          <a:endParaRPr lang="ru-RU" sz="1800" dirty="0">
            <a:latin typeface="Franklin Gothic Medium" panose="020B0603020102020204" pitchFamily="34" charset="0"/>
            <a:cs typeface="Arial" pitchFamily="34" charset="0"/>
          </a:endParaRPr>
        </a:p>
      </dgm:t>
    </dgm:pt>
    <dgm:pt modelId="{930C3906-D66C-4AA0-A7BA-B2C350BC8594}" type="parTrans" cxnId="{6FB846B7-D0FF-41A8-A58A-653F43CA7B4D}">
      <dgm:prSet/>
      <dgm:spPr/>
      <dgm:t>
        <a:bodyPr/>
        <a:lstStyle/>
        <a:p>
          <a:endParaRPr lang="ru-RU"/>
        </a:p>
      </dgm:t>
    </dgm:pt>
    <dgm:pt modelId="{3C42A029-9157-4801-98B6-72435BBAA2D3}" type="sibTrans" cxnId="{6FB846B7-D0FF-41A8-A58A-653F43CA7B4D}">
      <dgm:prSet/>
      <dgm:spPr/>
      <dgm:t>
        <a:bodyPr/>
        <a:lstStyle/>
        <a:p>
          <a:endParaRPr lang="ru-RU"/>
        </a:p>
      </dgm:t>
    </dgm:pt>
    <dgm:pt modelId="{5D1A258D-DD64-4D20-9815-3D35243CEE35}">
      <dgm:prSet phldrT="[Текст]" custT="1"/>
      <dgm:spPr/>
      <dgm:t>
        <a:bodyPr/>
        <a:lstStyle/>
        <a:p>
          <a:r>
            <a:rPr lang="ru-RU" sz="1800" b="0" dirty="0" smtClean="0">
              <a:latin typeface="Franklin Gothic Medium" panose="020B0603020102020204" pitchFamily="34" charset="0"/>
              <a:cs typeface="Arial" pitchFamily="34" charset="0"/>
            </a:rPr>
            <a:t>Новый материал</a:t>
          </a:r>
          <a:endParaRPr lang="ru-RU" sz="1800" b="0" dirty="0">
            <a:latin typeface="Franklin Gothic Medium" panose="020B0603020102020204" pitchFamily="34" charset="0"/>
            <a:cs typeface="Arial" pitchFamily="34" charset="0"/>
          </a:endParaRPr>
        </a:p>
      </dgm:t>
    </dgm:pt>
    <dgm:pt modelId="{EC49CA82-6183-48D5-9839-5FC7DBCDCDF9}" type="parTrans" cxnId="{4C183D8F-0841-43BC-BB9B-054D3A6A530D}">
      <dgm:prSet/>
      <dgm:spPr/>
      <dgm:t>
        <a:bodyPr/>
        <a:lstStyle/>
        <a:p>
          <a:endParaRPr lang="ru-RU"/>
        </a:p>
      </dgm:t>
    </dgm:pt>
    <dgm:pt modelId="{25FA152A-4D0E-468A-A0E5-71A8EFF68905}" type="sibTrans" cxnId="{4C183D8F-0841-43BC-BB9B-054D3A6A530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3904920-D810-4164-A70F-FE2B6434841A}">
      <dgm:prSet phldrT="[Текст]" custT="1"/>
      <dgm:spPr/>
      <dgm:t>
        <a:bodyPr/>
        <a:lstStyle/>
        <a:p>
          <a:r>
            <a:rPr lang="ru-RU" sz="1800" dirty="0" smtClean="0">
              <a:latin typeface="Franklin Gothic Medium" panose="020B0603020102020204" pitchFamily="34" charset="0"/>
              <a:cs typeface="Arial" pitchFamily="34" charset="0"/>
            </a:rPr>
            <a:t>Актуализация</a:t>
          </a:r>
          <a:endParaRPr lang="ru-RU" sz="1800" dirty="0">
            <a:latin typeface="Franklin Gothic Medium" panose="020B0603020102020204" pitchFamily="34" charset="0"/>
            <a:cs typeface="Arial" pitchFamily="34" charset="0"/>
          </a:endParaRPr>
        </a:p>
      </dgm:t>
    </dgm:pt>
    <dgm:pt modelId="{523C6279-0E14-494A-8C36-B2051AE0B72A}" type="parTrans" cxnId="{879B95FA-9243-4E78-9D7F-C6DB470B6D84}">
      <dgm:prSet/>
      <dgm:spPr/>
      <dgm:t>
        <a:bodyPr/>
        <a:lstStyle/>
        <a:p>
          <a:endParaRPr lang="ru-RU"/>
        </a:p>
      </dgm:t>
    </dgm:pt>
    <dgm:pt modelId="{23F63D82-3421-4263-A45C-9BA5A40DAEC0}" type="sibTrans" cxnId="{879B95FA-9243-4E78-9D7F-C6DB470B6D84}">
      <dgm:prSet/>
      <dgm:spPr/>
      <dgm:t>
        <a:bodyPr/>
        <a:lstStyle/>
        <a:p>
          <a:endParaRPr lang="ru-RU"/>
        </a:p>
      </dgm:t>
    </dgm:pt>
    <dgm:pt modelId="{F242FF87-0EF6-41F4-9273-8F2A6C1EE501}">
      <dgm:prSet phldrT="[Текст]" custT="1"/>
      <dgm:spPr/>
      <dgm:t>
        <a:bodyPr/>
        <a:lstStyle/>
        <a:p>
          <a:r>
            <a:rPr lang="ru-RU" sz="1800" dirty="0" smtClean="0">
              <a:latin typeface="Franklin Gothic Medium" panose="020B0603020102020204" pitchFamily="34" charset="0"/>
              <a:cs typeface="Arial" pitchFamily="34" charset="0"/>
            </a:rPr>
            <a:t>Объяснение</a:t>
          </a:r>
          <a:endParaRPr lang="ru-RU" sz="1800" dirty="0">
            <a:latin typeface="Franklin Gothic Medium" panose="020B0603020102020204" pitchFamily="34" charset="0"/>
            <a:cs typeface="Arial" pitchFamily="34" charset="0"/>
          </a:endParaRPr>
        </a:p>
      </dgm:t>
    </dgm:pt>
    <dgm:pt modelId="{CAC9470B-746E-44D7-815D-43D4DA352D43}" type="parTrans" cxnId="{16FD744F-5CCE-4D99-9173-99C0CB49A60D}">
      <dgm:prSet/>
      <dgm:spPr/>
      <dgm:t>
        <a:bodyPr/>
        <a:lstStyle/>
        <a:p>
          <a:endParaRPr lang="ru-RU"/>
        </a:p>
      </dgm:t>
    </dgm:pt>
    <dgm:pt modelId="{2245427C-BB1B-4990-9876-71D798FCC6D8}" type="sibTrans" cxnId="{16FD744F-5CCE-4D99-9173-99C0CB49A60D}">
      <dgm:prSet/>
      <dgm:spPr/>
      <dgm:t>
        <a:bodyPr/>
        <a:lstStyle/>
        <a:p>
          <a:endParaRPr lang="ru-RU"/>
        </a:p>
      </dgm:t>
    </dgm:pt>
    <dgm:pt modelId="{5B88B5D0-E398-43A9-B628-B6FEC87EE656}">
      <dgm:prSet phldrT="[Текст]" custT="1"/>
      <dgm:spPr/>
      <dgm:t>
        <a:bodyPr/>
        <a:lstStyle/>
        <a:p>
          <a:r>
            <a:rPr lang="ru-RU" sz="1800" b="0" dirty="0" smtClean="0">
              <a:latin typeface="Franklin Gothic Medium" panose="020B0603020102020204" pitchFamily="34" charset="0"/>
              <a:cs typeface="Arial" pitchFamily="34" charset="0"/>
            </a:rPr>
            <a:t>Закрепление</a:t>
          </a:r>
          <a:endParaRPr lang="ru-RU" sz="1800" b="0" dirty="0">
            <a:latin typeface="Franklin Gothic Medium" panose="020B0603020102020204" pitchFamily="34" charset="0"/>
            <a:cs typeface="Arial" pitchFamily="34" charset="0"/>
          </a:endParaRPr>
        </a:p>
      </dgm:t>
    </dgm:pt>
    <dgm:pt modelId="{AA42208E-2009-4E0B-A75C-6512BDCAB5FF}" type="parTrans" cxnId="{1DC21E77-CA87-40CC-A80B-1286A5A0CD30}">
      <dgm:prSet/>
      <dgm:spPr/>
      <dgm:t>
        <a:bodyPr/>
        <a:lstStyle/>
        <a:p>
          <a:endParaRPr lang="ru-RU"/>
        </a:p>
      </dgm:t>
    </dgm:pt>
    <dgm:pt modelId="{F23392CE-95E8-42B8-ADC3-83D28EDD290F}" type="sibTrans" cxnId="{1DC21E77-CA87-40CC-A80B-1286A5A0CD3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32E9EF4-5D49-48B7-A9D0-6CE38F5D5A1B}">
      <dgm:prSet phldrT="[Текст]" custT="1"/>
      <dgm:spPr/>
      <dgm:t>
        <a:bodyPr/>
        <a:lstStyle/>
        <a:p>
          <a:r>
            <a:rPr lang="ru-RU" sz="1800" dirty="0" smtClean="0">
              <a:latin typeface="Franklin Gothic Medium" panose="020B0603020102020204" pitchFamily="34" charset="0"/>
              <a:cs typeface="Arial" pitchFamily="34" charset="0"/>
            </a:rPr>
            <a:t>Закрепление</a:t>
          </a:r>
          <a:endParaRPr lang="ru-RU" sz="1800" dirty="0">
            <a:latin typeface="Franklin Gothic Medium" panose="020B0603020102020204" pitchFamily="34" charset="0"/>
            <a:cs typeface="Arial" pitchFamily="34" charset="0"/>
          </a:endParaRPr>
        </a:p>
      </dgm:t>
    </dgm:pt>
    <dgm:pt modelId="{F582E2AA-6C4D-4490-9666-C77767BCC4EA}" type="parTrans" cxnId="{825891DF-76FB-416D-828C-0781E6E3B467}">
      <dgm:prSet/>
      <dgm:spPr/>
      <dgm:t>
        <a:bodyPr/>
        <a:lstStyle/>
        <a:p>
          <a:endParaRPr lang="ru-RU"/>
        </a:p>
      </dgm:t>
    </dgm:pt>
    <dgm:pt modelId="{82BEC64F-0F1A-4C22-B59F-F85E7D27F77B}" type="sibTrans" cxnId="{825891DF-76FB-416D-828C-0781E6E3B467}">
      <dgm:prSet/>
      <dgm:spPr/>
      <dgm:t>
        <a:bodyPr/>
        <a:lstStyle/>
        <a:p>
          <a:endParaRPr lang="ru-RU"/>
        </a:p>
      </dgm:t>
    </dgm:pt>
    <dgm:pt modelId="{6742ED77-719C-49DE-8C60-FF82B424D56A}">
      <dgm:prSet phldrT="[Текст]" custT="1"/>
      <dgm:spPr/>
      <dgm:t>
        <a:bodyPr/>
        <a:lstStyle/>
        <a:p>
          <a:r>
            <a:rPr lang="ru-RU" sz="1800" dirty="0" smtClean="0">
              <a:latin typeface="Franklin Gothic Medium" panose="020B0603020102020204" pitchFamily="34" charset="0"/>
              <a:cs typeface="Arial" pitchFamily="34" charset="0"/>
            </a:rPr>
            <a:t>Итог</a:t>
          </a:r>
          <a:endParaRPr lang="ru-RU" sz="1800" dirty="0">
            <a:latin typeface="Franklin Gothic Medium" panose="020B0603020102020204" pitchFamily="34" charset="0"/>
            <a:cs typeface="Arial" pitchFamily="34" charset="0"/>
          </a:endParaRPr>
        </a:p>
      </dgm:t>
    </dgm:pt>
    <dgm:pt modelId="{3686CD9C-CBFA-4575-86A6-CF7D08266FEE}" type="parTrans" cxnId="{AD062320-5D38-48E7-9CF9-52951CCD390D}">
      <dgm:prSet/>
      <dgm:spPr/>
      <dgm:t>
        <a:bodyPr/>
        <a:lstStyle/>
        <a:p>
          <a:endParaRPr lang="ru-RU"/>
        </a:p>
      </dgm:t>
    </dgm:pt>
    <dgm:pt modelId="{22662119-2344-468F-8DCE-2AF1565E2DB2}" type="sibTrans" cxnId="{AD062320-5D38-48E7-9CF9-52951CCD390D}">
      <dgm:prSet/>
      <dgm:spPr/>
      <dgm:t>
        <a:bodyPr/>
        <a:lstStyle/>
        <a:p>
          <a:endParaRPr lang="ru-RU"/>
        </a:p>
      </dgm:t>
    </dgm:pt>
    <dgm:pt modelId="{0F66777A-F409-43B6-828D-35147922B20D}">
      <dgm:prSet custT="1"/>
      <dgm:spPr/>
      <dgm:t>
        <a:bodyPr/>
        <a:lstStyle/>
        <a:p>
          <a:r>
            <a:rPr lang="ru-RU" sz="1800" b="0" dirty="0" smtClean="0">
              <a:latin typeface="Franklin Gothic Medium" panose="020B0603020102020204" pitchFamily="34" charset="0"/>
              <a:cs typeface="Arial" pitchFamily="34" charset="0"/>
            </a:rPr>
            <a:t>Домашняя работа</a:t>
          </a:r>
          <a:endParaRPr lang="ru-RU" sz="1800" b="0" dirty="0">
            <a:latin typeface="Franklin Gothic Medium" panose="020B0603020102020204" pitchFamily="34" charset="0"/>
            <a:cs typeface="Arial" pitchFamily="34" charset="0"/>
          </a:endParaRPr>
        </a:p>
      </dgm:t>
    </dgm:pt>
    <dgm:pt modelId="{C9B19103-F299-4DC0-A7DE-388DA0F44FF9}" type="parTrans" cxnId="{3F99EFC6-2BD2-4F85-B363-5574FFE7DB7B}">
      <dgm:prSet/>
      <dgm:spPr/>
      <dgm:t>
        <a:bodyPr/>
        <a:lstStyle/>
        <a:p>
          <a:endParaRPr lang="ru-RU"/>
        </a:p>
      </dgm:t>
    </dgm:pt>
    <dgm:pt modelId="{20CDD6A3-1AB5-445F-9E82-E1EF3635CCC8}" type="sibTrans" cxnId="{3F99EFC6-2BD2-4F85-B363-5574FFE7DB7B}">
      <dgm:prSet/>
      <dgm:spPr/>
      <dgm:t>
        <a:bodyPr/>
        <a:lstStyle/>
        <a:p>
          <a:endParaRPr lang="ru-RU"/>
        </a:p>
      </dgm:t>
    </dgm:pt>
    <dgm:pt modelId="{20C1807F-4282-4528-90DB-88BC2919E55E}">
      <dgm:prSet custT="1"/>
      <dgm:spPr/>
      <dgm:t>
        <a:bodyPr/>
        <a:lstStyle/>
        <a:p>
          <a:r>
            <a:rPr lang="ru-RU" sz="1800" dirty="0" smtClean="0">
              <a:latin typeface="Franklin Gothic Medium" panose="020B0603020102020204" pitchFamily="34" charset="0"/>
              <a:cs typeface="Arial" pitchFamily="34" charset="0"/>
            </a:rPr>
            <a:t>Чтение учебника</a:t>
          </a:r>
          <a:endParaRPr lang="ru-RU" sz="1800" dirty="0">
            <a:latin typeface="Franklin Gothic Medium" panose="020B0603020102020204" pitchFamily="34" charset="0"/>
            <a:cs typeface="Arial" pitchFamily="34" charset="0"/>
          </a:endParaRPr>
        </a:p>
      </dgm:t>
    </dgm:pt>
    <dgm:pt modelId="{0BD4E7BE-FB7A-4776-AC76-684EFAF327E8}" type="parTrans" cxnId="{27163112-7620-4A28-990D-A28E2E27542B}">
      <dgm:prSet/>
      <dgm:spPr/>
      <dgm:t>
        <a:bodyPr/>
        <a:lstStyle/>
        <a:p>
          <a:endParaRPr lang="ru-RU"/>
        </a:p>
      </dgm:t>
    </dgm:pt>
    <dgm:pt modelId="{2B3B990E-0512-42BD-9282-0117E3706709}" type="sibTrans" cxnId="{27163112-7620-4A28-990D-A28E2E27542B}">
      <dgm:prSet/>
      <dgm:spPr/>
      <dgm:t>
        <a:bodyPr/>
        <a:lstStyle/>
        <a:p>
          <a:endParaRPr lang="ru-RU"/>
        </a:p>
      </dgm:t>
    </dgm:pt>
    <dgm:pt modelId="{11A8AFE7-38B9-4267-8D85-91C742EA431D}">
      <dgm:prSet custT="1"/>
      <dgm:spPr/>
      <dgm:t>
        <a:bodyPr/>
        <a:lstStyle/>
        <a:p>
          <a:r>
            <a:rPr lang="ru-RU" sz="1800" dirty="0" smtClean="0">
              <a:latin typeface="Franklin Gothic Medium" panose="020B0603020102020204" pitchFamily="34" charset="0"/>
              <a:cs typeface="Arial" pitchFamily="34" charset="0"/>
            </a:rPr>
            <a:t>Письменное задание</a:t>
          </a:r>
          <a:endParaRPr lang="ru-RU" sz="1800" dirty="0">
            <a:latin typeface="Franklin Gothic Medium" panose="020B0603020102020204" pitchFamily="34" charset="0"/>
            <a:cs typeface="Arial" pitchFamily="34" charset="0"/>
          </a:endParaRPr>
        </a:p>
      </dgm:t>
    </dgm:pt>
    <dgm:pt modelId="{A9FF5EEB-00D3-4102-BE00-933A8E43ADD9}" type="parTrans" cxnId="{ECF95E47-C922-4C25-83A7-46C432DA8911}">
      <dgm:prSet/>
      <dgm:spPr/>
      <dgm:t>
        <a:bodyPr/>
        <a:lstStyle/>
        <a:p>
          <a:endParaRPr lang="ru-RU"/>
        </a:p>
      </dgm:t>
    </dgm:pt>
    <dgm:pt modelId="{616C8470-CBBD-4903-99E3-461E69567FE0}" type="sibTrans" cxnId="{ECF95E47-C922-4C25-83A7-46C432DA8911}">
      <dgm:prSet/>
      <dgm:spPr/>
      <dgm:t>
        <a:bodyPr/>
        <a:lstStyle/>
        <a:p>
          <a:endParaRPr lang="ru-RU"/>
        </a:p>
      </dgm:t>
    </dgm:pt>
    <dgm:pt modelId="{8CB6454C-B021-400E-982D-0AA30D439C12}" type="pres">
      <dgm:prSet presAssocID="{2ED0AC24-C9CF-450D-A05A-0D73D56520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1C5229-52AA-49B0-ACBB-6581EABC4E6D}" type="pres">
      <dgm:prSet presAssocID="{2ED0AC24-C9CF-450D-A05A-0D73D5652078}" presName="tSp" presStyleCnt="0"/>
      <dgm:spPr/>
      <dgm:t>
        <a:bodyPr/>
        <a:lstStyle/>
        <a:p>
          <a:endParaRPr lang="ru-RU"/>
        </a:p>
      </dgm:t>
    </dgm:pt>
    <dgm:pt modelId="{F035997C-D3F9-49CA-B963-FE63E9B3F345}" type="pres">
      <dgm:prSet presAssocID="{2ED0AC24-C9CF-450D-A05A-0D73D5652078}" presName="bSp" presStyleCnt="0"/>
      <dgm:spPr/>
      <dgm:t>
        <a:bodyPr/>
        <a:lstStyle/>
        <a:p>
          <a:endParaRPr lang="ru-RU"/>
        </a:p>
      </dgm:t>
    </dgm:pt>
    <dgm:pt modelId="{81A6D2F8-C4CC-41BF-806D-F4A4ED947A6A}" type="pres">
      <dgm:prSet presAssocID="{2ED0AC24-C9CF-450D-A05A-0D73D5652078}" presName="process" presStyleCnt="0"/>
      <dgm:spPr/>
      <dgm:t>
        <a:bodyPr/>
        <a:lstStyle/>
        <a:p>
          <a:endParaRPr lang="ru-RU"/>
        </a:p>
      </dgm:t>
    </dgm:pt>
    <dgm:pt modelId="{CB86DAAC-E98B-465C-A2C3-2A191304DA67}" type="pres">
      <dgm:prSet presAssocID="{FF6F33FB-72E3-48AD-962F-3F5F00C06180}" presName="composite1" presStyleCnt="0"/>
      <dgm:spPr/>
      <dgm:t>
        <a:bodyPr/>
        <a:lstStyle/>
        <a:p>
          <a:endParaRPr lang="ru-RU"/>
        </a:p>
      </dgm:t>
    </dgm:pt>
    <dgm:pt modelId="{25ACB4DA-F25F-4FDD-A16A-AE34522EA64A}" type="pres">
      <dgm:prSet presAssocID="{FF6F33FB-72E3-48AD-962F-3F5F00C06180}" presName="dummyNode1" presStyleLbl="node1" presStyleIdx="0" presStyleCnt="4"/>
      <dgm:spPr/>
      <dgm:t>
        <a:bodyPr/>
        <a:lstStyle/>
        <a:p>
          <a:endParaRPr lang="ru-RU"/>
        </a:p>
      </dgm:t>
    </dgm:pt>
    <dgm:pt modelId="{BDE7B566-4EB0-4EB8-85A0-EEBAC460F1B0}" type="pres">
      <dgm:prSet presAssocID="{FF6F33FB-72E3-48AD-962F-3F5F00C06180}" presName="childNode1" presStyleLbl="bgAcc1" presStyleIdx="0" presStyleCnt="4" custScaleX="106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D2865-65B5-4B6C-8ACF-6BCABCBDC4D3}" type="pres">
      <dgm:prSet presAssocID="{FF6F33FB-72E3-48AD-962F-3F5F00C06180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962F47-E849-4A31-8E4D-EF12FFE4A689}" type="pres">
      <dgm:prSet presAssocID="{FF6F33FB-72E3-48AD-962F-3F5F00C06180}" presName="parentNode1" presStyleLbl="node1" presStyleIdx="0" presStyleCnt="4" custScaleY="61353" custLinFactNeighborX="-1908" custLinFactNeighborY="5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06820F-CF6B-41EB-99C8-0D3B1D7C3D33}" type="pres">
      <dgm:prSet presAssocID="{FF6F33FB-72E3-48AD-962F-3F5F00C06180}" presName="connSite1" presStyleCnt="0"/>
      <dgm:spPr/>
      <dgm:t>
        <a:bodyPr/>
        <a:lstStyle/>
        <a:p>
          <a:endParaRPr lang="ru-RU"/>
        </a:p>
      </dgm:t>
    </dgm:pt>
    <dgm:pt modelId="{3FB3132F-51A0-4415-AF11-E7B315AA06D1}" type="pres">
      <dgm:prSet presAssocID="{1024C175-6F7F-40EF-9A22-9E68C4D40763}" presName="Name9" presStyleLbl="sibTrans2D1" presStyleIdx="0" presStyleCnt="3" custScaleX="132388"/>
      <dgm:spPr/>
      <dgm:t>
        <a:bodyPr/>
        <a:lstStyle/>
        <a:p>
          <a:endParaRPr lang="ru-RU"/>
        </a:p>
      </dgm:t>
    </dgm:pt>
    <dgm:pt modelId="{99754DA3-6294-4DF9-A07F-CF2DAA62F1B5}" type="pres">
      <dgm:prSet presAssocID="{5D1A258D-DD64-4D20-9815-3D35243CEE35}" presName="composite2" presStyleCnt="0"/>
      <dgm:spPr/>
      <dgm:t>
        <a:bodyPr/>
        <a:lstStyle/>
        <a:p>
          <a:endParaRPr lang="ru-RU"/>
        </a:p>
      </dgm:t>
    </dgm:pt>
    <dgm:pt modelId="{DB441FE2-6EBC-4E04-BBE8-EC2A0315BE99}" type="pres">
      <dgm:prSet presAssocID="{5D1A258D-DD64-4D20-9815-3D35243CEE35}" presName="dummyNode2" presStyleLbl="node1" presStyleIdx="0" presStyleCnt="4"/>
      <dgm:spPr/>
      <dgm:t>
        <a:bodyPr/>
        <a:lstStyle/>
        <a:p>
          <a:endParaRPr lang="ru-RU"/>
        </a:p>
      </dgm:t>
    </dgm:pt>
    <dgm:pt modelId="{F3B3FB90-35CF-4631-8023-5712677A60C2}" type="pres">
      <dgm:prSet presAssocID="{5D1A258D-DD64-4D20-9815-3D35243CEE35}" presName="childNode2" presStyleLbl="bgAcc1" presStyleIdx="1" presStyleCnt="4" custScaleX="119703" custLinFactNeighborX="-24016" custLinFactNeighborY="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6BADA-6E82-4CFC-AE99-93247A8ACBE3}" type="pres">
      <dgm:prSet presAssocID="{5D1A258D-DD64-4D20-9815-3D35243CEE35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2482C0-4A7A-4905-A99D-F7BBBD79930D}" type="pres">
      <dgm:prSet presAssocID="{5D1A258D-DD64-4D20-9815-3D35243CEE35}" presName="parentNode2" presStyleLbl="node1" presStyleIdx="1" presStyleCnt="4" custLinFactNeighborX="-23794" custLinFactNeighborY="-53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0B911-B750-44BD-9514-CD552CFEB705}" type="pres">
      <dgm:prSet presAssocID="{5D1A258D-DD64-4D20-9815-3D35243CEE35}" presName="connSite2" presStyleCnt="0"/>
      <dgm:spPr/>
      <dgm:t>
        <a:bodyPr/>
        <a:lstStyle/>
        <a:p>
          <a:endParaRPr lang="ru-RU"/>
        </a:p>
      </dgm:t>
    </dgm:pt>
    <dgm:pt modelId="{407026E7-DFA0-449D-8229-7397E3436918}" type="pres">
      <dgm:prSet presAssocID="{25FA152A-4D0E-468A-A0E5-71A8EFF68905}" presName="Name18" presStyleLbl="sibTrans2D1" presStyleIdx="1" presStyleCnt="3" custScaleX="135092"/>
      <dgm:spPr/>
      <dgm:t>
        <a:bodyPr/>
        <a:lstStyle/>
        <a:p>
          <a:endParaRPr lang="ru-RU"/>
        </a:p>
      </dgm:t>
    </dgm:pt>
    <dgm:pt modelId="{0837E7B7-6597-4F95-814D-0E7B5E7F9028}" type="pres">
      <dgm:prSet presAssocID="{5B88B5D0-E398-43A9-B628-B6FEC87EE656}" presName="composite1" presStyleCnt="0"/>
      <dgm:spPr/>
      <dgm:t>
        <a:bodyPr/>
        <a:lstStyle/>
        <a:p>
          <a:endParaRPr lang="ru-RU"/>
        </a:p>
      </dgm:t>
    </dgm:pt>
    <dgm:pt modelId="{B84FEB7F-5277-4290-8649-D83FE5137756}" type="pres">
      <dgm:prSet presAssocID="{5B88B5D0-E398-43A9-B628-B6FEC87EE656}" presName="dummyNode1" presStyleLbl="node1" presStyleIdx="1" presStyleCnt="4"/>
      <dgm:spPr/>
      <dgm:t>
        <a:bodyPr/>
        <a:lstStyle/>
        <a:p>
          <a:endParaRPr lang="ru-RU"/>
        </a:p>
      </dgm:t>
    </dgm:pt>
    <dgm:pt modelId="{8608E771-5922-4650-B6F0-994DD94CCBCA}" type="pres">
      <dgm:prSet presAssocID="{5B88B5D0-E398-43A9-B628-B6FEC87EE656}" presName="childNode1" presStyleLbl="bgAcc1" presStyleIdx="2" presStyleCnt="4" custScaleX="106049" custLinFactNeighborX="-43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E43963-8350-48B4-8702-37B055E9114D}" type="pres">
      <dgm:prSet presAssocID="{5B88B5D0-E398-43A9-B628-B6FEC87EE656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03093-3040-4675-A5D7-C2B55C77CB4E}" type="pres">
      <dgm:prSet presAssocID="{5B88B5D0-E398-43A9-B628-B6FEC87EE656}" presName="parentNode1" presStyleLbl="node1" presStyleIdx="2" presStyleCnt="4" custScaleX="105079" custScaleY="59715" custLinFactNeighborX="-57811" custLinFactNeighborY="-2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77872F-3879-4031-AE31-44F39A258B6E}" type="pres">
      <dgm:prSet presAssocID="{5B88B5D0-E398-43A9-B628-B6FEC87EE656}" presName="connSite1" presStyleCnt="0"/>
      <dgm:spPr/>
      <dgm:t>
        <a:bodyPr/>
        <a:lstStyle/>
        <a:p>
          <a:endParaRPr lang="ru-RU"/>
        </a:p>
      </dgm:t>
    </dgm:pt>
    <dgm:pt modelId="{57433427-3474-4358-AB0B-39DFB2412553}" type="pres">
      <dgm:prSet presAssocID="{F23392CE-95E8-42B8-ADC3-83D28EDD290F}" presName="Name9" presStyleLbl="sibTrans2D1" presStyleIdx="2" presStyleCnt="3" custScaleX="137210"/>
      <dgm:spPr/>
      <dgm:t>
        <a:bodyPr/>
        <a:lstStyle/>
        <a:p>
          <a:endParaRPr lang="ru-RU"/>
        </a:p>
      </dgm:t>
    </dgm:pt>
    <dgm:pt modelId="{BA87FAE8-E14D-4FF6-BCC7-A263B842D787}" type="pres">
      <dgm:prSet presAssocID="{0F66777A-F409-43B6-828D-35147922B20D}" presName="composite2" presStyleCnt="0"/>
      <dgm:spPr/>
      <dgm:t>
        <a:bodyPr/>
        <a:lstStyle/>
        <a:p>
          <a:endParaRPr lang="ru-RU"/>
        </a:p>
      </dgm:t>
    </dgm:pt>
    <dgm:pt modelId="{B7F301E6-5BC8-418E-BDE6-DE697FF7549E}" type="pres">
      <dgm:prSet presAssocID="{0F66777A-F409-43B6-828D-35147922B20D}" presName="dummyNode2" presStyleLbl="node1" presStyleIdx="2" presStyleCnt="4"/>
      <dgm:spPr/>
      <dgm:t>
        <a:bodyPr/>
        <a:lstStyle/>
        <a:p>
          <a:endParaRPr lang="ru-RU"/>
        </a:p>
      </dgm:t>
    </dgm:pt>
    <dgm:pt modelId="{F4BF0C9C-50A6-4E6F-A6C7-1D8325F1CDDC}" type="pres">
      <dgm:prSet presAssocID="{0F66777A-F409-43B6-828D-35147922B20D}" presName="childNode2" presStyleLbl="bgAcc1" presStyleIdx="3" presStyleCnt="4" custScaleX="108575" custScaleY="101148" custLinFactNeighborX="-71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AE1BCE-B09E-4B98-A43E-C194A9BD2691}" type="pres">
      <dgm:prSet presAssocID="{0F66777A-F409-43B6-828D-35147922B20D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54EAA1-DC42-4EE4-B62C-6FF194BEAE52}" type="pres">
      <dgm:prSet presAssocID="{0F66777A-F409-43B6-828D-35147922B20D}" presName="parentNode2" presStyleLbl="node1" presStyleIdx="3" presStyleCnt="4" custLinFactNeighborX="-87457" custLinFactNeighborY="123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6DBCB-CA33-45AF-B2E7-38A20FCE1D16}" type="pres">
      <dgm:prSet presAssocID="{0F66777A-F409-43B6-828D-35147922B20D}" presName="connSite2" presStyleCnt="0"/>
      <dgm:spPr/>
      <dgm:t>
        <a:bodyPr/>
        <a:lstStyle/>
        <a:p>
          <a:endParaRPr lang="ru-RU"/>
        </a:p>
      </dgm:t>
    </dgm:pt>
  </dgm:ptLst>
  <dgm:cxnLst>
    <dgm:cxn modelId="{86325B5D-62CE-40A5-8FFC-777910DB5A77}" type="presOf" srcId="{25FA152A-4D0E-468A-A0E5-71A8EFF68905}" destId="{407026E7-DFA0-449D-8229-7397E3436918}" srcOrd="0" destOrd="0" presId="urn:microsoft.com/office/officeart/2005/8/layout/hProcess4"/>
    <dgm:cxn modelId="{AD530817-14C6-43D2-919D-41732D998623}" type="presOf" srcId="{FA661EA9-9D15-4E72-8243-B52722F45EBB}" destId="{BDE7B566-4EB0-4EB8-85A0-EEBAC460F1B0}" srcOrd="0" destOrd="1" presId="urn:microsoft.com/office/officeart/2005/8/layout/hProcess4"/>
    <dgm:cxn modelId="{8C7FFE67-A611-4ABB-BD58-161BE3BC459C}" type="presOf" srcId="{2ED0AC24-C9CF-450D-A05A-0D73D5652078}" destId="{8CB6454C-B021-400E-982D-0AA30D439C12}" srcOrd="0" destOrd="0" presId="urn:microsoft.com/office/officeart/2005/8/layout/hProcess4"/>
    <dgm:cxn modelId="{357B7D3B-82D9-46D2-882B-9548FB7C28A8}" type="presOf" srcId="{0F66777A-F409-43B6-828D-35147922B20D}" destId="{7054EAA1-DC42-4EE4-B62C-6FF194BEAE52}" srcOrd="0" destOrd="0" presId="urn:microsoft.com/office/officeart/2005/8/layout/hProcess4"/>
    <dgm:cxn modelId="{16FD744F-5CCE-4D99-9173-99C0CB49A60D}" srcId="{5D1A258D-DD64-4D20-9815-3D35243CEE35}" destId="{F242FF87-0EF6-41F4-9273-8F2A6C1EE501}" srcOrd="1" destOrd="0" parTransId="{CAC9470B-746E-44D7-815D-43D4DA352D43}" sibTransId="{2245427C-BB1B-4990-9876-71D798FCC6D8}"/>
    <dgm:cxn modelId="{4C183D8F-0841-43BC-BB9B-054D3A6A530D}" srcId="{2ED0AC24-C9CF-450D-A05A-0D73D5652078}" destId="{5D1A258D-DD64-4D20-9815-3D35243CEE35}" srcOrd="1" destOrd="0" parTransId="{EC49CA82-6183-48D5-9839-5FC7DBCDCDF9}" sibTransId="{25FA152A-4D0E-468A-A0E5-71A8EFF68905}"/>
    <dgm:cxn modelId="{475821AA-5338-43BA-97BE-2C09E014A239}" type="presOf" srcId="{6742ED77-719C-49DE-8C60-FF82B424D56A}" destId="{83E43963-8350-48B4-8702-37B055E9114D}" srcOrd="1" destOrd="1" presId="urn:microsoft.com/office/officeart/2005/8/layout/hProcess4"/>
    <dgm:cxn modelId="{D126633C-CFC2-4B75-8790-E974E51A52BB}" type="presOf" srcId="{1024C175-6F7F-40EF-9A22-9E68C4D40763}" destId="{3FB3132F-51A0-4415-AF11-E7B315AA06D1}" srcOrd="0" destOrd="0" presId="urn:microsoft.com/office/officeart/2005/8/layout/hProcess4"/>
    <dgm:cxn modelId="{AD062320-5D38-48E7-9CF9-52951CCD390D}" srcId="{5B88B5D0-E398-43A9-B628-B6FEC87EE656}" destId="{6742ED77-719C-49DE-8C60-FF82B424D56A}" srcOrd="1" destOrd="0" parTransId="{3686CD9C-CBFA-4575-86A6-CF7D08266FEE}" sibTransId="{22662119-2344-468F-8DCE-2AF1565E2DB2}"/>
    <dgm:cxn modelId="{343D40F2-EE53-4575-BB39-D708A5F26FDC}" type="presOf" srcId="{43904920-D810-4164-A70F-FE2B6434841A}" destId="{7A36BADA-6E82-4CFC-AE99-93247A8ACBE3}" srcOrd="1" destOrd="0" presId="urn:microsoft.com/office/officeart/2005/8/layout/hProcess4"/>
    <dgm:cxn modelId="{ECF95E47-C922-4C25-83A7-46C432DA8911}" srcId="{0F66777A-F409-43B6-828D-35147922B20D}" destId="{11A8AFE7-38B9-4267-8D85-91C742EA431D}" srcOrd="1" destOrd="0" parTransId="{A9FF5EEB-00D3-4102-BE00-933A8E43ADD9}" sibTransId="{616C8470-CBBD-4903-99E3-461E69567FE0}"/>
    <dgm:cxn modelId="{6318AD2A-13D4-4C9B-9375-04C0F570FE5A}" type="presOf" srcId="{E02C97AC-D9F8-4813-A053-8AE54CB7EA77}" destId="{726D2865-65B5-4B6C-8ACF-6BCABCBDC4D3}" srcOrd="1" destOrd="0" presId="urn:microsoft.com/office/officeart/2005/8/layout/hProcess4"/>
    <dgm:cxn modelId="{4C7B9B52-C1EC-4DA1-8D10-F446FF982517}" type="presOf" srcId="{20C1807F-4282-4528-90DB-88BC2919E55E}" destId="{7AAE1BCE-B09E-4B98-A43E-C194A9BD2691}" srcOrd="1" destOrd="0" presId="urn:microsoft.com/office/officeart/2005/8/layout/hProcess4"/>
    <dgm:cxn modelId="{92C0B70C-5825-4A55-85FF-67AA11E291B3}" type="presOf" srcId="{11A8AFE7-38B9-4267-8D85-91C742EA431D}" destId="{F4BF0C9C-50A6-4E6F-A6C7-1D8325F1CDDC}" srcOrd="0" destOrd="1" presId="urn:microsoft.com/office/officeart/2005/8/layout/hProcess4"/>
    <dgm:cxn modelId="{6FB846B7-D0FF-41A8-A58A-653F43CA7B4D}" srcId="{FF6F33FB-72E3-48AD-962F-3F5F00C06180}" destId="{FA661EA9-9D15-4E72-8243-B52722F45EBB}" srcOrd="1" destOrd="0" parTransId="{930C3906-D66C-4AA0-A7BA-B2C350BC8594}" sibTransId="{3C42A029-9157-4801-98B6-72435BBAA2D3}"/>
    <dgm:cxn modelId="{E8EA8712-2DBF-4472-8032-2FEA23352B4F}" type="presOf" srcId="{D32E9EF4-5D49-48B7-A9D0-6CE38F5D5A1B}" destId="{8608E771-5922-4650-B6F0-994DD94CCBCA}" srcOrd="0" destOrd="0" presId="urn:microsoft.com/office/officeart/2005/8/layout/hProcess4"/>
    <dgm:cxn modelId="{3F99EFC6-2BD2-4F85-B363-5574FFE7DB7B}" srcId="{2ED0AC24-C9CF-450D-A05A-0D73D5652078}" destId="{0F66777A-F409-43B6-828D-35147922B20D}" srcOrd="3" destOrd="0" parTransId="{C9B19103-F299-4DC0-A7DE-388DA0F44FF9}" sibTransId="{20CDD6A3-1AB5-445F-9E82-E1EF3635CCC8}"/>
    <dgm:cxn modelId="{0A561399-0D08-42C3-BFFF-1AEF7DA4015A}" type="presOf" srcId="{6742ED77-719C-49DE-8C60-FF82B424D56A}" destId="{8608E771-5922-4650-B6F0-994DD94CCBCA}" srcOrd="0" destOrd="1" presId="urn:microsoft.com/office/officeart/2005/8/layout/hProcess4"/>
    <dgm:cxn modelId="{0C23219C-610B-4ABB-9A38-3D144421000C}" type="presOf" srcId="{43904920-D810-4164-A70F-FE2B6434841A}" destId="{F3B3FB90-35CF-4631-8023-5712677A60C2}" srcOrd="0" destOrd="0" presId="urn:microsoft.com/office/officeart/2005/8/layout/hProcess4"/>
    <dgm:cxn modelId="{CD433316-2337-4045-B1C8-52A43E43C731}" type="presOf" srcId="{FF6F33FB-72E3-48AD-962F-3F5F00C06180}" destId="{7A962F47-E849-4A31-8E4D-EF12FFE4A689}" srcOrd="0" destOrd="0" presId="urn:microsoft.com/office/officeart/2005/8/layout/hProcess4"/>
    <dgm:cxn modelId="{40A26FE1-DF6D-47D2-A33D-B2845E05FFB8}" srcId="{FF6F33FB-72E3-48AD-962F-3F5F00C06180}" destId="{E02C97AC-D9F8-4813-A053-8AE54CB7EA77}" srcOrd="0" destOrd="0" parTransId="{B8415743-9434-4757-AEF8-B75BE9F5C5FB}" sibTransId="{DFFA0DA6-A029-432C-8852-955CC7D592C8}"/>
    <dgm:cxn modelId="{879B95FA-9243-4E78-9D7F-C6DB470B6D84}" srcId="{5D1A258D-DD64-4D20-9815-3D35243CEE35}" destId="{43904920-D810-4164-A70F-FE2B6434841A}" srcOrd="0" destOrd="0" parTransId="{523C6279-0E14-494A-8C36-B2051AE0B72A}" sibTransId="{23F63D82-3421-4263-A45C-9BA5A40DAEC0}"/>
    <dgm:cxn modelId="{71C8AEAF-6F10-4454-B5B8-DDC2253BF511}" type="presOf" srcId="{E02C97AC-D9F8-4813-A053-8AE54CB7EA77}" destId="{BDE7B566-4EB0-4EB8-85A0-EEBAC460F1B0}" srcOrd="0" destOrd="0" presId="urn:microsoft.com/office/officeart/2005/8/layout/hProcess4"/>
    <dgm:cxn modelId="{9C3DE9FF-4784-4320-A3A2-73D7C3FAFDA0}" type="presOf" srcId="{F23392CE-95E8-42B8-ADC3-83D28EDD290F}" destId="{57433427-3474-4358-AB0B-39DFB2412553}" srcOrd="0" destOrd="0" presId="urn:microsoft.com/office/officeart/2005/8/layout/hProcess4"/>
    <dgm:cxn modelId="{27163112-7620-4A28-990D-A28E2E27542B}" srcId="{0F66777A-F409-43B6-828D-35147922B20D}" destId="{20C1807F-4282-4528-90DB-88BC2919E55E}" srcOrd="0" destOrd="0" parTransId="{0BD4E7BE-FB7A-4776-AC76-684EFAF327E8}" sibTransId="{2B3B990E-0512-42BD-9282-0117E3706709}"/>
    <dgm:cxn modelId="{1DC21E77-CA87-40CC-A80B-1286A5A0CD30}" srcId="{2ED0AC24-C9CF-450D-A05A-0D73D5652078}" destId="{5B88B5D0-E398-43A9-B628-B6FEC87EE656}" srcOrd="2" destOrd="0" parTransId="{AA42208E-2009-4E0B-A75C-6512BDCAB5FF}" sibTransId="{F23392CE-95E8-42B8-ADC3-83D28EDD290F}"/>
    <dgm:cxn modelId="{A0B45048-566A-4269-B974-E404F5795FC2}" type="presOf" srcId="{5D1A258D-DD64-4D20-9815-3D35243CEE35}" destId="{442482C0-4A7A-4905-A99D-F7BBBD79930D}" srcOrd="0" destOrd="0" presId="urn:microsoft.com/office/officeart/2005/8/layout/hProcess4"/>
    <dgm:cxn modelId="{149F2D22-A5A2-48C0-9EC8-383BDDFB4772}" srcId="{2ED0AC24-C9CF-450D-A05A-0D73D5652078}" destId="{FF6F33FB-72E3-48AD-962F-3F5F00C06180}" srcOrd="0" destOrd="0" parTransId="{6D7F3A79-73CC-489D-8BFA-6E298A8D7FA3}" sibTransId="{1024C175-6F7F-40EF-9A22-9E68C4D40763}"/>
    <dgm:cxn modelId="{1516F519-D882-407D-8F58-C4E228ADA466}" type="presOf" srcId="{F242FF87-0EF6-41F4-9273-8F2A6C1EE501}" destId="{7A36BADA-6E82-4CFC-AE99-93247A8ACBE3}" srcOrd="1" destOrd="1" presId="urn:microsoft.com/office/officeart/2005/8/layout/hProcess4"/>
    <dgm:cxn modelId="{EFDFAA0F-D1D1-4B4F-AEC2-68F5F03A0052}" type="presOf" srcId="{FA661EA9-9D15-4E72-8243-B52722F45EBB}" destId="{726D2865-65B5-4B6C-8ACF-6BCABCBDC4D3}" srcOrd="1" destOrd="1" presId="urn:microsoft.com/office/officeart/2005/8/layout/hProcess4"/>
    <dgm:cxn modelId="{A5C83FF5-B500-4F4C-BFAD-8620654D7394}" type="presOf" srcId="{11A8AFE7-38B9-4267-8D85-91C742EA431D}" destId="{7AAE1BCE-B09E-4B98-A43E-C194A9BD2691}" srcOrd="1" destOrd="1" presId="urn:microsoft.com/office/officeart/2005/8/layout/hProcess4"/>
    <dgm:cxn modelId="{825891DF-76FB-416D-828C-0781E6E3B467}" srcId="{5B88B5D0-E398-43A9-B628-B6FEC87EE656}" destId="{D32E9EF4-5D49-48B7-A9D0-6CE38F5D5A1B}" srcOrd="0" destOrd="0" parTransId="{F582E2AA-6C4D-4490-9666-C77767BCC4EA}" sibTransId="{82BEC64F-0F1A-4C22-B59F-F85E7D27F77B}"/>
    <dgm:cxn modelId="{76C2121B-6229-4D60-AD28-3A35F7B958F1}" type="presOf" srcId="{5B88B5D0-E398-43A9-B628-B6FEC87EE656}" destId="{28F03093-3040-4675-A5D7-C2B55C77CB4E}" srcOrd="0" destOrd="0" presId="urn:microsoft.com/office/officeart/2005/8/layout/hProcess4"/>
    <dgm:cxn modelId="{B44ED837-0318-4568-BA5D-E62E7D9C9ACC}" type="presOf" srcId="{20C1807F-4282-4528-90DB-88BC2919E55E}" destId="{F4BF0C9C-50A6-4E6F-A6C7-1D8325F1CDDC}" srcOrd="0" destOrd="0" presId="urn:microsoft.com/office/officeart/2005/8/layout/hProcess4"/>
    <dgm:cxn modelId="{EAD8D5BD-88AC-4D2F-A04A-DD2A7A348EBD}" type="presOf" srcId="{F242FF87-0EF6-41F4-9273-8F2A6C1EE501}" destId="{F3B3FB90-35CF-4631-8023-5712677A60C2}" srcOrd="0" destOrd="1" presId="urn:microsoft.com/office/officeart/2005/8/layout/hProcess4"/>
    <dgm:cxn modelId="{A0DA53C6-5BB4-4528-88AD-01CA057A2EBC}" type="presOf" srcId="{D32E9EF4-5D49-48B7-A9D0-6CE38F5D5A1B}" destId="{83E43963-8350-48B4-8702-37B055E9114D}" srcOrd="1" destOrd="0" presId="urn:microsoft.com/office/officeart/2005/8/layout/hProcess4"/>
    <dgm:cxn modelId="{65A0C6EE-6F1A-4CBB-B92F-5F33FE032842}" type="presParOf" srcId="{8CB6454C-B021-400E-982D-0AA30D439C12}" destId="{CD1C5229-52AA-49B0-ACBB-6581EABC4E6D}" srcOrd="0" destOrd="0" presId="urn:microsoft.com/office/officeart/2005/8/layout/hProcess4"/>
    <dgm:cxn modelId="{3B10EF00-77AA-440F-AAE9-8E5CBE3BA8E1}" type="presParOf" srcId="{8CB6454C-B021-400E-982D-0AA30D439C12}" destId="{F035997C-D3F9-49CA-B963-FE63E9B3F345}" srcOrd="1" destOrd="0" presId="urn:microsoft.com/office/officeart/2005/8/layout/hProcess4"/>
    <dgm:cxn modelId="{79A69219-94BF-49DD-A671-8367E65636EB}" type="presParOf" srcId="{8CB6454C-B021-400E-982D-0AA30D439C12}" destId="{81A6D2F8-C4CC-41BF-806D-F4A4ED947A6A}" srcOrd="2" destOrd="0" presId="urn:microsoft.com/office/officeart/2005/8/layout/hProcess4"/>
    <dgm:cxn modelId="{3F1BDD6A-B952-4E35-BEB6-0CDD69E0D9F1}" type="presParOf" srcId="{81A6D2F8-C4CC-41BF-806D-F4A4ED947A6A}" destId="{CB86DAAC-E98B-465C-A2C3-2A191304DA67}" srcOrd="0" destOrd="0" presId="urn:microsoft.com/office/officeart/2005/8/layout/hProcess4"/>
    <dgm:cxn modelId="{ADE6FEB3-3B71-494A-8CFF-A0B609F4F869}" type="presParOf" srcId="{CB86DAAC-E98B-465C-A2C3-2A191304DA67}" destId="{25ACB4DA-F25F-4FDD-A16A-AE34522EA64A}" srcOrd="0" destOrd="0" presId="urn:microsoft.com/office/officeart/2005/8/layout/hProcess4"/>
    <dgm:cxn modelId="{D1040FC6-E6CA-4F16-99AA-70A2F154A81E}" type="presParOf" srcId="{CB86DAAC-E98B-465C-A2C3-2A191304DA67}" destId="{BDE7B566-4EB0-4EB8-85A0-EEBAC460F1B0}" srcOrd="1" destOrd="0" presId="urn:microsoft.com/office/officeart/2005/8/layout/hProcess4"/>
    <dgm:cxn modelId="{7213E400-41AF-4454-A6E9-E567F1C3C6CB}" type="presParOf" srcId="{CB86DAAC-E98B-465C-A2C3-2A191304DA67}" destId="{726D2865-65B5-4B6C-8ACF-6BCABCBDC4D3}" srcOrd="2" destOrd="0" presId="urn:microsoft.com/office/officeart/2005/8/layout/hProcess4"/>
    <dgm:cxn modelId="{276A7D66-DF4F-45F2-A2B3-E61380BAB671}" type="presParOf" srcId="{CB86DAAC-E98B-465C-A2C3-2A191304DA67}" destId="{7A962F47-E849-4A31-8E4D-EF12FFE4A689}" srcOrd="3" destOrd="0" presId="urn:microsoft.com/office/officeart/2005/8/layout/hProcess4"/>
    <dgm:cxn modelId="{E7C1D116-2F74-4440-BAA3-5508918AAEBA}" type="presParOf" srcId="{CB86DAAC-E98B-465C-A2C3-2A191304DA67}" destId="{9506820F-CF6B-41EB-99C8-0D3B1D7C3D33}" srcOrd="4" destOrd="0" presId="urn:microsoft.com/office/officeart/2005/8/layout/hProcess4"/>
    <dgm:cxn modelId="{ED885E48-E373-4E69-8FC3-FB9D71FE2114}" type="presParOf" srcId="{81A6D2F8-C4CC-41BF-806D-F4A4ED947A6A}" destId="{3FB3132F-51A0-4415-AF11-E7B315AA06D1}" srcOrd="1" destOrd="0" presId="urn:microsoft.com/office/officeart/2005/8/layout/hProcess4"/>
    <dgm:cxn modelId="{2C6EE943-BE89-4EA1-8BEE-518A0B2559E3}" type="presParOf" srcId="{81A6D2F8-C4CC-41BF-806D-F4A4ED947A6A}" destId="{99754DA3-6294-4DF9-A07F-CF2DAA62F1B5}" srcOrd="2" destOrd="0" presId="urn:microsoft.com/office/officeart/2005/8/layout/hProcess4"/>
    <dgm:cxn modelId="{C88EBBFB-0154-4F49-8F24-595BFFA9BF97}" type="presParOf" srcId="{99754DA3-6294-4DF9-A07F-CF2DAA62F1B5}" destId="{DB441FE2-6EBC-4E04-BBE8-EC2A0315BE99}" srcOrd="0" destOrd="0" presId="urn:microsoft.com/office/officeart/2005/8/layout/hProcess4"/>
    <dgm:cxn modelId="{48BB6A43-AE81-48EB-87B3-933B82D20A86}" type="presParOf" srcId="{99754DA3-6294-4DF9-A07F-CF2DAA62F1B5}" destId="{F3B3FB90-35CF-4631-8023-5712677A60C2}" srcOrd="1" destOrd="0" presId="urn:microsoft.com/office/officeart/2005/8/layout/hProcess4"/>
    <dgm:cxn modelId="{3968568C-8EFD-4E3A-BAC8-0837B5FCE05B}" type="presParOf" srcId="{99754DA3-6294-4DF9-A07F-CF2DAA62F1B5}" destId="{7A36BADA-6E82-4CFC-AE99-93247A8ACBE3}" srcOrd="2" destOrd="0" presId="urn:microsoft.com/office/officeart/2005/8/layout/hProcess4"/>
    <dgm:cxn modelId="{AA49CD7B-0495-4DE7-B203-1A928CB9395D}" type="presParOf" srcId="{99754DA3-6294-4DF9-A07F-CF2DAA62F1B5}" destId="{442482C0-4A7A-4905-A99D-F7BBBD79930D}" srcOrd="3" destOrd="0" presId="urn:microsoft.com/office/officeart/2005/8/layout/hProcess4"/>
    <dgm:cxn modelId="{A1121D48-2994-4C91-9751-7D53CAE102A5}" type="presParOf" srcId="{99754DA3-6294-4DF9-A07F-CF2DAA62F1B5}" destId="{B820B911-B750-44BD-9514-CD552CFEB705}" srcOrd="4" destOrd="0" presId="urn:microsoft.com/office/officeart/2005/8/layout/hProcess4"/>
    <dgm:cxn modelId="{10C5CF8F-D8E8-43BB-9DF1-1ED3A8CFBBBC}" type="presParOf" srcId="{81A6D2F8-C4CC-41BF-806D-F4A4ED947A6A}" destId="{407026E7-DFA0-449D-8229-7397E3436918}" srcOrd="3" destOrd="0" presId="urn:microsoft.com/office/officeart/2005/8/layout/hProcess4"/>
    <dgm:cxn modelId="{2E75CC28-317B-48EB-969C-C2F38D000287}" type="presParOf" srcId="{81A6D2F8-C4CC-41BF-806D-F4A4ED947A6A}" destId="{0837E7B7-6597-4F95-814D-0E7B5E7F9028}" srcOrd="4" destOrd="0" presId="urn:microsoft.com/office/officeart/2005/8/layout/hProcess4"/>
    <dgm:cxn modelId="{346DA4FA-CD98-45F1-8CA8-D4B8BEF7A1F6}" type="presParOf" srcId="{0837E7B7-6597-4F95-814D-0E7B5E7F9028}" destId="{B84FEB7F-5277-4290-8649-D83FE5137756}" srcOrd="0" destOrd="0" presId="urn:microsoft.com/office/officeart/2005/8/layout/hProcess4"/>
    <dgm:cxn modelId="{D1CC41A8-66F6-49F0-A514-9789BD37C554}" type="presParOf" srcId="{0837E7B7-6597-4F95-814D-0E7B5E7F9028}" destId="{8608E771-5922-4650-B6F0-994DD94CCBCA}" srcOrd="1" destOrd="0" presId="urn:microsoft.com/office/officeart/2005/8/layout/hProcess4"/>
    <dgm:cxn modelId="{41942BC4-330B-40A5-8F3F-96A8797F4EFB}" type="presParOf" srcId="{0837E7B7-6597-4F95-814D-0E7B5E7F9028}" destId="{83E43963-8350-48B4-8702-37B055E9114D}" srcOrd="2" destOrd="0" presId="urn:microsoft.com/office/officeart/2005/8/layout/hProcess4"/>
    <dgm:cxn modelId="{9B2F29BF-B016-49F9-A6D7-783747AEBD3C}" type="presParOf" srcId="{0837E7B7-6597-4F95-814D-0E7B5E7F9028}" destId="{28F03093-3040-4675-A5D7-C2B55C77CB4E}" srcOrd="3" destOrd="0" presId="urn:microsoft.com/office/officeart/2005/8/layout/hProcess4"/>
    <dgm:cxn modelId="{21F2683B-CA48-43BD-9A1A-86FE63E7F18C}" type="presParOf" srcId="{0837E7B7-6597-4F95-814D-0E7B5E7F9028}" destId="{0377872F-3879-4031-AE31-44F39A258B6E}" srcOrd="4" destOrd="0" presId="urn:microsoft.com/office/officeart/2005/8/layout/hProcess4"/>
    <dgm:cxn modelId="{1761848B-FA7C-4CEF-B3BF-CB57D497EAD6}" type="presParOf" srcId="{81A6D2F8-C4CC-41BF-806D-F4A4ED947A6A}" destId="{57433427-3474-4358-AB0B-39DFB2412553}" srcOrd="5" destOrd="0" presId="urn:microsoft.com/office/officeart/2005/8/layout/hProcess4"/>
    <dgm:cxn modelId="{2D351CCB-6893-4DE0-A856-BACE5A31DF18}" type="presParOf" srcId="{81A6D2F8-C4CC-41BF-806D-F4A4ED947A6A}" destId="{BA87FAE8-E14D-4FF6-BCC7-A263B842D787}" srcOrd="6" destOrd="0" presId="urn:microsoft.com/office/officeart/2005/8/layout/hProcess4"/>
    <dgm:cxn modelId="{29D3BBAA-8838-4888-A816-84F134951879}" type="presParOf" srcId="{BA87FAE8-E14D-4FF6-BCC7-A263B842D787}" destId="{B7F301E6-5BC8-418E-BDE6-DE697FF7549E}" srcOrd="0" destOrd="0" presId="urn:microsoft.com/office/officeart/2005/8/layout/hProcess4"/>
    <dgm:cxn modelId="{DB43181E-6324-4C62-BBD9-998543836BD7}" type="presParOf" srcId="{BA87FAE8-E14D-4FF6-BCC7-A263B842D787}" destId="{F4BF0C9C-50A6-4E6F-A6C7-1D8325F1CDDC}" srcOrd="1" destOrd="0" presId="urn:microsoft.com/office/officeart/2005/8/layout/hProcess4"/>
    <dgm:cxn modelId="{B3AAB88B-1AB4-4E0C-8DE2-A428A1681A38}" type="presParOf" srcId="{BA87FAE8-E14D-4FF6-BCC7-A263B842D787}" destId="{7AAE1BCE-B09E-4B98-A43E-C194A9BD2691}" srcOrd="2" destOrd="0" presId="urn:microsoft.com/office/officeart/2005/8/layout/hProcess4"/>
    <dgm:cxn modelId="{479D0719-A876-4E17-994E-2B51D48CF1E5}" type="presParOf" srcId="{BA87FAE8-E14D-4FF6-BCC7-A263B842D787}" destId="{7054EAA1-DC42-4EE4-B62C-6FF194BEAE52}" srcOrd="3" destOrd="0" presId="urn:microsoft.com/office/officeart/2005/8/layout/hProcess4"/>
    <dgm:cxn modelId="{4978F74F-76BA-4600-8BEE-19E36FC14766}" type="presParOf" srcId="{BA87FAE8-E14D-4FF6-BCC7-A263B842D787}" destId="{1146DBCB-CA33-45AF-B2E7-38A20FCE1D1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D0AC24-C9CF-450D-A05A-0D73D5652078}" type="doc">
      <dgm:prSet loTypeId="urn:microsoft.com/office/officeart/2005/8/layout/h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6F33FB-72E3-48AD-962F-3F5F00C06180}">
      <dgm:prSet phldrT="[Текст]" custT="1"/>
      <dgm:spPr/>
      <dgm:t>
        <a:bodyPr/>
        <a:lstStyle/>
        <a:p>
          <a:r>
            <a:rPr lang="ru-RU" sz="1800" b="0" dirty="0" smtClean="0">
              <a:latin typeface="Franklin Gothic Medium" panose="020B0603020102020204" pitchFamily="34" charset="0"/>
              <a:cs typeface="Arial" pitchFamily="34" charset="0"/>
            </a:rPr>
            <a:t>Домашний урок</a:t>
          </a:r>
          <a:endParaRPr lang="ru-RU" sz="1800" b="0" dirty="0">
            <a:latin typeface="Franklin Gothic Medium" panose="020B0603020102020204" pitchFamily="34" charset="0"/>
            <a:cs typeface="Arial" pitchFamily="34" charset="0"/>
          </a:endParaRPr>
        </a:p>
      </dgm:t>
    </dgm:pt>
    <dgm:pt modelId="{6D7F3A79-73CC-489D-8BFA-6E298A8D7FA3}" type="parTrans" cxnId="{149F2D22-A5A2-48C0-9EC8-383BDDFB4772}">
      <dgm:prSet/>
      <dgm:spPr/>
      <dgm:t>
        <a:bodyPr/>
        <a:lstStyle/>
        <a:p>
          <a:endParaRPr lang="ru-RU"/>
        </a:p>
      </dgm:t>
    </dgm:pt>
    <dgm:pt modelId="{1024C175-6F7F-40EF-9A22-9E68C4D40763}" type="sibTrans" cxnId="{149F2D22-A5A2-48C0-9EC8-383BDDFB4772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02C97AC-D9F8-4813-A053-8AE54CB7EA77}">
      <dgm:prSet phldrT="[Текст]" custT="1"/>
      <dgm:spPr/>
      <dgm:t>
        <a:bodyPr/>
        <a:lstStyle/>
        <a:p>
          <a:r>
            <a:rPr lang="ru-RU" sz="1800" dirty="0" smtClean="0">
              <a:latin typeface="Franklin Gothic Medium" panose="020B0603020102020204" pitchFamily="34" charset="0"/>
              <a:cs typeface="Arial" pitchFamily="34" charset="0"/>
            </a:rPr>
            <a:t>Изучение нового материала</a:t>
          </a:r>
          <a:endParaRPr lang="ru-RU" sz="1800" dirty="0">
            <a:latin typeface="Franklin Gothic Medium" panose="020B0603020102020204" pitchFamily="34" charset="0"/>
            <a:cs typeface="Arial" pitchFamily="34" charset="0"/>
          </a:endParaRPr>
        </a:p>
      </dgm:t>
    </dgm:pt>
    <dgm:pt modelId="{B8415743-9434-4757-AEF8-B75BE9F5C5FB}" type="parTrans" cxnId="{40A26FE1-DF6D-47D2-A33D-B2845E05FFB8}">
      <dgm:prSet/>
      <dgm:spPr/>
      <dgm:t>
        <a:bodyPr/>
        <a:lstStyle/>
        <a:p>
          <a:endParaRPr lang="ru-RU"/>
        </a:p>
      </dgm:t>
    </dgm:pt>
    <dgm:pt modelId="{DFFA0DA6-A029-432C-8852-955CC7D592C8}" type="sibTrans" cxnId="{40A26FE1-DF6D-47D2-A33D-B2845E05FFB8}">
      <dgm:prSet/>
      <dgm:spPr/>
      <dgm:t>
        <a:bodyPr/>
        <a:lstStyle/>
        <a:p>
          <a:endParaRPr lang="ru-RU"/>
        </a:p>
      </dgm:t>
    </dgm:pt>
    <dgm:pt modelId="{5D1A258D-DD64-4D20-9815-3D35243CEE35}">
      <dgm:prSet phldrT="[Текст]" custT="1"/>
      <dgm:spPr/>
      <dgm:t>
        <a:bodyPr/>
        <a:lstStyle/>
        <a:p>
          <a:r>
            <a:rPr lang="ru-RU" sz="1800" b="0" dirty="0" smtClean="0">
              <a:latin typeface="Franklin Gothic Medium" panose="020B0603020102020204" pitchFamily="34" charset="0"/>
              <a:cs typeface="Arial" pitchFamily="34" charset="0"/>
            </a:rPr>
            <a:t>Урок</a:t>
          </a:r>
          <a:endParaRPr lang="ru-RU" sz="1800" b="0" dirty="0">
            <a:latin typeface="Franklin Gothic Medium" panose="020B0603020102020204" pitchFamily="34" charset="0"/>
            <a:cs typeface="Arial" pitchFamily="34" charset="0"/>
          </a:endParaRPr>
        </a:p>
      </dgm:t>
    </dgm:pt>
    <dgm:pt modelId="{EC49CA82-6183-48D5-9839-5FC7DBCDCDF9}" type="parTrans" cxnId="{4C183D8F-0841-43BC-BB9B-054D3A6A530D}">
      <dgm:prSet/>
      <dgm:spPr/>
      <dgm:t>
        <a:bodyPr/>
        <a:lstStyle/>
        <a:p>
          <a:endParaRPr lang="ru-RU"/>
        </a:p>
      </dgm:t>
    </dgm:pt>
    <dgm:pt modelId="{25FA152A-4D0E-468A-A0E5-71A8EFF68905}" type="sibTrans" cxnId="{4C183D8F-0841-43BC-BB9B-054D3A6A530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3904920-D810-4164-A70F-FE2B6434841A}">
      <dgm:prSet phldrT="[Текст]" custT="1"/>
      <dgm:spPr/>
      <dgm:t>
        <a:bodyPr/>
        <a:lstStyle/>
        <a:p>
          <a:r>
            <a:rPr lang="ru-RU" sz="1800" dirty="0" smtClean="0">
              <a:latin typeface="Franklin Gothic Medium" panose="020B0603020102020204" pitchFamily="34" charset="0"/>
              <a:cs typeface="Arial" pitchFamily="34" charset="0"/>
            </a:rPr>
            <a:t>Практическая работа</a:t>
          </a:r>
          <a:endParaRPr lang="ru-RU" sz="1800" dirty="0">
            <a:latin typeface="Franklin Gothic Medium" panose="020B0603020102020204" pitchFamily="34" charset="0"/>
            <a:cs typeface="Arial" pitchFamily="34" charset="0"/>
          </a:endParaRPr>
        </a:p>
      </dgm:t>
    </dgm:pt>
    <dgm:pt modelId="{523C6279-0E14-494A-8C36-B2051AE0B72A}" type="parTrans" cxnId="{879B95FA-9243-4E78-9D7F-C6DB470B6D84}">
      <dgm:prSet/>
      <dgm:spPr/>
      <dgm:t>
        <a:bodyPr/>
        <a:lstStyle/>
        <a:p>
          <a:endParaRPr lang="ru-RU"/>
        </a:p>
      </dgm:t>
    </dgm:pt>
    <dgm:pt modelId="{23F63D82-3421-4263-A45C-9BA5A40DAEC0}" type="sibTrans" cxnId="{879B95FA-9243-4E78-9D7F-C6DB470B6D84}">
      <dgm:prSet/>
      <dgm:spPr/>
      <dgm:t>
        <a:bodyPr/>
        <a:lstStyle/>
        <a:p>
          <a:endParaRPr lang="ru-RU"/>
        </a:p>
      </dgm:t>
    </dgm:pt>
    <dgm:pt modelId="{F242FF87-0EF6-41F4-9273-8F2A6C1EE501}">
      <dgm:prSet phldrT="[Текст]" custT="1"/>
      <dgm:spPr/>
      <dgm:t>
        <a:bodyPr/>
        <a:lstStyle/>
        <a:p>
          <a:r>
            <a:rPr lang="ru-RU" sz="1800" dirty="0" smtClean="0">
              <a:latin typeface="Franklin Gothic Medium" panose="020B0603020102020204" pitchFamily="34" charset="0"/>
              <a:cs typeface="Arial" pitchFamily="34" charset="0"/>
            </a:rPr>
            <a:t>Закрепление</a:t>
          </a:r>
          <a:endParaRPr lang="ru-RU" sz="1800" dirty="0">
            <a:latin typeface="Franklin Gothic Medium" panose="020B0603020102020204" pitchFamily="34" charset="0"/>
            <a:cs typeface="Arial" pitchFamily="34" charset="0"/>
          </a:endParaRPr>
        </a:p>
      </dgm:t>
    </dgm:pt>
    <dgm:pt modelId="{CAC9470B-746E-44D7-815D-43D4DA352D43}" type="parTrans" cxnId="{16FD744F-5CCE-4D99-9173-99C0CB49A60D}">
      <dgm:prSet/>
      <dgm:spPr/>
      <dgm:t>
        <a:bodyPr/>
        <a:lstStyle/>
        <a:p>
          <a:endParaRPr lang="ru-RU"/>
        </a:p>
      </dgm:t>
    </dgm:pt>
    <dgm:pt modelId="{2245427C-BB1B-4990-9876-71D798FCC6D8}" type="sibTrans" cxnId="{16FD744F-5CCE-4D99-9173-99C0CB49A60D}">
      <dgm:prSet/>
      <dgm:spPr/>
      <dgm:t>
        <a:bodyPr/>
        <a:lstStyle/>
        <a:p>
          <a:endParaRPr lang="ru-RU"/>
        </a:p>
      </dgm:t>
    </dgm:pt>
    <dgm:pt modelId="{5B88B5D0-E398-43A9-B628-B6FEC87EE656}">
      <dgm:prSet phldrT="[Текст]" custT="1"/>
      <dgm:spPr/>
      <dgm:t>
        <a:bodyPr/>
        <a:lstStyle/>
        <a:p>
          <a:r>
            <a:rPr lang="ru-RU" sz="1800" b="0" dirty="0" smtClean="0">
              <a:latin typeface="Franklin Gothic Medium" panose="020B0603020102020204" pitchFamily="34" charset="0"/>
              <a:cs typeface="Arial" pitchFamily="34" charset="0"/>
            </a:rPr>
            <a:t>Урок</a:t>
          </a:r>
          <a:endParaRPr lang="ru-RU" sz="1800" b="0" dirty="0">
            <a:latin typeface="Franklin Gothic Medium" panose="020B0603020102020204" pitchFamily="34" charset="0"/>
            <a:cs typeface="Arial" pitchFamily="34" charset="0"/>
          </a:endParaRPr>
        </a:p>
      </dgm:t>
    </dgm:pt>
    <dgm:pt modelId="{AA42208E-2009-4E0B-A75C-6512BDCAB5FF}" type="parTrans" cxnId="{1DC21E77-CA87-40CC-A80B-1286A5A0CD30}">
      <dgm:prSet/>
      <dgm:spPr/>
      <dgm:t>
        <a:bodyPr/>
        <a:lstStyle/>
        <a:p>
          <a:endParaRPr lang="ru-RU"/>
        </a:p>
      </dgm:t>
    </dgm:pt>
    <dgm:pt modelId="{F23392CE-95E8-42B8-ADC3-83D28EDD290F}" type="sibTrans" cxnId="{1DC21E77-CA87-40CC-A80B-1286A5A0CD3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32E9EF4-5D49-48B7-A9D0-6CE38F5D5A1B}">
      <dgm:prSet phldrT="[Текст]" custT="1"/>
      <dgm:spPr/>
      <dgm:t>
        <a:bodyPr/>
        <a:lstStyle/>
        <a:p>
          <a:r>
            <a:rPr lang="ru-RU" sz="1800" dirty="0" smtClean="0">
              <a:latin typeface="Franklin Gothic Medium" panose="020B0603020102020204" pitchFamily="34" charset="0"/>
              <a:cs typeface="Arial" pitchFamily="34" charset="0"/>
            </a:rPr>
            <a:t>Обсуждение вопросов</a:t>
          </a:r>
          <a:endParaRPr lang="ru-RU" sz="1800" dirty="0">
            <a:latin typeface="Franklin Gothic Medium" panose="020B0603020102020204" pitchFamily="34" charset="0"/>
            <a:cs typeface="Arial" pitchFamily="34" charset="0"/>
          </a:endParaRPr>
        </a:p>
      </dgm:t>
    </dgm:pt>
    <dgm:pt modelId="{F582E2AA-6C4D-4490-9666-C77767BCC4EA}" type="parTrans" cxnId="{825891DF-76FB-416D-828C-0781E6E3B467}">
      <dgm:prSet/>
      <dgm:spPr/>
      <dgm:t>
        <a:bodyPr/>
        <a:lstStyle/>
        <a:p>
          <a:endParaRPr lang="ru-RU"/>
        </a:p>
      </dgm:t>
    </dgm:pt>
    <dgm:pt modelId="{82BEC64F-0F1A-4C22-B59F-F85E7D27F77B}" type="sibTrans" cxnId="{825891DF-76FB-416D-828C-0781E6E3B467}">
      <dgm:prSet/>
      <dgm:spPr/>
      <dgm:t>
        <a:bodyPr/>
        <a:lstStyle/>
        <a:p>
          <a:endParaRPr lang="ru-RU"/>
        </a:p>
      </dgm:t>
    </dgm:pt>
    <dgm:pt modelId="{6742ED77-719C-49DE-8C60-FF82B424D56A}">
      <dgm:prSet phldrT="[Текст]" custT="1"/>
      <dgm:spPr/>
      <dgm:t>
        <a:bodyPr/>
        <a:lstStyle/>
        <a:p>
          <a:r>
            <a:rPr lang="ru-RU" sz="1800" dirty="0" smtClean="0">
              <a:latin typeface="Franklin Gothic Medium" panose="020B0603020102020204" pitchFamily="34" charset="0"/>
              <a:cs typeface="Arial" pitchFamily="34" charset="0"/>
            </a:rPr>
            <a:t>Контроль</a:t>
          </a:r>
          <a:endParaRPr lang="ru-RU" sz="1800" dirty="0">
            <a:latin typeface="Franklin Gothic Medium" panose="020B0603020102020204" pitchFamily="34" charset="0"/>
            <a:cs typeface="Arial" pitchFamily="34" charset="0"/>
          </a:endParaRPr>
        </a:p>
      </dgm:t>
    </dgm:pt>
    <dgm:pt modelId="{3686CD9C-CBFA-4575-86A6-CF7D08266FEE}" type="parTrans" cxnId="{AD062320-5D38-48E7-9CF9-52951CCD390D}">
      <dgm:prSet/>
      <dgm:spPr/>
      <dgm:t>
        <a:bodyPr/>
        <a:lstStyle/>
        <a:p>
          <a:endParaRPr lang="ru-RU"/>
        </a:p>
      </dgm:t>
    </dgm:pt>
    <dgm:pt modelId="{22662119-2344-468F-8DCE-2AF1565E2DB2}" type="sibTrans" cxnId="{AD062320-5D38-48E7-9CF9-52951CCD390D}">
      <dgm:prSet/>
      <dgm:spPr/>
      <dgm:t>
        <a:bodyPr/>
        <a:lstStyle/>
        <a:p>
          <a:endParaRPr lang="ru-RU"/>
        </a:p>
      </dgm:t>
    </dgm:pt>
    <dgm:pt modelId="{0F66777A-F409-43B6-828D-35147922B20D}">
      <dgm:prSet custT="1"/>
      <dgm:spPr/>
      <dgm:t>
        <a:bodyPr/>
        <a:lstStyle/>
        <a:p>
          <a:r>
            <a:rPr lang="ru-RU" sz="1800" b="0" dirty="0" smtClean="0">
              <a:latin typeface="Franklin Gothic Medium" panose="020B0603020102020204" pitchFamily="34" charset="0"/>
              <a:cs typeface="Arial" pitchFamily="34" charset="0"/>
            </a:rPr>
            <a:t>Урок</a:t>
          </a:r>
          <a:endParaRPr lang="ru-RU" sz="1800" b="0" dirty="0">
            <a:latin typeface="Franklin Gothic Medium" panose="020B0603020102020204" pitchFamily="34" charset="0"/>
            <a:cs typeface="Arial" pitchFamily="34" charset="0"/>
          </a:endParaRPr>
        </a:p>
      </dgm:t>
    </dgm:pt>
    <dgm:pt modelId="{C9B19103-F299-4DC0-A7DE-388DA0F44FF9}" type="parTrans" cxnId="{3F99EFC6-2BD2-4F85-B363-5574FFE7DB7B}">
      <dgm:prSet/>
      <dgm:spPr/>
      <dgm:t>
        <a:bodyPr/>
        <a:lstStyle/>
        <a:p>
          <a:endParaRPr lang="ru-RU"/>
        </a:p>
      </dgm:t>
    </dgm:pt>
    <dgm:pt modelId="{20CDD6A3-1AB5-445F-9E82-E1EF3635CCC8}" type="sibTrans" cxnId="{3F99EFC6-2BD2-4F85-B363-5574FFE7DB7B}">
      <dgm:prSet/>
      <dgm:spPr/>
      <dgm:t>
        <a:bodyPr/>
        <a:lstStyle/>
        <a:p>
          <a:endParaRPr lang="ru-RU"/>
        </a:p>
      </dgm:t>
    </dgm:pt>
    <dgm:pt modelId="{20C1807F-4282-4528-90DB-88BC2919E55E}">
      <dgm:prSet custT="1"/>
      <dgm:spPr/>
      <dgm:t>
        <a:bodyPr/>
        <a:lstStyle/>
        <a:p>
          <a:r>
            <a:rPr lang="ru-RU" sz="1800" dirty="0" smtClean="0">
              <a:latin typeface="Franklin Gothic Medium" panose="020B0603020102020204" pitchFamily="34" charset="0"/>
              <a:cs typeface="Arial" pitchFamily="34" charset="0"/>
            </a:rPr>
            <a:t>Работа в группах</a:t>
          </a:r>
          <a:endParaRPr lang="ru-RU" sz="1800" dirty="0">
            <a:latin typeface="Franklin Gothic Medium" panose="020B0603020102020204" pitchFamily="34" charset="0"/>
            <a:cs typeface="Arial" pitchFamily="34" charset="0"/>
          </a:endParaRPr>
        </a:p>
      </dgm:t>
    </dgm:pt>
    <dgm:pt modelId="{0BD4E7BE-FB7A-4776-AC76-684EFAF327E8}" type="parTrans" cxnId="{27163112-7620-4A28-990D-A28E2E27542B}">
      <dgm:prSet/>
      <dgm:spPr/>
      <dgm:t>
        <a:bodyPr/>
        <a:lstStyle/>
        <a:p>
          <a:endParaRPr lang="ru-RU"/>
        </a:p>
      </dgm:t>
    </dgm:pt>
    <dgm:pt modelId="{2B3B990E-0512-42BD-9282-0117E3706709}" type="sibTrans" cxnId="{27163112-7620-4A28-990D-A28E2E27542B}">
      <dgm:prSet/>
      <dgm:spPr/>
      <dgm:t>
        <a:bodyPr/>
        <a:lstStyle/>
        <a:p>
          <a:endParaRPr lang="ru-RU"/>
        </a:p>
      </dgm:t>
    </dgm:pt>
    <dgm:pt modelId="{11A8AFE7-38B9-4267-8D85-91C742EA431D}">
      <dgm:prSet custT="1"/>
      <dgm:spPr/>
      <dgm:t>
        <a:bodyPr/>
        <a:lstStyle/>
        <a:p>
          <a:r>
            <a:rPr lang="ru-RU" sz="1800" dirty="0" smtClean="0">
              <a:latin typeface="Franklin Gothic Medium" panose="020B0603020102020204" pitchFamily="34" charset="0"/>
              <a:cs typeface="Arial" pitchFamily="34" charset="0"/>
            </a:rPr>
            <a:t>Индивидуальный подход</a:t>
          </a:r>
          <a:endParaRPr lang="ru-RU" sz="1800" dirty="0">
            <a:latin typeface="Franklin Gothic Medium" panose="020B0603020102020204" pitchFamily="34" charset="0"/>
            <a:cs typeface="Arial" pitchFamily="34" charset="0"/>
          </a:endParaRPr>
        </a:p>
      </dgm:t>
    </dgm:pt>
    <dgm:pt modelId="{A9FF5EEB-00D3-4102-BE00-933A8E43ADD9}" type="parTrans" cxnId="{ECF95E47-C922-4C25-83A7-46C432DA8911}">
      <dgm:prSet/>
      <dgm:spPr/>
      <dgm:t>
        <a:bodyPr/>
        <a:lstStyle/>
        <a:p>
          <a:endParaRPr lang="ru-RU"/>
        </a:p>
      </dgm:t>
    </dgm:pt>
    <dgm:pt modelId="{616C8470-CBBD-4903-99E3-461E69567FE0}" type="sibTrans" cxnId="{ECF95E47-C922-4C25-83A7-46C432DA8911}">
      <dgm:prSet/>
      <dgm:spPr/>
      <dgm:t>
        <a:bodyPr/>
        <a:lstStyle/>
        <a:p>
          <a:endParaRPr lang="ru-RU"/>
        </a:p>
      </dgm:t>
    </dgm:pt>
    <dgm:pt modelId="{52A5F0CC-7C68-4BA9-B893-107C1CF6F00E}">
      <dgm:prSet custT="1"/>
      <dgm:spPr/>
      <dgm:t>
        <a:bodyPr/>
        <a:lstStyle/>
        <a:p>
          <a:r>
            <a:rPr lang="ru-RU" sz="1800" dirty="0" smtClean="0">
              <a:latin typeface="Franklin Gothic Medium" panose="020B0603020102020204" pitchFamily="34" charset="0"/>
              <a:cs typeface="Arial" pitchFamily="34" charset="0"/>
            </a:rPr>
            <a:t>Закрепление</a:t>
          </a:r>
          <a:endParaRPr lang="ru-RU" sz="1800" dirty="0">
            <a:latin typeface="Franklin Gothic Medium" panose="020B0603020102020204" pitchFamily="34" charset="0"/>
            <a:cs typeface="Arial" pitchFamily="34" charset="0"/>
          </a:endParaRPr>
        </a:p>
      </dgm:t>
    </dgm:pt>
    <dgm:pt modelId="{E0939645-596E-4BE3-BD77-CEA54B240FB5}" type="parTrans" cxnId="{54B4D6CC-3DF8-4DB0-A536-2537132A4A6F}">
      <dgm:prSet/>
      <dgm:spPr/>
      <dgm:t>
        <a:bodyPr/>
        <a:lstStyle/>
        <a:p>
          <a:endParaRPr lang="ru-RU"/>
        </a:p>
      </dgm:t>
    </dgm:pt>
    <dgm:pt modelId="{29874B9C-2739-4B2B-993C-F31F90854285}" type="sibTrans" cxnId="{54B4D6CC-3DF8-4DB0-A536-2537132A4A6F}">
      <dgm:prSet/>
      <dgm:spPr/>
      <dgm:t>
        <a:bodyPr/>
        <a:lstStyle/>
        <a:p>
          <a:endParaRPr lang="ru-RU"/>
        </a:p>
      </dgm:t>
    </dgm:pt>
    <dgm:pt modelId="{651971F0-8670-4914-B366-E06D12429E65}">
      <dgm:prSet custT="1"/>
      <dgm:spPr/>
      <dgm:t>
        <a:bodyPr/>
        <a:lstStyle/>
        <a:p>
          <a:r>
            <a:rPr lang="ru-RU" sz="1800" dirty="0" smtClean="0">
              <a:latin typeface="Franklin Gothic Medium" panose="020B0603020102020204" pitchFamily="34" charset="0"/>
              <a:cs typeface="Arial" pitchFamily="34" charset="0"/>
            </a:rPr>
            <a:t>Контроль</a:t>
          </a:r>
          <a:endParaRPr lang="ru-RU" sz="1800" dirty="0">
            <a:latin typeface="Franklin Gothic Medium" panose="020B0603020102020204" pitchFamily="34" charset="0"/>
            <a:cs typeface="Arial" pitchFamily="34" charset="0"/>
          </a:endParaRPr>
        </a:p>
      </dgm:t>
    </dgm:pt>
    <dgm:pt modelId="{75421ECE-6435-4EE4-B342-152DFE28C07A}" type="parTrans" cxnId="{14235B0D-CBCC-4901-9491-3C0B75B482F8}">
      <dgm:prSet/>
      <dgm:spPr/>
      <dgm:t>
        <a:bodyPr/>
        <a:lstStyle/>
        <a:p>
          <a:endParaRPr lang="ru-RU"/>
        </a:p>
      </dgm:t>
    </dgm:pt>
    <dgm:pt modelId="{8A172529-7D5E-480F-B181-9F1881E228BB}" type="sibTrans" cxnId="{14235B0D-CBCC-4901-9491-3C0B75B482F8}">
      <dgm:prSet/>
      <dgm:spPr/>
      <dgm:t>
        <a:bodyPr/>
        <a:lstStyle/>
        <a:p>
          <a:endParaRPr lang="ru-RU"/>
        </a:p>
      </dgm:t>
    </dgm:pt>
    <dgm:pt modelId="{8CB6454C-B021-400E-982D-0AA30D439C12}" type="pres">
      <dgm:prSet presAssocID="{2ED0AC24-C9CF-450D-A05A-0D73D56520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1C5229-52AA-49B0-ACBB-6581EABC4E6D}" type="pres">
      <dgm:prSet presAssocID="{2ED0AC24-C9CF-450D-A05A-0D73D5652078}" presName="tSp" presStyleCnt="0"/>
      <dgm:spPr/>
      <dgm:t>
        <a:bodyPr/>
        <a:lstStyle/>
        <a:p>
          <a:endParaRPr lang="ru-RU"/>
        </a:p>
      </dgm:t>
    </dgm:pt>
    <dgm:pt modelId="{F035997C-D3F9-49CA-B963-FE63E9B3F345}" type="pres">
      <dgm:prSet presAssocID="{2ED0AC24-C9CF-450D-A05A-0D73D5652078}" presName="bSp" presStyleCnt="0"/>
      <dgm:spPr/>
      <dgm:t>
        <a:bodyPr/>
        <a:lstStyle/>
        <a:p>
          <a:endParaRPr lang="ru-RU"/>
        </a:p>
      </dgm:t>
    </dgm:pt>
    <dgm:pt modelId="{81A6D2F8-C4CC-41BF-806D-F4A4ED947A6A}" type="pres">
      <dgm:prSet presAssocID="{2ED0AC24-C9CF-450D-A05A-0D73D5652078}" presName="process" presStyleCnt="0"/>
      <dgm:spPr/>
      <dgm:t>
        <a:bodyPr/>
        <a:lstStyle/>
        <a:p>
          <a:endParaRPr lang="ru-RU"/>
        </a:p>
      </dgm:t>
    </dgm:pt>
    <dgm:pt modelId="{CB86DAAC-E98B-465C-A2C3-2A191304DA67}" type="pres">
      <dgm:prSet presAssocID="{FF6F33FB-72E3-48AD-962F-3F5F00C06180}" presName="composite1" presStyleCnt="0"/>
      <dgm:spPr/>
      <dgm:t>
        <a:bodyPr/>
        <a:lstStyle/>
        <a:p>
          <a:endParaRPr lang="ru-RU"/>
        </a:p>
      </dgm:t>
    </dgm:pt>
    <dgm:pt modelId="{25ACB4DA-F25F-4FDD-A16A-AE34522EA64A}" type="pres">
      <dgm:prSet presAssocID="{FF6F33FB-72E3-48AD-962F-3F5F00C06180}" presName="dummyNode1" presStyleLbl="node1" presStyleIdx="0" presStyleCnt="4"/>
      <dgm:spPr/>
      <dgm:t>
        <a:bodyPr/>
        <a:lstStyle/>
        <a:p>
          <a:endParaRPr lang="ru-RU"/>
        </a:p>
      </dgm:t>
    </dgm:pt>
    <dgm:pt modelId="{BDE7B566-4EB0-4EB8-85A0-EEBAC460F1B0}" type="pres">
      <dgm:prSet presAssocID="{FF6F33FB-72E3-48AD-962F-3F5F00C06180}" presName="childNode1" presStyleLbl="bgAcc1" presStyleIdx="0" presStyleCnt="4" custScaleX="106841" custScaleY="122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D2865-65B5-4B6C-8ACF-6BCABCBDC4D3}" type="pres">
      <dgm:prSet presAssocID="{FF6F33FB-72E3-48AD-962F-3F5F00C06180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962F47-E849-4A31-8E4D-EF12FFE4A689}" type="pres">
      <dgm:prSet presAssocID="{FF6F33FB-72E3-48AD-962F-3F5F00C06180}" presName="parentNode1" presStyleLbl="node1" presStyleIdx="0" presStyleCnt="4" custScaleY="85842" custLinFactNeighborX="-6378" custLinFactNeighborY="228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06820F-CF6B-41EB-99C8-0D3B1D7C3D33}" type="pres">
      <dgm:prSet presAssocID="{FF6F33FB-72E3-48AD-962F-3F5F00C06180}" presName="connSite1" presStyleCnt="0"/>
      <dgm:spPr/>
      <dgm:t>
        <a:bodyPr/>
        <a:lstStyle/>
        <a:p>
          <a:endParaRPr lang="ru-RU"/>
        </a:p>
      </dgm:t>
    </dgm:pt>
    <dgm:pt modelId="{3FB3132F-51A0-4415-AF11-E7B315AA06D1}" type="pres">
      <dgm:prSet presAssocID="{1024C175-6F7F-40EF-9A22-9E68C4D40763}" presName="Name9" presStyleLbl="sibTrans2D1" presStyleIdx="0" presStyleCnt="3" custScaleX="132388"/>
      <dgm:spPr/>
      <dgm:t>
        <a:bodyPr/>
        <a:lstStyle/>
        <a:p>
          <a:endParaRPr lang="ru-RU"/>
        </a:p>
      </dgm:t>
    </dgm:pt>
    <dgm:pt modelId="{99754DA3-6294-4DF9-A07F-CF2DAA62F1B5}" type="pres">
      <dgm:prSet presAssocID="{5D1A258D-DD64-4D20-9815-3D35243CEE35}" presName="composite2" presStyleCnt="0"/>
      <dgm:spPr/>
      <dgm:t>
        <a:bodyPr/>
        <a:lstStyle/>
        <a:p>
          <a:endParaRPr lang="ru-RU"/>
        </a:p>
      </dgm:t>
    </dgm:pt>
    <dgm:pt modelId="{DB441FE2-6EBC-4E04-BBE8-EC2A0315BE99}" type="pres">
      <dgm:prSet presAssocID="{5D1A258D-DD64-4D20-9815-3D35243CEE35}" presName="dummyNode2" presStyleLbl="node1" presStyleIdx="0" presStyleCnt="4"/>
      <dgm:spPr/>
      <dgm:t>
        <a:bodyPr/>
        <a:lstStyle/>
        <a:p>
          <a:endParaRPr lang="ru-RU"/>
        </a:p>
      </dgm:t>
    </dgm:pt>
    <dgm:pt modelId="{F3B3FB90-35CF-4631-8023-5712677A60C2}" type="pres">
      <dgm:prSet presAssocID="{5D1A258D-DD64-4D20-9815-3D35243CEE35}" presName="childNode2" presStyleLbl="bgAcc1" presStyleIdx="1" presStyleCnt="4" custScaleX="109241" custScaleY="120520" custLinFactNeighborX="-25843" custLinFactNeighborY="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6BADA-6E82-4CFC-AE99-93247A8ACBE3}" type="pres">
      <dgm:prSet presAssocID="{5D1A258D-DD64-4D20-9815-3D35243CEE35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2482C0-4A7A-4905-A99D-F7BBBD79930D}" type="pres">
      <dgm:prSet presAssocID="{5D1A258D-DD64-4D20-9815-3D35243CEE35}" presName="parentNode2" presStyleLbl="node1" presStyleIdx="1" presStyleCnt="4" custScaleX="74932" custScaleY="56151" custLinFactNeighborX="-19305" custLinFactNeighborY="-53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0B911-B750-44BD-9514-CD552CFEB705}" type="pres">
      <dgm:prSet presAssocID="{5D1A258D-DD64-4D20-9815-3D35243CEE35}" presName="connSite2" presStyleCnt="0"/>
      <dgm:spPr/>
      <dgm:t>
        <a:bodyPr/>
        <a:lstStyle/>
        <a:p>
          <a:endParaRPr lang="ru-RU"/>
        </a:p>
      </dgm:t>
    </dgm:pt>
    <dgm:pt modelId="{407026E7-DFA0-449D-8229-7397E3436918}" type="pres">
      <dgm:prSet presAssocID="{25FA152A-4D0E-468A-A0E5-71A8EFF68905}" presName="Name18" presStyleLbl="sibTrans2D1" presStyleIdx="1" presStyleCnt="3" custScaleX="151596"/>
      <dgm:spPr/>
      <dgm:t>
        <a:bodyPr/>
        <a:lstStyle/>
        <a:p>
          <a:endParaRPr lang="ru-RU"/>
        </a:p>
      </dgm:t>
    </dgm:pt>
    <dgm:pt modelId="{0837E7B7-6597-4F95-814D-0E7B5E7F9028}" type="pres">
      <dgm:prSet presAssocID="{5B88B5D0-E398-43A9-B628-B6FEC87EE656}" presName="composite1" presStyleCnt="0"/>
      <dgm:spPr/>
      <dgm:t>
        <a:bodyPr/>
        <a:lstStyle/>
        <a:p>
          <a:endParaRPr lang="ru-RU"/>
        </a:p>
      </dgm:t>
    </dgm:pt>
    <dgm:pt modelId="{B84FEB7F-5277-4290-8649-D83FE5137756}" type="pres">
      <dgm:prSet presAssocID="{5B88B5D0-E398-43A9-B628-B6FEC87EE656}" presName="dummyNode1" presStyleLbl="node1" presStyleIdx="1" presStyleCnt="4"/>
      <dgm:spPr/>
      <dgm:t>
        <a:bodyPr/>
        <a:lstStyle/>
        <a:p>
          <a:endParaRPr lang="ru-RU"/>
        </a:p>
      </dgm:t>
    </dgm:pt>
    <dgm:pt modelId="{8608E771-5922-4650-B6F0-994DD94CCBCA}" type="pres">
      <dgm:prSet presAssocID="{5B88B5D0-E398-43A9-B628-B6FEC87EE656}" presName="childNode1" presStyleLbl="bgAcc1" presStyleIdx="2" presStyleCnt="4" custScaleX="106049" custScaleY="118507" custLinFactNeighborX="-49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E43963-8350-48B4-8702-37B055E9114D}" type="pres">
      <dgm:prSet presAssocID="{5B88B5D0-E398-43A9-B628-B6FEC87EE656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03093-3040-4675-A5D7-C2B55C77CB4E}" type="pres">
      <dgm:prSet presAssocID="{5B88B5D0-E398-43A9-B628-B6FEC87EE656}" presName="parentNode1" presStyleLbl="node1" presStyleIdx="2" presStyleCnt="4" custScaleX="82615" custScaleY="59715" custLinFactNeighborX="-52892" custLinFactNeighborY="-2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77872F-3879-4031-AE31-44F39A258B6E}" type="pres">
      <dgm:prSet presAssocID="{5B88B5D0-E398-43A9-B628-B6FEC87EE656}" presName="connSite1" presStyleCnt="0"/>
      <dgm:spPr/>
      <dgm:t>
        <a:bodyPr/>
        <a:lstStyle/>
        <a:p>
          <a:endParaRPr lang="ru-RU"/>
        </a:p>
      </dgm:t>
    </dgm:pt>
    <dgm:pt modelId="{57433427-3474-4358-AB0B-39DFB2412553}" type="pres">
      <dgm:prSet presAssocID="{F23392CE-95E8-42B8-ADC3-83D28EDD290F}" presName="Name9" presStyleLbl="sibTrans2D1" presStyleIdx="2" presStyleCnt="3" custScaleX="137210"/>
      <dgm:spPr/>
      <dgm:t>
        <a:bodyPr/>
        <a:lstStyle/>
        <a:p>
          <a:endParaRPr lang="ru-RU"/>
        </a:p>
      </dgm:t>
    </dgm:pt>
    <dgm:pt modelId="{BA87FAE8-E14D-4FF6-BCC7-A263B842D787}" type="pres">
      <dgm:prSet presAssocID="{0F66777A-F409-43B6-828D-35147922B20D}" presName="composite2" presStyleCnt="0"/>
      <dgm:spPr/>
      <dgm:t>
        <a:bodyPr/>
        <a:lstStyle/>
        <a:p>
          <a:endParaRPr lang="ru-RU"/>
        </a:p>
      </dgm:t>
    </dgm:pt>
    <dgm:pt modelId="{B7F301E6-5BC8-418E-BDE6-DE697FF7549E}" type="pres">
      <dgm:prSet presAssocID="{0F66777A-F409-43B6-828D-35147922B20D}" presName="dummyNode2" presStyleLbl="node1" presStyleIdx="2" presStyleCnt="4"/>
      <dgm:spPr/>
      <dgm:t>
        <a:bodyPr/>
        <a:lstStyle/>
        <a:p>
          <a:endParaRPr lang="ru-RU"/>
        </a:p>
      </dgm:t>
    </dgm:pt>
    <dgm:pt modelId="{F4BF0C9C-50A6-4E6F-A6C7-1D8325F1CDDC}" type="pres">
      <dgm:prSet presAssocID="{0F66777A-F409-43B6-828D-35147922B20D}" presName="childNode2" presStyleLbl="bgAcc1" presStyleIdx="3" presStyleCnt="4" custScaleX="125292" custScaleY="118499" custLinFactNeighborX="-74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AE1BCE-B09E-4B98-A43E-C194A9BD2691}" type="pres">
      <dgm:prSet presAssocID="{0F66777A-F409-43B6-828D-35147922B20D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54EAA1-DC42-4EE4-B62C-6FF194BEAE52}" type="pres">
      <dgm:prSet presAssocID="{0F66777A-F409-43B6-828D-35147922B20D}" presName="parentNode2" presStyleLbl="node1" presStyleIdx="3" presStyleCnt="4" custScaleX="80309" custScaleY="66076" custLinFactNeighborX="-69015" custLinFactNeighborY="123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6DBCB-CA33-45AF-B2E7-38A20FCE1D16}" type="pres">
      <dgm:prSet presAssocID="{0F66777A-F409-43B6-828D-35147922B20D}" presName="connSite2" presStyleCnt="0"/>
      <dgm:spPr/>
      <dgm:t>
        <a:bodyPr/>
        <a:lstStyle/>
        <a:p>
          <a:endParaRPr lang="ru-RU"/>
        </a:p>
      </dgm:t>
    </dgm:pt>
  </dgm:ptLst>
  <dgm:cxnLst>
    <dgm:cxn modelId="{3900EF54-AF56-4D01-9FA3-C6B626A80B7B}" type="presOf" srcId="{651971F0-8670-4914-B366-E06D12429E65}" destId="{BDE7B566-4EB0-4EB8-85A0-EEBAC460F1B0}" srcOrd="0" destOrd="2" presId="urn:microsoft.com/office/officeart/2005/8/layout/hProcess4"/>
    <dgm:cxn modelId="{A5C83FF5-B500-4F4C-BFAD-8620654D7394}" type="presOf" srcId="{11A8AFE7-38B9-4267-8D85-91C742EA431D}" destId="{7AAE1BCE-B09E-4B98-A43E-C194A9BD2691}" srcOrd="1" destOrd="1" presId="urn:microsoft.com/office/officeart/2005/8/layout/hProcess4"/>
    <dgm:cxn modelId="{14235B0D-CBCC-4901-9491-3C0B75B482F8}" srcId="{FF6F33FB-72E3-48AD-962F-3F5F00C06180}" destId="{651971F0-8670-4914-B366-E06D12429E65}" srcOrd="2" destOrd="0" parTransId="{75421ECE-6435-4EE4-B342-152DFE28C07A}" sibTransId="{8A172529-7D5E-480F-B181-9F1881E228BB}"/>
    <dgm:cxn modelId="{CD433316-2337-4045-B1C8-52A43E43C731}" type="presOf" srcId="{FF6F33FB-72E3-48AD-962F-3F5F00C06180}" destId="{7A962F47-E849-4A31-8E4D-EF12FFE4A689}" srcOrd="0" destOrd="0" presId="urn:microsoft.com/office/officeart/2005/8/layout/hProcess4"/>
    <dgm:cxn modelId="{AD062320-5D38-48E7-9CF9-52951CCD390D}" srcId="{5B88B5D0-E398-43A9-B628-B6FEC87EE656}" destId="{6742ED77-719C-49DE-8C60-FF82B424D56A}" srcOrd="1" destOrd="0" parTransId="{3686CD9C-CBFA-4575-86A6-CF7D08266FEE}" sibTransId="{22662119-2344-468F-8DCE-2AF1565E2DB2}"/>
    <dgm:cxn modelId="{1DC21E77-CA87-40CC-A80B-1286A5A0CD30}" srcId="{2ED0AC24-C9CF-450D-A05A-0D73D5652078}" destId="{5B88B5D0-E398-43A9-B628-B6FEC87EE656}" srcOrd="2" destOrd="0" parTransId="{AA42208E-2009-4E0B-A75C-6512BDCAB5FF}" sibTransId="{F23392CE-95E8-42B8-ADC3-83D28EDD290F}"/>
    <dgm:cxn modelId="{76C2121B-6229-4D60-AD28-3A35F7B958F1}" type="presOf" srcId="{5B88B5D0-E398-43A9-B628-B6FEC87EE656}" destId="{28F03093-3040-4675-A5D7-C2B55C77CB4E}" srcOrd="0" destOrd="0" presId="urn:microsoft.com/office/officeart/2005/8/layout/hProcess4"/>
    <dgm:cxn modelId="{27163112-7620-4A28-990D-A28E2E27542B}" srcId="{0F66777A-F409-43B6-828D-35147922B20D}" destId="{20C1807F-4282-4528-90DB-88BC2919E55E}" srcOrd="0" destOrd="0" parTransId="{0BD4E7BE-FB7A-4776-AC76-684EFAF327E8}" sibTransId="{2B3B990E-0512-42BD-9282-0117E3706709}"/>
    <dgm:cxn modelId="{A0DA53C6-5BB4-4528-88AD-01CA057A2EBC}" type="presOf" srcId="{D32E9EF4-5D49-48B7-A9D0-6CE38F5D5A1B}" destId="{83E43963-8350-48B4-8702-37B055E9114D}" srcOrd="1" destOrd="0" presId="urn:microsoft.com/office/officeart/2005/8/layout/hProcess4"/>
    <dgm:cxn modelId="{357B7D3B-82D9-46D2-882B-9548FB7C28A8}" type="presOf" srcId="{0F66777A-F409-43B6-828D-35147922B20D}" destId="{7054EAA1-DC42-4EE4-B62C-6FF194BEAE52}" srcOrd="0" destOrd="0" presId="urn:microsoft.com/office/officeart/2005/8/layout/hProcess4"/>
    <dgm:cxn modelId="{4C183D8F-0841-43BC-BB9B-054D3A6A530D}" srcId="{2ED0AC24-C9CF-450D-A05A-0D73D5652078}" destId="{5D1A258D-DD64-4D20-9815-3D35243CEE35}" srcOrd="1" destOrd="0" parTransId="{EC49CA82-6183-48D5-9839-5FC7DBCDCDF9}" sibTransId="{25FA152A-4D0E-468A-A0E5-71A8EFF68905}"/>
    <dgm:cxn modelId="{B44ED837-0318-4568-BA5D-E62E7D9C9ACC}" type="presOf" srcId="{20C1807F-4282-4528-90DB-88BC2919E55E}" destId="{F4BF0C9C-50A6-4E6F-A6C7-1D8325F1CDDC}" srcOrd="0" destOrd="0" presId="urn:microsoft.com/office/officeart/2005/8/layout/hProcess4"/>
    <dgm:cxn modelId="{825891DF-76FB-416D-828C-0781E6E3B467}" srcId="{5B88B5D0-E398-43A9-B628-B6FEC87EE656}" destId="{D32E9EF4-5D49-48B7-A9D0-6CE38F5D5A1B}" srcOrd="0" destOrd="0" parTransId="{F582E2AA-6C4D-4490-9666-C77767BCC4EA}" sibTransId="{82BEC64F-0F1A-4C22-B59F-F85E7D27F77B}"/>
    <dgm:cxn modelId="{16FD744F-5CCE-4D99-9173-99C0CB49A60D}" srcId="{5D1A258D-DD64-4D20-9815-3D35243CEE35}" destId="{F242FF87-0EF6-41F4-9273-8F2A6C1EE501}" srcOrd="1" destOrd="0" parTransId="{CAC9470B-746E-44D7-815D-43D4DA352D43}" sibTransId="{2245427C-BB1B-4990-9876-71D798FCC6D8}"/>
    <dgm:cxn modelId="{E8EA8712-2DBF-4472-8032-2FEA23352B4F}" type="presOf" srcId="{D32E9EF4-5D49-48B7-A9D0-6CE38F5D5A1B}" destId="{8608E771-5922-4650-B6F0-994DD94CCBCA}" srcOrd="0" destOrd="0" presId="urn:microsoft.com/office/officeart/2005/8/layout/hProcess4"/>
    <dgm:cxn modelId="{92C0B70C-5825-4A55-85FF-67AA11E291B3}" type="presOf" srcId="{11A8AFE7-38B9-4267-8D85-91C742EA431D}" destId="{F4BF0C9C-50A6-4E6F-A6C7-1D8325F1CDDC}" srcOrd="0" destOrd="1" presId="urn:microsoft.com/office/officeart/2005/8/layout/hProcess4"/>
    <dgm:cxn modelId="{A0B45048-566A-4269-B974-E404F5795FC2}" type="presOf" srcId="{5D1A258D-DD64-4D20-9815-3D35243CEE35}" destId="{442482C0-4A7A-4905-A99D-F7BBBD79930D}" srcOrd="0" destOrd="0" presId="urn:microsoft.com/office/officeart/2005/8/layout/hProcess4"/>
    <dgm:cxn modelId="{0C23219C-610B-4ABB-9A38-3D144421000C}" type="presOf" srcId="{43904920-D810-4164-A70F-FE2B6434841A}" destId="{F3B3FB90-35CF-4631-8023-5712677A60C2}" srcOrd="0" destOrd="0" presId="urn:microsoft.com/office/officeart/2005/8/layout/hProcess4"/>
    <dgm:cxn modelId="{343D40F2-EE53-4575-BB39-D708A5F26FDC}" type="presOf" srcId="{43904920-D810-4164-A70F-FE2B6434841A}" destId="{7A36BADA-6E82-4CFC-AE99-93247A8ACBE3}" srcOrd="1" destOrd="0" presId="urn:microsoft.com/office/officeart/2005/8/layout/hProcess4"/>
    <dgm:cxn modelId="{3EF490C6-DF05-4677-AE69-F47AE3BD0CD9}" type="presOf" srcId="{52A5F0CC-7C68-4BA9-B893-107C1CF6F00E}" destId="{BDE7B566-4EB0-4EB8-85A0-EEBAC460F1B0}" srcOrd="0" destOrd="1" presId="urn:microsoft.com/office/officeart/2005/8/layout/hProcess4"/>
    <dgm:cxn modelId="{149F2D22-A5A2-48C0-9EC8-383BDDFB4772}" srcId="{2ED0AC24-C9CF-450D-A05A-0D73D5652078}" destId="{FF6F33FB-72E3-48AD-962F-3F5F00C06180}" srcOrd="0" destOrd="0" parTransId="{6D7F3A79-73CC-489D-8BFA-6E298A8D7FA3}" sibTransId="{1024C175-6F7F-40EF-9A22-9E68C4D40763}"/>
    <dgm:cxn modelId="{0F7CF0C6-000E-4965-A3BB-B3CC4394D238}" type="presOf" srcId="{52A5F0CC-7C68-4BA9-B893-107C1CF6F00E}" destId="{726D2865-65B5-4B6C-8ACF-6BCABCBDC4D3}" srcOrd="1" destOrd="1" presId="urn:microsoft.com/office/officeart/2005/8/layout/hProcess4"/>
    <dgm:cxn modelId="{475821AA-5338-43BA-97BE-2C09E014A239}" type="presOf" srcId="{6742ED77-719C-49DE-8C60-FF82B424D56A}" destId="{83E43963-8350-48B4-8702-37B055E9114D}" srcOrd="1" destOrd="1" presId="urn:microsoft.com/office/officeart/2005/8/layout/hProcess4"/>
    <dgm:cxn modelId="{EAD8D5BD-88AC-4D2F-A04A-DD2A7A348EBD}" type="presOf" srcId="{F242FF87-0EF6-41F4-9273-8F2A6C1EE501}" destId="{F3B3FB90-35CF-4631-8023-5712677A60C2}" srcOrd="0" destOrd="1" presId="urn:microsoft.com/office/officeart/2005/8/layout/hProcess4"/>
    <dgm:cxn modelId="{71C8AEAF-6F10-4454-B5B8-DDC2253BF511}" type="presOf" srcId="{E02C97AC-D9F8-4813-A053-8AE54CB7EA77}" destId="{BDE7B566-4EB0-4EB8-85A0-EEBAC460F1B0}" srcOrd="0" destOrd="0" presId="urn:microsoft.com/office/officeart/2005/8/layout/hProcess4"/>
    <dgm:cxn modelId="{ECF95E47-C922-4C25-83A7-46C432DA8911}" srcId="{0F66777A-F409-43B6-828D-35147922B20D}" destId="{11A8AFE7-38B9-4267-8D85-91C742EA431D}" srcOrd="1" destOrd="0" parTransId="{A9FF5EEB-00D3-4102-BE00-933A8E43ADD9}" sibTransId="{616C8470-CBBD-4903-99E3-461E69567FE0}"/>
    <dgm:cxn modelId="{4C7B9B52-C1EC-4DA1-8D10-F446FF982517}" type="presOf" srcId="{20C1807F-4282-4528-90DB-88BC2919E55E}" destId="{7AAE1BCE-B09E-4B98-A43E-C194A9BD2691}" srcOrd="1" destOrd="0" presId="urn:microsoft.com/office/officeart/2005/8/layout/hProcess4"/>
    <dgm:cxn modelId="{9C3DE9FF-4784-4320-A3A2-73D7C3FAFDA0}" type="presOf" srcId="{F23392CE-95E8-42B8-ADC3-83D28EDD290F}" destId="{57433427-3474-4358-AB0B-39DFB2412553}" srcOrd="0" destOrd="0" presId="urn:microsoft.com/office/officeart/2005/8/layout/hProcess4"/>
    <dgm:cxn modelId="{879B95FA-9243-4E78-9D7F-C6DB470B6D84}" srcId="{5D1A258D-DD64-4D20-9815-3D35243CEE35}" destId="{43904920-D810-4164-A70F-FE2B6434841A}" srcOrd="0" destOrd="0" parTransId="{523C6279-0E14-494A-8C36-B2051AE0B72A}" sibTransId="{23F63D82-3421-4263-A45C-9BA5A40DAEC0}"/>
    <dgm:cxn modelId="{6318AD2A-13D4-4C9B-9375-04C0F570FE5A}" type="presOf" srcId="{E02C97AC-D9F8-4813-A053-8AE54CB7EA77}" destId="{726D2865-65B5-4B6C-8ACF-6BCABCBDC4D3}" srcOrd="1" destOrd="0" presId="urn:microsoft.com/office/officeart/2005/8/layout/hProcess4"/>
    <dgm:cxn modelId="{40A26FE1-DF6D-47D2-A33D-B2845E05FFB8}" srcId="{FF6F33FB-72E3-48AD-962F-3F5F00C06180}" destId="{E02C97AC-D9F8-4813-A053-8AE54CB7EA77}" srcOrd="0" destOrd="0" parTransId="{B8415743-9434-4757-AEF8-B75BE9F5C5FB}" sibTransId="{DFFA0DA6-A029-432C-8852-955CC7D592C8}"/>
    <dgm:cxn modelId="{1516F519-D882-407D-8F58-C4E228ADA466}" type="presOf" srcId="{F242FF87-0EF6-41F4-9273-8F2A6C1EE501}" destId="{7A36BADA-6E82-4CFC-AE99-93247A8ACBE3}" srcOrd="1" destOrd="1" presId="urn:microsoft.com/office/officeart/2005/8/layout/hProcess4"/>
    <dgm:cxn modelId="{0A561399-0D08-42C3-BFFF-1AEF7DA4015A}" type="presOf" srcId="{6742ED77-719C-49DE-8C60-FF82B424D56A}" destId="{8608E771-5922-4650-B6F0-994DD94CCBCA}" srcOrd="0" destOrd="1" presId="urn:microsoft.com/office/officeart/2005/8/layout/hProcess4"/>
    <dgm:cxn modelId="{D126633C-CFC2-4B75-8790-E974E51A52BB}" type="presOf" srcId="{1024C175-6F7F-40EF-9A22-9E68C4D40763}" destId="{3FB3132F-51A0-4415-AF11-E7B315AA06D1}" srcOrd="0" destOrd="0" presId="urn:microsoft.com/office/officeart/2005/8/layout/hProcess4"/>
    <dgm:cxn modelId="{66203CBF-91C1-4757-AC96-07518F9DFD86}" type="presOf" srcId="{651971F0-8670-4914-B366-E06D12429E65}" destId="{726D2865-65B5-4B6C-8ACF-6BCABCBDC4D3}" srcOrd="1" destOrd="2" presId="urn:microsoft.com/office/officeart/2005/8/layout/hProcess4"/>
    <dgm:cxn modelId="{3F99EFC6-2BD2-4F85-B363-5574FFE7DB7B}" srcId="{2ED0AC24-C9CF-450D-A05A-0D73D5652078}" destId="{0F66777A-F409-43B6-828D-35147922B20D}" srcOrd="3" destOrd="0" parTransId="{C9B19103-F299-4DC0-A7DE-388DA0F44FF9}" sibTransId="{20CDD6A3-1AB5-445F-9E82-E1EF3635CCC8}"/>
    <dgm:cxn modelId="{54B4D6CC-3DF8-4DB0-A536-2537132A4A6F}" srcId="{FF6F33FB-72E3-48AD-962F-3F5F00C06180}" destId="{52A5F0CC-7C68-4BA9-B893-107C1CF6F00E}" srcOrd="1" destOrd="0" parTransId="{E0939645-596E-4BE3-BD77-CEA54B240FB5}" sibTransId="{29874B9C-2739-4B2B-993C-F31F90854285}"/>
    <dgm:cxn modelId="{8C7FFE67-A611-4ABB-BD58-161BE3BC459C}" type="presOf" srcId="{2ED0AC24-C9CF-450D-A05A-0D73D5652078}" destId="{8CB6454C-B021-400E-982D-0AA30D439C12}" srcOrd="0" destOrd="0" presId="urn:microsoft.com/office/officeart/2005/8/layout/hProcess4"/>
    <dgm:cxn modelId="{86325B5D-62CE-40A5-8FFC-777910DB5A77}" type="presOf" srcId="{25FA152A-4D0E-468A-A0E5-71A8EFF68905}" destId="{407026E7-DFA0-449D-8229-7397E3436918}" srcOrd="0" destOrd="0" presId="urn:microsoft.com/office/officeart/2005/8/layout/hProcess4"/>
    <dgm:cxn modelId="{65A0C6EE-6F1A-4CBB-B92F-5F33FE032842}" type="presParOf" srcId="{8CB6454C-B021-400E-982D-0AA30D439C12}" destId="{CD1C5229-52AA-49B0-ACBB-6581EABC4E6D}" srcOrd="0" destOrd="0" presId="urn:microsoft.com/office/officeart/2005/8/layout/hProcess4"/>
    <dgm:cxn modelId="{3B10EF00-77AA-440F-AAE9-8E5CBE3BA8E1}" type="presParOf" srcId="{8CB6454C-B021-400E-982D-0AA30D439C12}" destId="{F035997C-D3F9-49CA-B963-FE63E9B3F345}" srcOrd="1" destOrd="0" presId="urn:microsoft.com/office/officeart/2005/8/layout/hProcess4"/>
    <dgm:cxn modelId="{79A69219-94BF-49DD-A671-8367E65636EB}" type="presParOf" srcId="{8CB6454C-B021-400E-982D-0AA30D439C12}" destId="{81A6D2F8-C4CC-41BF-806D-F4A4ED947A6A}" srcOrd="2" destOrd="0" presId="urn:microsoft.com/office/officeart/2005/8/layout/hProcess4"/>
    <dgm:cxn modelId="{3F1BDD6A-B952-4E35-BEB6-0CDD69E0D9F1}" type="presParOf" srcId="{81A6D2F8-C4CC-41BF-806D-F4A4ED947A6A}" destId="{CB86DAAC-E98B-465C-A2C3-2A191304DA67}" srcOrd="0" destOrd="0" presId="urn:microsoft.com/office/officeart/2005/8/layout/hProcess4"/>
    <dgm:cxn modelId="{ADE6FEB3-3B71-494A-8CFF-A0B609F4F869}" type="presParOf" srcId="{CB86DAAC-E98B-465C-A2C3-2A191304DA67}" destId="{25ACB4DA-F25F-4FDD-A16A-AE34522EA64A}" srcOrd="0" destOrd="0" presId="urn:microsoft.com/office/officeart/2005/8/layout/hProcess4"/>
    <dgm:cxn modelId="{D1040FC6-E6CA-4F16-99AA-70A2F154A81E}" type="presParOf" srcId="{CB86DAAC-E98B-465C-A2C3-2A191304DA67}" destId="{BDE7B566-4EB0-4EB8-85A0-EEBAC460F1B0}" srcOrd="1" destOrd="0" presId="urn:microsoft.com/office/officeart/2005/8/layout/hProcess4"/>
    <dgm:cxn modelId="{7213E400-41AF-4454-A6E9-E567F1C3C6CB}" type="presParOf" srcId="{CB86DAAC-E98B-465C-A2C3-2A191304DA67}" destId="{726D2865-65B5-4B6C-8ACF-6BCABCBDC4D3}" srcOrd="2" destOrd="0" presId="urn:microsoft.com/office/officeart/2005/8/layout/hProcess4"/>
    <dgm:cxn modelId="{276A7D66-DF4F-45F2-A2B3-E61380BAB671}" type="presParOf" srcId="{CB86DAAC-E98B-465C-A2C3-2A191304DA67}" destId="{7A962F47-E849-4A31-8E4D-EF12FFE4A689}" srcOrd="3" destOrd="0" presId="urn:microsoft.com/office/officeart/2005/8/layout/hProcess4"/>
    <dgm:cxn modelId="{E7C1D116-2F74-4440-BAA3-5508918AAEBA}" type="presParOf" srcId="{CB86DAAC-E98B-465C-A2C3-2A191304DA67}" destId="{9506820F-CF6B-41EB-99C8-0D3B1D7C3D33}" srcOrd="4" destOrd="0" presId="urn:microsoft.com/office/officeart/2005/8/layout/hProcess4"/>
    <dgm:cxn modelId="{ED885E48-E373-4E69-8FC3-FB9D71FE2114}" type="presParOf" srcId="{81A6D2F8-C4CC-41BF-806D-F4A4ED947A6A}" destId="{3FB3132F-51A0-4415-AF11-E7B315AA06D1}" srcOrd="1" destOrd="0" presId="urn:microsoft.com/office/officeart/2005/8/layout/hProcess4"/>
    <dgm:cxn modelId="{2C6EE943-BE89-4EA1-8BEE-518A0B2559E3}" type="presParOf" srcId="{81A6D2F8-C4CC-41BF-806D-F4A4ED947A6A}" destId="{99754DA3-6294-4DF9-A07F-CF2DAA62F1B5}" srcOrd="2" destOrd="0" presId="urn:microsoft.com/office/officeart/2005/8/layout/hProcess4"/>
    <dgm:cxn modelId="{C88EBBFB-0154-4F49-8F24-595BFFA9BF97}" type="presParOf" srcId="{99754DA3-6294-4DF9-A07F-CF2DAA62F1B5}" destId="{DB441FE2-6EBC-4E04-BBE8-EC2A0315BE99}" srcOrd="0" destOrd="0" presId="urn:microsoft.com/office/officeart/2005/8/layout/hProcess4"/>
    <dgm:cxn modelId="{48BB6A43-AE81-48EB-87B3-933B82D20A86}" type="presParOf" srcId="{99754DA3-6294-4DF9-A07F-CF2DAA62F1B5}" destId="{F3B3FB90-35CF-4631-8023-5712677A60C2}" srcOrd="1" destOrd="0" presId="urn:microsoft.com/office/officeart/2005/8/layout/hProcess4"/>
    <dgm:cxn modelId="{3968568C-8EFD-4E3A-BAC8-0837B5FCE05B}" type="presParOf" srcId="{99754DA3-6294-4DF9-A07F-CF2DAA62F1B5}" destId="{7A36BADA-6E82-4CFC-AE99-93247A8ACBE3}" srcOrd="2" destOrd="0" presId="urn:microsoft.com/office/officeart/2005/8/layout/hProcess4"/>
    <dgm:cxn modelId="{AA49CD7B-0495-4DE7-B203-1A928CB9395D}" type="presParOf" srcId="{99754DA3-6294-4DF9-A07F-CF2DAA62F1B5}" destId="{442482C0-4A7A-4905-A99D-F7BBBD79930D}" srcOrd="3" destOrd="0" presId="urn:microsoft.com/office/officeart/2005/8/layout/hProcess4"/>
    <dgm:cxn modelId="{A1121D48-2994-4C91-9751-7D53CAE102A5}" type="presParOf" srcId="{99754DA3-6294-4DF9-A07F-CF2DAA62F1B5}" destId="{B820B911-B750-44BD-9514-CD552CFEB705}" srcOrd="4" destOrd="0" presId="urn:microsoft.com/office/officeart/2005/8/layout/hProcess4"/>
    <dgm:cxn modelId="{10C5CF8F-D8E8-43BB-9DF1-1ED3A8CFBBBC}" type="presParOf" srcId="{81A6D2F8-C4CC-41BF-806D-F4A4ED947A6A}" destId="{407026E7-DFA0-449D-8229-7397E3436918}" srcOrd="3" destOrd="0" presId="urn:microsoft.com/office/officeart/2005/8/layout/hProcess4"/>
    <dgm:cxn modelId="{2E75CC28-317B-48EB-969C-C2F38D000287}" type="presParOf" srcId="{81A6D2F8-C4CC-41BF-806D-F4A4ED947A6A}" destId="{0837E7B7-6597-4F95-814D-0E7B5E7F9028}" srcOrd="4" destOrd="0" presId="urn:microsoft.com/office/officeart/2005/8/layout/hProcess4"/>
    <dgm:cxn modelId="{346DA4FA-CD98-45F1-8CA8-D4B8BEF7A1F6}" type="presParOf" srcId="{0837E7B7-6597-4F95-814D-0E7B5E7F9028}" destId="{B84FEB7F-5277-4290-8649-D83FE5137756}" srcOrd="0" destOrd="0" presId="urn:microsoft.com/office/officeart/2005/8/layout/hProcess4"/>
    <dgm:cxn modelId="{D1CC41A8-66F6-49F0-A514-9789BD37C554}" type="presParOf" srcId="{0837E7B7-6597-4F95-814D-0E7B5E7F9028}" destId="{8608E771-5922-4650-B6F0-994DD94CCBCA}" srcOrd="1" destOrd="0" presId="urn:microsoft.com/office/officeart/2005/8/layout/hProcess4"/>
    <dgm:cxn modelId="{41942BC4-330B-40A5-8F3F-96A8797F4EFB}" type="presParOf" srcId="{0837E7B7-6597-4F95-814D-0E7B5E7F9028}" destId="{83E43963-8350-48B4-8702-37B055E9114D}" srcOrd="2" destOrd="0" presId="urn:microsoft.com/office/officeart/2005/8/layout/hProcess4"/>
    <dgm:cxn modelId="{9B2F29BF-B016-49F9-A6D7-783747AEBD3C}" type="presParOf" srcId="{0837E7B7-6597-4F95-814D-0E7B5E7F9028}" destId="{28F03093-3040-4675-A5D7-C2B55C77CB4E}" srcOrd="3" destOrd="0" presId="urn:microsoft.com/office/officeart/2005/8/layout/hProcess4"/>
    <dgm:cxn modelId="{21F2683B-CA48-43BD-9A1A-86FE63E7F18C}" type="presParOf" srcId="{0837E7B7-6597-4F95-814D-0E7B5E7F9028}" destId="{0377872F-3879-4031-AE31-44F39A258B6E}" srcOrd="4" destOrd="0" presId="urn:microsoft.com/office/officeart/2005/8/layout/hProcess4"/>
    <dgm:cxn modelId="{1761848B-FA7C-4CEF-B3BF-CB57D497EAD6}" type="presParOf" srcId="{81A6D2F8-C4CC-41BF-806D-F4A4ED947A6A}" destId="{57433427-3474-4358-AB0B-39DFB2412553}" srcOrd="5" destOrd="0" presId="urn:microsoft.com/office/officeart/2005/8/layout/hProcess4"/>
    <dgm:cxn modelId="{2D351CCB-6893-4DE0-A856-BACE5A31DF18}" type="presParOf" srcId="{81A6D2F8-C4CC-41BF-806D-F4A4ED947A6A}" destId="{BA87FAE8-E14D-4FF6-BCC7-A263B842D787}" srcOrd="6" destOrd="0" presId="urn:microsoft.com/office/officeart/2005/8/layout/hProcess4"/>
    <dgm:cxn modelId="{29D3BBAA-8838-4888-A816-84F134951879}" type="presParOf" srcId="{BA87FAE8-E14D-4FF6-BCC7-A263B842D787}" destId="{B7F301E6-5BC8-418E-BDE6-DE697FF7549E}" srcOrd="0" destOrd="0" presId="urn:microsoft.com/office/officeart/2005/8/layout/hProcess4"/>
    <dgm:cxn modelId="{DB43181E-6324-4C62-BBD9-998543836BD7}" type="presParOf" srcId="{BA87FAE8-E14D-4FF6-BCC7-A263B842D787}" destId="{F4BF0C9C-50A6-4E6F-A6C7-1D8325F1CDDC}" srcOrd="1" destOrd="0" presId="urn:microsoft.com/office/officeart/2005/8/layout/hProcess4"/>
    <dgm:cxn modelId="{B3AAB88B-1AB4-4E0C-8DE2-A428A1681A38}" type="presParOf" srcId="{BA87FAE8-E14D-4FF6-BCC7-A263B842D787}" destId="{7AAE1BCE-B09E-4B98-A43E-C194A9BD2691}" srcOrd="2" destOrd="0" presId="urn:microsoft.com/office/officeart/2005/8/layout/hProcess4"/>
    <dgm:cxn modelId="{479D0719-A876-4E17-994E-2B51D48CF1E5}" type="presParOf" srcId="{BA87FAE8-E14D-4FF6-BCC7-A263B842D787}" destId="{7054EAA1-DC42-4EE4-B62C-6FF194BEAE52}" srcOrd="3" destOrd="0" presId="urn:microsoft.com/office/officeart/2005/8/layout/hProcess4"/>
    <dgm:cxn modelId="{4978F74F-76BA-4600-8BEE-19E36FC14766}" type="presParOf" srcId="{BA87FAE8-E14D-4FF6-BCC7-A263B842D787}" destId="{1146DBCB-CA33-45AF-B2E7-38A20FCE1D1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7B566-4EB0-4EB8-85A0-EEBAC460F1B0}">
      <dsp:nvSpPr>
        <dsp:cNvPr id="0" name=""/>
        <dsp:cNvSpPr/>
      </dsp:nvSpPr>
      <dsp:spPr>
        <a:xfrm>
          <a:off x="4579" y="872808"/>
          <a:ext cx="1936245" cy="1494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Franklin Gothic Medium" panose="020B0603020102020204" pitchFamily="34" charset="0"/>
              <a:cs typeface="Arial" pitchFamily="34" charset="0"/>
            </a:rPr>
            <a:t>Орг.момент</a:t>
          </a:r>
          <a:endParaRPr lang="ru-RU" sz="1800" kern="1200" dirty="0">
            <a:latin typeface="Franklin Gothic Medium" panose="020B0603020102020204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Franklin Gothic Medium" panose="020B0603020102020204" pitchFamily="34" charset="0"/>
              <a:cs typeface="Arial" pitchFamily="34" charset="0"/>
            </a:rPr>
            <a:t>Проверка </a:t>
          </a:r>
          <a:r>
            <a:rPr lang="ru-RU" sz="1800" kern="1200" dirty="0" err="1" smtClean="0">
              <a:latin typeface="Franklin Gothic Medium" panose="020B0603020102020204" pitchFamily="34" charset="0"/>
              <a:cs typeface="Arial" pitchFamily="34" charset="0"/>
            </a:rPr>
            <a:t>д</a:t>
          </a:r>
          <a:r>
            <a:rPr lang="ru-RU" sz="1800" kern="1200" dirty="0" smtClean="0">
              <a:latin typeface="Franklin Gothic Medium" panose="020B0603020102020204" pitchFamily="34" charset="0"/>
              <a:cs typeface="Arial" pitchFamily="34" charset="0"/>
            </a:rPr>
            <a:t>/</a:t>
          </a:r>
          <a:r>
            <a:rPr lang="ru-RU" sz="1800" kern="1200" dirty="0" err="1" smtClean="0">
              <a:latin typeface="Franklin Gothic Medium" panose="020B0603020102020204" pitchFamily="34" charset="0"/>
              <a:cs typeface="Arial" pitchFamily="34" charset="0"/>
            </a:rPr>
            <a:t>з</a:t>
          </a:r>
          <a:endParaRPr lang="ru-RU" sz="1800" kern="1200" dirty="0">
            <a:latin typeface="Franklin Gothic Medium" panose="020B0603020102020204" pitchFamily="34" charset="0"/>
            <a:cs typeface="Arial" pitchFamily="34" charset="0"/>
          </a:endParaRPr>
        </a:p>
      </dsp:txBody>
      <dsp:txXfrm>
        <a:off x="38977" y="907206"/>
        <a:ext cx="1867449" cy="1105644"/>
      </dsp:txXfrm>
    </dsp:sp>
    <dsp:sp modelId="{3FB3132F-51A0-4415-AF11-E7B315AA06D1}">
      <dsp:nvSpPr>
        <dsp:cNvPr id="0" name=""/>
        <dsp:cNvSpPr/>
      </dsp:nvSpPr>
      <dsp:spPr>
        <a:xfrm>
          <a:off x="730823" y="1187725"/>
          <a:ext cx="2660074" cy="2009302"/>
        </a:xfrm>
        <a:prstGeom prst="leftCircularArrow">
          <a:avLst>
            <a:gd name="adj1" fmla="val 4856"/>
            <a:gd name="adj2" fmla="val 622788"/>
            <a:gd name="adj3" fmla="val 2693219"/>
            <a:gd name="adj4" fmla="val 9319409"/>
            <a:gd name="adj5" fmla="val 566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A962F47-E849-4A31-8E4D-EF12FFE4A689}">
      <dsp:nvSpPr>
        <dsp:cNvPr id="0" name=""/>
        <dsp:cNvSpPr/>
      </dsp:nvSpPr>
      <dsp:spPr>
        <a:xfrm>
          <a:off x="438558" y="2174649"/>
          <a:ext cx="1610905" cy="393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Franklin Gothic Medium" panose="020B0603020102020204" pitchFamily="34" charset="0"/>
              <a:cs typeface="Arial" pitchFamily="34" charset="0"/>
            </a:rPr>
            <a:t>Проверка </a:t>
          </a:r>
          <a:r>
            <a:rPr lang="ru-RU" sz="1800" b="0" kern="1200" dirty="0" err="1" smtClean="0">
              <a:latin typeface="Franklin Gothic Medium" panose="020B0603020102020204" pitchFamily="34" charset="0"/>
              <a:cs typeface="Arial" pitchFamily="34" charset="0"/>
            </a:rPr>
            <a:t>д</a:t>
          </a:r>
          <a:r>
            <a:rPr lang="ru-RU" sz="1800" b="0" kern="1200" dirty="0" smtClean="0">
              <a:latin typeface="Franklin Gothic Medium" panose="020B0603020102020204" pitchFamily="34" charset="0"/>
              <a:cs typeface="Arial" pitchFamily="34" charset="0"/>
            </a:rPr>
            <a:t>/</a:t>
          </a:r>
          <a:r>
            <a:rPr lang="ru-RU" sz="1800" b="0" kern="1200" dirty="0" err="1" smtClean="0">
              <a:latin typeface="Franklin Gothic Medium" panose="020B0603020102020204" pitchFamily="34" charset="0"/>
              <a:cs typeface="Arial" pitchFamily="34" charset="0"/>
            </a:rPr>
            <a:t>з</a:t>
          </a:r>
          <a:endParaRPr lang="ru-RU" sz="1800" b="0" kern="1200" dirty="0">
            <a:latin typeface="Franklin Gothic Medium" panose="020B0603020102020204" pitchFamily="34" charset="0"/>
            <a:cs typeface="Arial" pitchFamily="34" charset="0"/>
          </a:endParaRPr>
        </a:p>
      </dsp:txBody>
      <dsp:txXfrm>
        <a:off x="450069" y="2186160"/>
        <a:ext cx="1587883" cy="370007"/>
      </dsp:txXfrm>
    </dsp:sp>
    <dsp:sp modelId="{F3B3FB90-35CF-4631-8023-5712677A60C2}">
      <dsp:nvSpPr>
        <dsp:cNvPr id="0" name=""/>
        <dsp:cNvSpPr/>
      </dsp:nvSpPr>
      <dsp:spPr>
        <a:xfrm>
          <a:off x="2109625" y="886590"/>
          <a:ext cx="2169339" cy="1494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Franklin Gothic Medium" panose="020B0603020102020204" pitchFamily="34" charset="0"/>
              <a:cs typeface="Arial" pitchFamily="34" charset="0"/>
            </a:rPr>
            <a:t>Актуализация</a:t>
          </a:r>
          <a:endParaRPr lang="ru-RU" sz="1800" kern="1200" dirty="0">
            <a:latin typeface="Franklin Gothic Medium" panose="020B0603020102020204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Franklin Gothic Medium" panose="020B0603020102020204" pitchFamily="34" charset="0"/>
              <a:cs typeface="Arial" pitchFamily="34" charset="0"/>
            </a:rPr>
            <a:t>Объяснение</a:t>
          </a:r>
          <a:endParaRPr lang="ru-RU" sz="1800" kern="1200" dirty="0">
            <a:latin typeface="Franklin Gothic Medium" panose="020B0603020102020204" pitchFamily="34" charset="0"/>
            <a:cs typeface="Arial" pitchFamily="34" charset="0"/>
          </a:endParaRPr>
        </a:p>
      </dsp:txBody>
      <dsp:txXfrm>
        <a:off x="2144023" y="1241290"/>
        <a:ext cx="2100543" cy="1105644"/>
      </dsp:txXfrm>
    </dsp:sp>
    <dsp:sp modelId="{407026E7-DFA0-449D-8229-7397E3436918}">
      <dsp:nvSpPr>
        <dsp:cNvPr id="0" name=""/>
        <dsp:cNvSpPr/>
      </dsp:nvSpPr>
      <dsp:spPr>
        <a:xfrm>
          <a:off x="2943442" y="-45832"/>
          <a:ext cx="2823721" cy="2090220"/>
        </a:xfrm>
        <a:prstGeom prst="circularArrow">
          <a:avLst>
            <a:gd name="adj1" fmla="val 4668"/>
            <a:gd name="adj2" fmla="val 595896"/>
            <a:gd name="adj3" fmla="val 19300230"/>
            <a:gd name="adj4" fmla="val 12647147"/>
            <a:gd name="adj5" fmla="val 544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42482C0-4A7A-4905-A99D-F7BBBD79930D}">
      <dsp:nvSpPr>
        <dsp:cNvPr id="0" name=""/>
        <dsp:cNvSpPr/>
      </dsp:nvSpPr>
      <dsp:spPr>
        <a:xfrm>
          <a:off x="2742823" y="518464"/>
          <a:ext cx="1610905" cy="6406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Franklin Gothic Medium" panose="020B0603020102020204" pitchFamily="34" charset="0"/>
              <a:cs typeface="Arial" pitchFamily="34" charset="0"/>
            </a:rPr>
            <a:t>Новый материал</a:t>
          </a:r>
          <a:endParaRPr lang="ru-RU" sz="1800" b="0" kern="1200" dirty="0">
            <a:latin typeface="Franklin Gothic Medium" panose="020B0603020102020204" pitchFamily="34" charset="0"/>
            <a:cs typeface="Arial" pitchFamily="34" charset="0"/>
          </a:endParaRPr>
        </a:p>
      </dsp:txBody>
      <dsp:txXfrm>
        <a:off x="2761586" y="537227"/>
        <a:ext cx="1573379" cy="603077"/>
      </dsp:txXfrm>
    </dsp:sp>
    <dsp:sp modelId="{8608E771-5922-4650-B6F0-994DD94CCBCA}">
      <dsp:nvSpPr>
        <dsp:cNvPr id="0" name=""/>
        <dsp:cNvSpPr/>
      </dsp:nvSpPr>
      <dsp:spPr>
        <a:xfrm>
          <a:off x="4412009" y="872808"/>
          <a:ext cx="1921892" cy="1494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Franklin Gothic Medium" panose="020B0603020102020204" pitchFamily="34" charset="0"/>
              <a:cs typeface="Arial" pitchFamily="34" charset="0"/>
            </a:rPr>
            <a:t>Закрепление</a:t>
          </a:r>
          <a:endParaRPr lang="ru-RU" sz="1800" kern="1200" dirty="0">
            <a:latin typeface="Franklin Gothic Medium" panose="020B0603020102020204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Franklin Gothic Medium" panose="020B0603020102020204" pitchFamily="34" charset="0"/>
              <a:cs typeface="Arial" pitchFamily="34" charset="0"/>
            </a:rPr>
            <a:t>Итог</a:t>
          </a:r>
          <a:endParaRPr lang="ru-RU" sz="1800" kern="1200" dirty="0">
            <a:latin typeface="Franklin Gothic Medium" panose="020B0603020102020204" pitchFamily="34" charset="0"/>
            <a:cs typeface="Arial" pitchFamily="34" charset="0"/>
          </a:endParaRPr>
        </a:p>
      </dsp:txBody>
      <dsp:txXfrm>
        <a:off x="4446407" y="907206"/>
        <a:ext cx="1853096" cy="1105644"/>
      </dsp:txXfrm>
    </dsp:sp>
    <dsp:sp modelId="{57433427-3474-4358-AB0B-39DFB2412553}">
      <dsp:nvSpPr>
        <dsp:cNvPr id="0" name=""/>
        <dsp:cNvSpPr/>
      </dsp:nvSpPr>
      <dsp:spPr>
        <a:xfrm>
          <a:off x="4974674" y="1186585"/>
          <a:ext cx="2736696" cy="1994531"/>
        </a:xfrm>
        <a:prstGeom prst="leftCircularArrow">
          <a:avLst>
            <a:gd name="adj1" fmla="val 4892"/>
            <a:gd name="adj2" fmla="val 627961"/>
            <a:gd name="adj3" fmla="val 2693660"/>
            <a:gd name="adj4" fmla="val 9314677"/>
            <a:gd name="adj5" fmla="val 570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F03093-3040-4675-A5D7-C2B55C77CB4E}">
      <dsp:nvSpPr>
        <dsp:cNvPr id="0" name=""/>
        <dsp:cNvSpPr/>
      </dsp:nvSpPr>
      <dsp:spPr>
        <a:xfrm>
          <a:off x="4687036" y="2174649"/>
          <a:ext cx="1692723" cy="382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Franklin Gothic Medium" panose="020B0603020102020204" pitchFamily="34" charset="0"/>
              <a:cs typeface="Arial" pitchFamily="34" charset="0"/>
            </a:rPr>
            <a:t>Закрепление</a:t>
          </a:r>
          <a:endParaRPr lang="ru-RU" sz="1800" b="0" kern="1200" dirty="0">
            <a:latin typeface="Franklin Gothic Medium" panose="020B0603020102020204" pitchFamily="34" charset="0"/>
            <a:cs typeface="Arial" pitchFamily="34" charset="0"/>
          </a:endParaRPr>
        </a:p>
      </dsp:txBody>
      <dsp:txXfrm>
        <a:off x="4698240" y="2185853"/>
        <a:ext cx="1670315" cy="360128"/>
      </dsp:txXfrm>
    </dsp:sp>
    <dsp:sp modelId="{F4BF0C9C-50A6-4E6F-A6C7-1D8325F1CDDC}">
      <dsp:nvSpPr>
        <dsp:cNvPr id="0" name=""/>
        <dsp:cNvSpPr/>
      </dsp:nvSpPr>
      <dsp:spPr>
        <a:xfrm>
          <a:off x="6487231" y="864167"/>
          <a:ext cx="1967670" cy="151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Franklin Gothic Medium" panose="020B0603020102020204" pitchFamily="34" charset="0"/>
              <a:cs typeface="Arial" pitchFamily="34" charset="0"/>
            </a:rPr>
            <a:t>Чтение учебника</a:t>
          </a:r>
          <a:endParaRPr lang="ru-RU" sz="1800" kern="1200" dirty="0">
            <a:latin typeface="Franklin Gothic Medium" panose="020B0603020102020204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Franklin Gothic Medium" panose="020B0603020102020204" pitchFamily="34" charset="0"/>
              <a:cs typeface="Arial" pitchFamily="34" charset="0"/>
            </a:rPr>
            <a:t>Письменное задание</a:t>
          </a:r>
          <a:endParaRPr lang="ru-RU" sz="1800" kern="1200" dirty="0">
            <a:latin typeface="Franklin Gothic Medium" panose="020B0603020102020204" pitchFamily="34" charset="0"/>
            <a:cs typeface="Arial" pitchFamily="34" charset="0"/>
          </a:endParaRPr>
        </a:p>
      </dsp:txBody>
      <dsp:txXfrm>
        <a:off x="6522024" y="1222939"/>
        <a:ext cx="1898084" cy="1118337"/>
      </dsp:txXfrm>
    </dsp:sp>
    <dsp:sp modelId="{7054EAA1-DC42-4EE4-B62C-6FF194BEAE52}">
      <dsp:nvSpPr>
        <dsp:cNvPr id="0" name=""/>
        <dsp:cNvSpPr/>
      </dsp:nvSpPr>
      <dsp:spPr>
        <a:xfrm>
          <a:off x="6847278" y="631726"/>
          <a:ext cx="1610905" cy="6406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Franklin Gothic Medium" panose="020B0603020102020204" pitchFamily="34" charset="0"/>
              <a:cs typeface="Arial" pitchFamily="34" charset="0"/>
            </a:rPr>
            <a:t>Домашняя работа</a:t>
          </a:r>
          <a:endParaRPr lang="ru-RU" sz="1800" b="0" kern="1200" dirty="0">
            <a:latin typeface="Franklin Gothic Medium" panose="020B0603020102020204" pitchFamily="34" charset="0"/>
            <a:cs typeface="Arial" pitchFamily="34" charset="0"/>
          </a:endParaRPr>
        </a:p>
      </dsp:txBody>
      <dsp:txXfrm>
        <a:off x="6866041" y="650489"/>
        <a:ext cx="1573379" cy="6030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7B566-4EB0-4EB8-85A0-EEBAC460F1B0}">
      <dsp:nvSpPr>
        <dsp:cNvPr id="0" name=""/>
        <dsp:cNvSpPr/>
      </dsp:nvSpPr>
      <dsp:spPr>
        <a:xfrm>
          <a:off x="3338" y="710650"/>
          <a:ext cx="1928211" cy="1821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Franklin Gothic Medium" panose="020B0603020102020204" pitchFamily="34" charset="0"/>
              <a:cs typeface="Arial" pitchFamily="34" charset="0"/>
            </a:rPr>
            <a:t>Изучение нового материала</a:t>
          </a:r>
          <a:endParaRPr lang="ru-RU" sz="1800" kern="1200" dirty="0">
            <a:latin typeface="Franklin Gothic Medium" panose="020B0603020102020204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Franklin Gothic Medium" panose="020B0603020102020204" pitchFamily="34" charset="0"/>
              <a:cs typeface="Arial" pitchFamily="34" charset="0"/>
            </a:rPr>
            <a:t>Закрепление</a:t>
          </a:r>
          <a:endParaRPr lang="ru-RU" sz="1800" kern="1200" dirty="0">
            <a:latin typeface="Franklin Gothic Medium" panose="020B0603020102020204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Franklin Gothic Medium" panose="020B0603020102020204" pitchFamily="34" charset="0"/>
              <a:cs typeface="Arial" pitchFamily="34" charset="0"/>
            </a:rPr>
            <a:t>Контроль</a:t>
          </a:r>
          <a:endParaRPr lang="ru-RU" sz="1800" kern="1200" dirty="0">
            <a:latin typeface="Franklin Gothic Medium" panose="020B0603020102020204" pitchFamily="34" charset="0"/>
            <a:cs typeface="Arial" pitchFamily="34" charset="0"/>
          </a:endParaRPr>
        </a:p>
      </dsp:txBody>
      <dsp:txXfrm>
        <a:off x="45254" y="752566"/>
        <a:ext cx="1844379" cy="1347297"/>
      </dsp:txXfrm>
    </dsp:sp>
    <dsp:sp modelId="{3FB3132F-51A0-4415-AF11-E7B315AA06D1}">
      <dsp:nvSpPr>
        <dsp:cNvPr id="0" name=""/>
        <dsp:cNvSpPr/>
      </dsp:nvSpPr>
      <dsp:spPr>
        <a:xfrm>
          <a:off x="609241" y="1350486"/>
          <a:ext cx="2559417" cy="1933269"/>
        </a:xfrm>
        <a:prstGeom prst="leftCircularArrow">
          <a:avLst>
            <a:gd name="adj1" fmla="val 5026"/>
            <a:gd name="adj2" fmla="val 647331"/>
            <a:gd name="adj3" fmla="val 2222982"/>
            <a:gd name="adj4" fmla="val 8824629"/>
            <a:gd name="adj5" fmla="val 586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A962F47-E849-4A31-8E4D-EF12FFE4A689}">
      <dsp:nvSpPr>
        <dsp:cNvPr id="0" name=""/>
        <dsp:cNvSpPr/>
      </dsp:nvSpPr>
      <dsp:spPr>
        <a:xfrm>
          <a:off x="363808" y="2237654"/>
          <a:ext cx="1604221" cy="547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Franklin Gothic Medium" panose="020B0603020102020204" pitchFamily="34" charset="0"/>
              <a:cs typeface="Arial" pitchFamily="34" charset="0"/>
            </a:rPr>
            <a:t>Домашний урок</a:t>
          </a:r>
          <a:endParaRPr lang="ru-RU" sz="1800" b="0" kern="1200" dirty="0">
            <a:latin typeface="Franklin Gothic Medium" panose="020B0603020102020204" pitchFamily="34" charset="0"/>
            <a:cs typeface="Arial" pitchFamily="34" charset="0"/>
          </a:endParaRPr>
        </a:p>
      </dsp:txBody>
      <dsp:txXfrm>
        <a:off x="379847" y="2253693"/>
        <a:ext cx="1572143" cy="515547"/>
      </dsp:txXfrm>
    </dsp:sp>
    <dsp:sp modelId="{F3B3FB90-35CF-4631-8023-5712677A60C2}">
      <dsp:nvSpPr>
        <dsp:cNvPr id="0" name=""/>
        <dsp:cNvSpPr/>
      </dsp:nvSpPr>
      <dsp:spPr>
        <a:xfrm>
          <a:off x="2066677" y="735819"/>
          <a:ext cx="1971525" cy="17939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Franklin Gothic Medium" panose="020B0603020102020204" pitchFamily="34" charset="0"/>
              <a:cs typeface="Arial" pitchFamily="34" charset="0"/>
            </a:rPr>
            <a:t>Практическая работа</a:t>
          </a:r>
          <a:endParaRPr lang="ru-RU" sz="1800" kern="1200" dirty="0">
            <a:latin typeface="Franklin Gothic Medium" panose="020B0603020102020204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Franklin Gothic Medium" panose="020B0603020102020204" pitchFamily="34" charset="0"/>
              <a:cs typeface="Arial" pitchFamily="34" charset="0"/>
            </a:rPr>
            <a:t>Закрепление</a:t>
          </a:r>
          <a:endParaRPr lang="ru-RU" sz="1800" kern="1200" dirty="0">
            <a:latin typeface="Franklin Gothic Medium" panose="020B0603020102020204" pitchFamily="34" charset="0"/>
            <a:cs typeface="Arial" pitchFamily="34" charset="0"/>
          </a:endParaRPr>
        </a:p>
      </dsp:txBody>
      <dsp:txXfrm>
        <a:off x="2107962" y="1161530"/>
        <a:ext cx="1888955" cy="1326992"/>
      </dsp:txXfrm>
    </dsp:sp>
    <dsp:sp modelId="{407026E7-DFA0-449D-8229-7397E3436918}">
      <dsp:nvSpPr>
        <dsp:cNvPr id="0" name=""/>
        <dsp:cNvSpPr/>
      </dsp:nvSpPr>
      <dsp:spPr>
        <a:xfrm>
          <a:off x="2837230" y="78670"/>
          <a:ext cx="2857923" cy="1885223"/>
        </a:xfrm>
        <a:prstGeom prst="circularArrow">
          <a:avLst>
            <a:gd name="adj1" fmla="val 5154"/>
            <a:gd name="adj2" fmla="val 665961"/>
            <a:gd name="adj3" fmla="val 18908407"/>
            <a:gd name="adj4" fmla="val 12325389"/>
            <a:gd name="adj5" fmla="val 601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42482C0-4A7A-4905-A99D-F7BBBD79930D}">
      <dsp:nvSpPr>
        <dsp:cNvPr id="0" name=""/>
        <dsp:cNvSpPr/>
      </dsp:nvSpPr>
      <dsp:spPr>
        <a:xfrm>
          <a:off x="2908900" y="661811"/>
          <a:ext cx="1202075" cy="3582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Franklin Gothic Medium" panose="020B0603020102020204" pitchFamily="34" charset="0"/>
              <a:cs typeface="Arial" pitchFamily="34" charset="0"/>
            </a:rPr>
            <a:t>Урок</a:t>
          </a:r>
          <a:endParaRPr lang="ru-RU" sz="1800" b="0" kern="1200" dirty="0">
            <a:latin typeface="Franklin Gothic Medium" panose="020B0603020102020204" pitchFamily="34" charset="0"/>
            <a:cs typeface="Arial" pitchFamily="34" charset="0"/>
          </a:endParaRPr>
        </a:p>
      </dsp:txBody>
      <dsp:txXfrm>
        <a:off x="2919392" y="672303"/>
        <a:ext cx="1181091" cy="337228"/>
      </dsp:txXfrm>
    </dsp:sp>
    <dsp:sp modelId="{8608E771-5922-4650-B6F0-994DD94CCBCA}">
      <dsp:nvSpPr>
        <dsp:cNvPr id="0" name=""/>
        <dsp:cNvSpPr/>
      </dsp:nvSpPr>
      <dsp:spPr>
        <a:xfrm>
          <a:off x="4195871" y="739151"/>
          <a:ext cx="1913918" cy="1764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Franklin Gothic Medium" panose="020B0603020102020204" pitchFamily="34" charset="0"/>
              <a:cs typeface="Arial" pitchFamily="34" charset="0"/>
            </a:rPr>
            <a:t>Обсуждение вопросов</a:t>
          </a:r>
          <a:endParaRPr lang="ru-RU" sz="1800" kern="1200" dirty="0">
            <a:latin typeface="Franklin Gothic Medium" panose="020B0603020102020204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Franklin Gothic Medium" panose="020B0603020102020204" pitchFamily="34" charset="0"/>
              <a:cs typeface="Arial" pitchFamily="34" charset="0"/>
            </a:rPr>
            <a:t>Контроль</a:t>
          </a:r>
          <a:endParaRPr lang="ru-RU" sz="1800" kern="1200" dirty="0">
            <a:latin typeface="Franklin Gothic Medium" panose="020B0603020102020204" pitchFamily="34" charset="0"/>
            <a:cs typeface="Arial" pitchFamily="34" charset="0"/>
          </a:endParaRPr>
        </a:p>
      </dsp:txBody>
      <dsp:txXfrm>
        <a:off x="4236466" y="779746"/>
        <a:ext cx="1832728" cy="1304829"/>
      </dsp:txXfrm>
    </dsp:sp>
    <dsp:sp modelId="{57433427-3474-4358-AB0B-39DFB2412553}">
      <dsp:nvSpPr>
        <dsp:cNvPr id="0" name=""/>
        <dsp:cNvSpPr/>
      </dsp:nvSpPr>
      <dsp:spPr>
        <a:xfrm>
          <a:off x="4947692" y="1220459"/>
          <a:ext cx="2668237" cy="1944637"/>
        </a:xfrm>
        <a:prstGeom prst="leftCircularArrow">
          <a:avLst>
            <a:gd name="adj1" fmla="val 4997"/>
            <a:gd name="adj2" fmla="val 643075"/>
            <a:gd name="adj3" fmla="val 2715615"/>
            <a:gd name="adj4" fmla="val 9321518"/>
            <a:gd name="adj5" fmla="val 583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F03093-3040-4675-A5D7-C2B55C77CB4E}">
      <dsp:nvSpPr>
        <dsp:cNvPr id="0" name=""/>
        <dsp:cNvSpPr/>
      </dsp:nvSpPr>
      <dsp:spPr>
        <a:xfrm>
          <a:off x="4831057" y="2173332"/>
          <a:ext cx="1325327" cy="380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Franklin Gothic Medium" panose="020B0603020102020204" pitchFamily="34" charset="0"/>
              <a:cs typeface="Arial" pitchFamily="34" charset="0"/>
            </a:rPr>
            <a:t>Урок</a:t>
          </a:r>
          <a:endParaRPr lang="ru-RU" sz="1800" b="0" kern="1200" dirty="0">
            <a:latin typeface="Franklin Gothic Medium" panose="020B0603020102020204" pitchFamily="34" charset="0"/>
            <a:cs typeface="Arial" pitchFamily="34" charset="0"/>
          </a:endParaRPr>
        </a:p>
      </dsp:txBody>
      <dsp:txXfrm>
        <a:off x="4842215" y="2184490"/>
        <a:ext cx="1303011" cy="358633"/>
      </dsp:txXfrm>
    </dsp:sp>
    <dsp:sp modelId="{F4BF0C9C-50A6-4E6F-A6C7-1D8325F1CDDC}">
      <dsp:nvSpPr>
        <dsp:cNvPr id="0" name=""/>
        <dsp:cNvSpPr/>
      </dsp:nvSpPr>
      <dsp:spPr>
        <a:xfrm>
          <a:off x="6256430" y="737243"/>
          <a:ext cx="2261205" cy="17639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Franklin Gothic Medium" panose="020B0603020102020204" pitchFamily="34" charset="0"/>
              <a:cs typeface="Arial" pitchFamily="34" charset="0"/>
            </a:rPr>
            <a:t>Работа в группах</a:t>
          </a:r>
          <a:endParaRPr lang="ru-RU" sz="1800" kern="1200" dirty="0">
            <a:latin typeface="Franklin Gothic Medium" panose="020B0603020102020204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Franklin Gothic Medium" panose="020B0603020102020204" pitchFamily="34" charset="0"/>
              <a:cs typeface="Arial" pitchFamily="34" charset="0"/>
            </a:rPr>
            <a:t>Индивидуальный подход</a:t>
          </a:r>
          <a:endParaRPr lang="ru-RU" sz="1800" kern="1200" dirty="0">
            <a:latin typeface="Franklin Gothic Medium" panose="020B0603020102020204" pitchFamily="34" charset="0"/>
            <a:cs typeface="Arial" pitchFamily="34" charset="0"/>
          </a:endParaRPr>
        </a:p>
      </dsp:txBody>
      <dsp:txXfrm>
        <a:off x="6297022" y="1155815"/>
        <a:ext cx="2180021" cy="1304741"/>
      </dsp:txXfrm>
    </dsp:sp>
    <dsp:sp modelId="{7054EAA1-DC42-4EE4-B62C-6FF194BEAE52}">
      <dsp:nvSpPr>
        <dsp:cNvPr id="0" name=""/>
        <dsp:cNvSpPr/>
      </dsp:nvSpPr>
      <dsp:spPr>
        <a:xfrm>
          <a:off x="7287142" y="743113"/>
          <a:ext cx="1288334" cy="421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Franklin Gothic Medium" panose="020B0603020102020204" pitchFamily="34" charset="0"/>
              <a:cs typeface="Arial" pitchFamily="34" charset="0"/>
            </a:rPr>
            <a:t>Урок</a:t>
          </a:r>
          <a:endParaRPr lang="ru-RU" sz="1800" b="0" kern="1200" dirty="0">
            <a:latin typeface="Franklin Gothic Medium" panose="020B0603020102020204" pitchFamily="34" charset="0"/>
            <a:cs typeface="Arial" pitchFamily="34" charset="0"/>
          </a:endParaRPr>
        </a:p>
      </dsp:txBody>
      <dsp:txXfrm>
        <a:off x="7299488" y="755459"/>
        <a:ext cx="1263642" cy="396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086129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25600" latinLnBrk="0">
      <a:defRPr sz="2000">
        <a:latin typeface="+mj-lt"/>
        <a:ea typeface="+mj-ea"/>
        <a:cs typeface="+mj-cs"/>
        <a:sym typeface="Calibri"/>
      </a:defRPr>
    </a:lvl1pPr>
    <a:lvl2pPr indent="228600" defTabSz="1625600" latinLnBrk="0">
      <a:defRPr sz="2000">
        <a:latin typeface="+mj-lt"/>
        <a:ea typeface="+mj-ea"/>
        <a:cs typeface="+mj-cs"/>
        <a:sym typeface="Calibri"/>
      </a:defRPr>
    </a:lvl2pPr>
    <a:lvl3pPr indent="457200" defTabSz="1625600" latinLnBrk="0">
      <a:defRPr sz="2000">
        <a:latin typeface="+mj-lt"/>
        <a:ea typeface="+mj-ea"/>
        <a:cs typeface="+mj-cs"/>
        <a:sym typeface="Calibri"/>
      </a:defRPr>
    </a:lvl3pPr>
    <a:lvl4pPr indent="685800" defTabSz="1625600" latinLnBrk="0">
      <a:defRPr sz="2000">
        <a:latin typeface="+mj-lt"/>
        <a:ea typeface="+mj-ea"/>
        <a:cs typeface="+mj-cs"/>
        <a:sym typeface="Calibri"/>
      </a:defRPr>
    </a:lvl4pPr>
    <a:lvl5pPr indent="914400" defTabSz="1625600" latinLnBrk="0">
      <a:defRPr sz="2000">
        <a:latin typeface="+mj-lt"/>
        <a:ea typeface="+mj-ea"/>
        <a:cs typeface="+mj-cs"/>
        <a:sym typeface="Calibri"/>
      </a:defRPr>
    </a:lvl5pPr>
    <a:lvl6pPr indent="1143000" defTabSz="1625600" latinLnBrk="0">
      <a:defRPr sz="2000">
        <a:latin typeface="+mj-lt"/>
        <a:ea typeface="+mj-ea"/>
        <a:cs typeface="+mj-cs"/>
        <a:sym typeface="Calibri"/>
      </a:defRPr>
    </a:lvl6pPr>
    <a:lvl7pPr indent="1371600" defTabSz="1625600" latinLnBrk="0">
      <a:defRPr sz="2000">
        <a:latin typeface="+mj-lt"/>
        <a:ea typeface="+mj-ea"/>
        <a:cs typeface="+mj-cs"/>
        <a:sym typeface="Calibri"/>
      </a:defRPr>
    </a:lvl7pPr>
    <a:lvl8pPr indent="1600200" defTabSz="1625600" latinLnBrk="0">
      <a:defRPr sz="2000">
        <a:latin typeface="+mj-lt"/>
        <a:ea typeface="+mj-ea"/>
        <a:cs typeface="+mj-cs"/>
        <a:sym typeface="Calibri"/>
      </a:defRPr>
    </a:lvl8pPr>
    <a:lvl9pPr indent="1828800" defTabSz="1625600" latinLnBrk="0">
      <a:defRPr sz="20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40569"/>
            <a:ext cx="77724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80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27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66186"/>
            <a:ext cx="205740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66186"/>
            <a:ext cx="601980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05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13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875867"/>
            <a:ext cx="77724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875620"/>
            <a:ext cx="77724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90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133602"/>
            <a:ext cx="40386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133602"/>
            <a:ext cx="40386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1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899833"/>
            <a:ext cx="404018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2046817"/>
            <a:ext cx="4041775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899833"/>
            <a:ext cx="4041775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92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75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93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364067"/>
            <a:ext cx="3008313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364069"/>
            <a:ext cx="5111750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913469"/>
            <a:ext cx="3008313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90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6400801"/>
            <a:ext cx="54864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817033"/>
            <a:ext cx="54864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7156452"/>
            <a:ext cx="54864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69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133602"/>
            <a:ext cx="82296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8475136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EE8B6-6E3C-43DB-9596-4DF3C6574126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8475136"/>
            <a:ext cx="2895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8475136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1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XUaOcuH_fX8ztDju0E06rHXlqd9hxh2zwE_QZAikWKo/preview" TargetMode="External"/><Relationship Id="rId2" Type="http://schemas.openxmlformats.org/officeDocument/2006/relationships/hyperlink" Target="https://yandex.ru/video/preview/5715664420781784095?noreask=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video/preview/4102761140809820662?noreask=1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A6-rkdPbyZ6fetSXJ3WZagyYDaEHhj4ZZPRvQt0A-u8/edit?usp=sharing" TargetMode="External"/><Relationship Id="rId2" Type="http://schemas.openxmlformats.org/officeDocument/2006/relationships/hyperlink" Target="https://docs.google.com/spreadsheets/d/1RDhPeq-s5gg2ifu0uix5onnrTXcwCAtrS9kirjHggHo/edit?gid=0#gid=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.me/s/minprosrf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wp-content/uploads/2023/08/metodicheskie-rekomendaczii-po-organizaczii-domashnej-uchebnoj-raboty-obuchayushhihsya-obshheobrazovatelnyh-organizaczij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edsoo.ru/wp-content/uploads/2023/08/metodicheskie-rekomendaczii-po-organizaczii-domashnej-uchebnoj-raboty-obuchayushhihsya-obshheobrazovatelnyh-organizaczij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wp-content/uploads/2023/08/metodicheskie-rekomendaczii-po-organizaczii-domashnej-uchebnoj-raboty-obuchayushhihsya-obshheobrazovatelnyh-organizaczij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s/minprosrf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Нажмите дважды"/>
          <p:cNvSpPr txBox="1">
            <a:spLocks noGrp="1"/>
          </p:cNvSpPr>
          <p:nvPr>
            <p:ph type="ctrTitle"/>
          </p:nvPr>
        </p:nvSpPr>
        <p:spPr>
          <a:xfrm>
            <a:off x="251520" y="1758061"/>
            <a:ext cx="8640960" cy="368498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1D86C8"/>
                </a:solidFill>
                <a:latin typeface="Franklin Gothic Medium" panose="020B0603020102020204" pitchFamily="34" charset="0"/>
              </a:rPr>
              <a:t>О домашней работе замолвите слово</a:t>
            </a:r>
            <a:endParaRPr sz="6600" dirty="0"/>
          </a:p>
        </p:txBody>
      </p:sp>
      <p:sp>
        <p:nvSpPr>
          <p:cNvPr id="101" name="Нажмите дважды"/>
          <p:cNvSpPr txBox="1">
            <a:spLocks noGrp="1"/>
          </p:cNvSpPr>
          <p:nvPr>
            <p:ph type="subTitle" idx="1"/>
          </p:nvPr>
        </p:nvSpPr>
        <p:spPr>
          <a:xfrm>
            <a:off x="1331640" y="6012159"/>
            <a:ext cx="7448872" cy="207781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ru-RU" sz="2800" b="1" dirty="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Марина Низенькова,</a:t>
            </a:r>
          </a:p>
          <a:p>
            <a:pPr algn="r"/>
            <a:r>
              <a:rPr lang="ru-RU" sz="2800" i="1" dirty="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ведущий </a:t>
            </a:r>
            <a:r>
              <a:rPr lang="ru-RU" sz="2800" i="1" dirty="0" smtClean="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методист департамента </a:t>
            </a:r>
            <a:endParaRPr lang="ru-RU" sz="2800" i="1" dirty="0" smtClean="0">
              <a:solidFill>
                <a:schemeClr val="tx1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800" i="1" dirty="0" smtClean="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«</a:t>
            </a:r>
            <a:r>
              <a:rPr lang="ru-RU" sz="2800" i="1" dirty="0" smtClean="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Планета детства»</a:t>
            </a:r>
            <a:r>
              <a:rPr lang="en-US" sz="2800" i="1" dirty="0" smtClean="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smtClean="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издательства </a:t>
            </a:r>
            <a:r>
              <a:rPr lang="ru-RU" sz="2800" i="1" dirty="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АСТ</a:t>
            </a:r>
          </a:p>
          <a:p>
            <a:endParaRPr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236296"/>
            <a:ext cx="1551752" cy="11638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3633859"/>
              </p:ext>
            </p:extLst>
          </p:nvPr>
        </p:nvGraphicFramePr>
        <p:xfrm>
          <a:off x="533035" y="1749276"/>
          <a:ext cx="9871613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Левая фигурная скобка 4"/>
          <p:cNvSpPr/>
          <p:nvPr/>
        </p:nvSpPr>
        <p:spPr>
          <a:xfrm rot="16200000" flipV="1">
            <a:off x="4383781" y="1431453"/>
            <a:ext cx="576063" cy="8585350"/>
          </a:xfrm>
          <a:prstGeom prst="leftBrace">
            <a:avLst>
              <a:gd name="adj1" fmla="val 833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79138" y="6038800"/>
            <a:ext cx="8585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kern="1200" dirty="0" smtClean="0">
                <a:solidFill>
                  <a:srgbClr val="0070C0"/>
                </a:solidFill>
                <a:latin typeface="Franklin Gothic Demi" panose="020B0703020102020204" pitchFamily="34" charset="0"/>
                <a:ea typeface="+mn-ea"/>
                <a:cs typeface="David" panose="020E0502060401010101" pitchFamily="34" charset="-79"/>
              </a:rPr>
              <a:t>«ПЕРЕВЁРНУТЫЙ» УРОК</a:t>
            </a:r>
            <a:endParaRPr lang="ru-RU" sz="3600" b="1" kern="1200" dirty="0">
              <a:solidFill>
                <a:srgbClr val="0070C0"/>
              </a:solidFill>
              <a:latin typeface="Franklin Gothic Demi" panose="020B0703020102020204" pitchFamily="34" charset="0"/>
              <a:ea typeface="+mn-ea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5101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79512" y="1835696"/>
            <a:ext cx="8856984" cy="6696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1.Подготовка</a:t>
            </a:r>
            <a:r>
              <a:rPr lang="ru-RU" sz="2400" dirty="0">
                <a:latin typeface="Franklin Gothic Medium" panose="020B0603020102020204" pitchFamily="34" charset="0"/>
              </a:rPr>
              <a:t> (подбор или создание) учителем </a:t>
            </a:r>
            <a:r>
              <a:rPr lang="ru-RU" sz="2400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виртуальной</a:t>
            </a:r>
            <a:r>
              <a:rPr lang="ru-RU" sz="2400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образовательной среды</a:t>
            </a:r>
            <a:r>
              <a:rPr lang="ru-RU" sz="2400" dirty="0">
                <a:latin typeface="Franklin Gothic Medium" panose="020B0603020102020204" pitchFamily="34" charset="0"/>
              </a:rPr>
              <a:t>: видео-уроков, презентаций, иных материалов и заданий к ним, а также выбор электронного сервиса для обратной связи с учениками.</a:t>
            </a:r>
          </a:p>
          <a:p>
            <a:pPr marL="0" indent="0">
              <a:buNone/>
            </a:pPr>
            <a:endParaRPr lang="ru-RU" sz="2400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2.Организация учебного процесса. </a:t>
            </a:r>
            <a:r>
              <a:rPr lang="ru-RU" sz="2400" dirty="0">
                <a:latin typeface="Franklin Gothic Medium" panose="020B0603020102020204" pitchFamily="34" charset="0"/>
              </a:rPr>
              <a:t>Определение учителем ключевых компетенций по теме, форм работы с учениками на уроке. Подготовка заданий для работы учеников в классе. В то же время ученики в процессе совместной работы с учителем решают дополнительные задачи: углубления, закрепления и повторения пройденного материала.</a:t>
            </a:r>
          </a:p>
          <a:p>
            <a:pPr marL="0" indent="0">
              <a:buNone/>
            </a:pPr>
            <a:endParaRPr lang="ru-RU" sz="2400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3.Текущая и итоговая оценка знаний и компетенций учеников. </a:t>
            </a:r>
            <a:r>
              <a:rPr lang="ru-RU" sz="2400" dirty="0">
                <a:latin typeface="Franklin Gothic Medium" panose="020B0603020102020204" pitchFamily="34" charset="0"/>
              </a:rPr>
              <a:t>Учитель может выбрать совместно с учениками несколько форм выполнения итоговой работы, например, в виде теста или проекта.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400" dirty="0">
              <a:latin typeface="Franklin Gothic Medium" panose="020B06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04" y="971600"/>
            <a:ext cx="912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kern="1200" dirty="0" smtClean="0">
                <a:solidFill>
                  <a:srgbClr val="0070C0"/>
                </a:solidFill>
                <a:latin typeface="Franklin Gothic Demi" panose="020B0703020102020204" pitchFamily="34" charset="0"/>
                <a:ea typeface="+mn-ea"/>
                <a:cs typeface="David" panose="020E0502060401010101" pitchFamily="34" charset="-79"/>
              </a:rPr>
              <a:t>АЛГОРИТМ РАБОТЫ</a:t>
            </a:r>
            <a:endParaRPr lang="ru-RU" b="1" kern="1200" dirty="0">
              <a:solidFill>
                <a:srgbClr val="0070C0"/>
              </a:solidFill>
              <a:latin typeface="Franklin Gothic Demi" panose="020B0703020102020204" pitchFamily="34" charset="0"/>
              <a:ea typeface="+mn-ea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0069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52660" y="1835696"/>
            <a:ext cx="8856984" cy="4905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>
                <a:latin typeface="Franklin Gothic Medium" panose="020B0603020102020204" pitchFamily="34" charset="0"/>
              </a:rPr>
              <a:t>Класс: 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>
                <a:latin typeface="Franklin Gothic Medium" panose="020B0603020102020204" pitchFamily="34" charset="0"/>
              </a:rPr>
              <a:t>Предмет: литература</a:t>
            </a:r>
          </a:p>
          <a:p>
            <a:pPr marL="0" indent="0">
              <a:buNone/>
            </a:pPr>
            <a:r>
              <a:rPr lang="ru-RU" sz="2000" dirty="0">
                <a:latin typeface="Franklin Gothic Medium" panose="020B0603020102020204" pitchFamily="34" charset="0"/>
              </a:rPr>
              <a:t>Тема: Историческая тема в творчестве Пушкина. «История Пугачева»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16" y="1079975"/>
            <a:ext cx="912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kern="1200" dirty="0" smtClean="0">
                <a:solidFill>
                  <a:srgbClr val="0070C0"/>
                </a:solidFill>
                <a:latin typeface="Franklin Gothic Demi" panose="020B0703020102020204" pitchFamily="34" charset="0"/>
                <a:ea typeface="+mn-ea"/>
                <a:cs typeface="David" panose="020E0502060401010101" pitchFamily="34" charset="-79"/>
              </a:rPr>
              <a:t>ПРИМЕР ДОМАШНЕГО ЗАДАНИЯ</a:t>
            </a:r>
            <a:endParaRPr lang="ru-RU" b="1" kern="1200" dirty="0">
              <a:solidFill>
                <a:srgbClr val="0070C0"/>
              </a:solidFill>
              <a:latin typeface="Franklin Gothic Demi" panose="020B0703020102020204" pitchFamily="34" charset="0"/>
              <a:ea typeface="+mn-ea"/>
              <a:cs typeface="David" panose="020E0502060401010101" pitchFamily="34" charset="-79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967550"/>
              </p:ext>
            </p:extLst>
          </p:nvPr>
        </p:nvGraphicFramePr>
        <p:xfrm>
          <a:off x="251520" y="3142148"/>
          <a:ext cx="8640960" cy="451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3046730549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404143169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662133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Franklin Gothic Medium" panose="020B0603020102020204" pitchFamily="34" charset="0"/>
                          <a:ea typeface="+mn-ea"/>
                          <a:cs typeface="+mn-cs"/>
                          <a:sym typeface="Calibri"/>
                        </a:rPr>
                        <a:t>Видео</a:t>
                      </a:r>
                      <a:endParaRPr kumimoji="0" lang="ru-RU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Franklin Gothic Medium" panose="020B0603020102020204" pitchFamily="34" charset="0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Franklin Gothic Medium" panose="020B0603020102020204" pitchFamily="34" charset="0"/>
                        </a:rPr>
                        <a:t>Задания</a:t>
                      </a:r>
                      <a:endParaRPr lang="ru-RU" sz="16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Franklin Gothic Medium" panose="020B0603020102020204" pitchFamily="34" charset="0"/>
                        </a:rPr>
                        <a:t>Контрольный тест</a:t>
                      </a:r>
                      <a:endParaRPr lang="ru-RU" sz="16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427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Franklin Gothic Medium" panose="020B0603020102020204" pitchFamily="34" charset="0"/>
                          <a:ea typeface="+mn-ea"/>
                          <a:cs typeface="+mn-cs"/>
                          <a:sym typeface="Calibri"/>
                        </a:rPr>
                        <a:t>1.Историческая тема в творчестве Пушкина. </a:t>
                      </a:r>
                      <a:r>
                        <a:rPr kumimoji="0" lang="ru-RU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Franklin Gothic Medium" panose="020B0603020102020204" pitchFamily="34" charset="0"/>
                          <a:ea typeface="+mn-ea"/>
                          <a:cs typeface="+mn-cs"/>
                          <a:sym typeface="Calibri"/>
                          <a:hlinkClick r:id="rId2"/>
                        </a:rPr>
                        <a:t>https://yandex.ru/video/preview/5715664420781784095?noreask=1</a:t>
                      </a:r>
                      <a:r>
                        <a:rPr kumimoji="0" lang="ru-RU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Franklin Gothic Medium" panose="020B0603020102020204" pitchFamily="34" charset="0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endParaRPr kumimoji="0" lang="ru-RU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Franklin Gothic Medium" panose="020B0603020102020204" pitchFamily="34" charset="0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Franklin Gothic Medium" panose="020B0603020102020204" pitchFamily="34" charset="0"/>
                        </a:rPr>
                        <a:t>Слова: "История народа принадлежит народу"  явились возражением на иную, похожую фразу. Как первоначально фраза звучала? Кто автор слов? Кто не согласился с этим утверждением? Вы согласны с высказыванием? Обоснуйте свою точку зрения.</a:t>
                      </a:r>
                      <a:endParaRPr lang="ru-RU" sz="16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600" dirty="0" smtClean="0">
                          <a:latin typeface="Franklin Gothic Medium" panose="020B0603020102020204" pitchFamily="34" charset="0"/>
                          <a:hlinkClick r:id="rId3"/>
                        </a:rPr>
                        <a:t>https://docs.google.com/forms/d/1XUaOcuH_fX8ztDju0E06rHXlqd9hxh2zwE_QZAikWKo/preview</a:t>
                      </a:r>
                      <a:r>
                        <a:rPr lang="ru-RU" sz="1600" dirty="0" smtClean="0">
                          <a:latin typeface="Franklin Gothic Medium" panose="020B0603020102020204" pitchFamily="34" charset="0"/>
                        </a:rPr>
                        <a:t> </a:t>
                      </a:r>
                      <a:endParaRPr lang="ru-RU" sz="16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82746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Franklin Gothic Medium" panose="020B0603020102020204" pitchFamily="34" charset="0"/>
                        </a:rPr>
                        <a:t>2. </a:t>
                      </a:r>
                      <a:r>
                        <a:rPr kumimoji="0" lang="ru-RU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Franklin Gothic Medium" panose="020B0603020102020204" pitchFamily="34" charset="0"/>
                          <a:ea typeface="+mn-ea"/>
                          <a:cs typeface="+mn-cs"/>
                          <a:sym typeface="Calibri"/>
                        </a:rPr>
                        <a:t>1.Историческая тема в творчестве Пушкина. «История Пугачева»</a:t>
                      </a:r>
                    </a:p>
                    <a:p>
                      <a:r>
                        <a:rPr kumimoji="0" lang="en-US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Franklin Gothic Medium" panose="020B0603020102020204" pitchFamily="34" charset="0"/>
                          <a:ea typeface="+mn-ea"/>
                          <a:cs typeface="+mn-cs"/>
                          <a:sym typeface="Calibri"/>
                          <a:hlinkClick r:id="rId4"/>
                        </a:rPr>
                        <a:t>https://yandex.ru/video/preview/4102761140809820662?noreask=1</a:t>
                      </a:r>
                      <a:r>
                        <a:rPr kumimoji="0" lang="ru-RU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Franklin Gothic Medium" panose="020B0603020102020204" pitchFamily="34" charset="0"/>
                          <a:ea typeface="+mn-ea"/>
                          <a:cs typeface="+mn-cs"/>
                          <a:sym typeface="Calibri"/>
                        </a:rPr>
                        <a:t>  </a:t>
                      </a:r>
                      <a:endParaRPr lang="ru-RU" sz="16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Franklin Gothic Medium" panose="020B0603020102020204" pitchFamily="34" charset="0"/>
                        </a:rPr>
                        <a:t>Какова одна из важнейших тем в творчестве А.С. Пушкина? Перечислите произведения поэта, написанные на историческом материале. </a:t>
                      </a:r>
                      <a:endParaRPr lang="ru-RU" sz="16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34945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16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Franklin Gothic Medium" panose="020B0603020102020204" pitchFamily="34" charset="0"/>
                        </a:rPr>
                        <a:t>Составьте краткий словарь исторических деятелей, которые "живут" в произведениях А.С. Пушкина (небольшие биографические справки).</a:t>
                      </a:r>
                      <a:endParaRPr lang="ru-RU" sz="16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09639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7878607"/>
            <a:ext cx="5832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kern="1200" dirty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rPr>
              <a:t>+ материал учебника</a:t>
            </a:r>
          </a:p>
        </p:txBody>
      </p:sp>
    </p:spTree>
    <p:extLst>
      <p:ext uri="{BB962C8B-B14F-4D97-AF65-F5344CB8AC3E}">
        <p14:creationId xmlns:p14="http://schemas.microsoft.com/office/powerpoint/2010/main" val="276270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16" y="1079975"/>
            <a:ext cx="9125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kern="1200" dirty="0" smtClean="0">
                <a:solidFill>
                  <a:srgbClr val="0070C0"/>
                </a:solidFill>
                <a:latin typeface="Franklin Gothic Demi" panose="020B0703020102020204" pitchFamily="34" charset="0"/>
                <a:ea typeface="+mn-ea"/>
                <a:cs typeface="David" panose="020E0502060401010101" pitchFamily="34" charset="-79"/>
              </a:rPr>
              <a:t>ОРГАНИЗАЦИЯ ГРУППОВОГО ВЗАИМОДЕЙСТВИЯ НА УРОКЕ</a:t>
            </a:r>
            <a:endParaRPr lang="ru-RU" b="1" kern="1200" dirty="0">
              <a:solidFill>
                <a:srgbClr val="0070C0"/>
              </a:solidFill>
              <a:latin typeface="Franklin Gothic Demi" panose="020B0703020102020204" pitchFamily="34" charset="0"/>
              <a:ea typeface="+mn-ea"/>
              <a:cs typeface="David" panose="020E0502060401010101" pitchFamily="34" charset="-79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3059832"/>
            <a:ext cx="2376264" cy="70062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Одинаковое задание </a:t>
            </a:r>
            <a:endParaRPr lang="ru-RU" sz="24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80296" y="3059832"/>
            <a:ext cx="2376000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Разные  задания </a:t>
            </a:r>
            <a:endParaRPr lang="ru-RU" sz="24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173053"/>
            <a:ext cx="2016224" cy="86409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Представление результатов</a:t>
            </a:r>
            <a:endParaRPr lang="ru-RU" sz="1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5449749"/>
            <a:ext cx="2016224" cy="86409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Обсуждение</a:t>
            </a:r>
            <a:endParaRPr lang="ru-RU" sz="1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6837349"/>
            <a:ext cx="2016224" cy="86409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Подведение итогов – общий результат</a:t>
            </a:r>
            <a:endParaRPr lang="ru-RU" sz="1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11560" y="3760453"/>
            <a:ext cx="0" cy="350894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8" idx="1"/>
          </p:cNvCxnSpPr>
          <p:nvPr/>
        </p:nvCxnSpPr>
        <p:spPr>
          <a:xfrm flipH="1">
            <a:off x="611560" y="7269397"/>
            <a:ext cx="36004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7" idx="1"/>
          </p:cNvCxnSpPr>
          <p:nvPr/>
        </p:nvCxnSpPr>
        <p:spPr>
          <a:xfrm flipH="1">
            <a:off x="611560" y="5881797"/>
            <a:ext cx="36004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6" idx="1"/>
          </p:cNvCxnSpPr>
          <p:nvPr/>
        </p:nvCxnSpPr>
        <p:spPr>
          <a:xfrm flipH="1">
            <a:off x="611560" y="4605101"/>
            <a:ext cx="36004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080033" y="4173053"/>
            <a:ext cx="2016224" cy="86409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Представление результатов</a:t>
            </a:r>
            <a:endParaRPr lang="ru-RU" sz="1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8456296" y="3741005"/>
            <a:ext cx="0" cy="350894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8096257" y="4605101"/>
            <a:ext cx="36004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080033" y="5455034"/>
            <a:ext cx="2016224" cy="86409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Выведение общего результата</a:t>
            </a:r>
            <a:endParaRPr lang="ru-RU" sz="1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8088070" y="5893613"/>
            <a:ext cx="36004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084168" y="6837349"/>
            <a:ext cx="2016224" cy="86409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err="1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Взаимообучение</a:t>
            </a:r>
            <a:endParaRPr lang="ru-RU" sz="1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>
            <a:off x="8096257" y="7269397"/>
            <a:ext cx="36004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6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79512" y="2843807"/>
            <a:ext cx="8856984" cy="4439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latin typeface="Franklin Gothic Medium" panose="020B0603020102020204" pitchFamily="34" charset="0"/>
              </a:rPr>
              <a:t>Непонимание </a:t>
            </a:r>
            <a:r>
              <a:rPr lang="ru-RU" sz="2800" dirty="0">
                <a:latin typeface="Franklin Gothic Medium" panose="020B0603020102020204" pitchFamily="34" charset="0"/>
              </a:rPr>
              <a:t>учебного материала</a:t>
            </a:r>
          </a:p>
          <a:p>
            <a:r>
              <a:rPr lang="ru-RU" sz="2800" dirty="0" smtClean="0">
                <a:latin typeface="Franklin Gothic Medium" panose="020B0603020102020204" pitchFamily="34" charset="0"/>
              </a:rPr>
              <a:t>Сложно </a:t>
            </a:r>
            <a:r>
              <a:rPr lang="ru-RU" sz="2800" dirty="0">
                <a:latin typeface="Franklin Gothic Medium" panose="020B0603020102020204" pitchFamily="34" charset="0"/>
              </a:rPr>
              <a:t>организовать себя (</a:t>
            </a:r>
            <a:r>
              <a:rPr lang="ru-RU" sz="2800" dirty="0" err="1">
                <a:latin typeface="Franklin Gothic Medium" panose="020B0603020102020204" pitchFamily="34" charset="0"/>
              </a:rPr>
              <a:t>Несформированность</a:t>
            </a:r>
            <a:r>
              <a:rPr lang="ru-RU" sz="2800" dirty="0">
                <a:latin typeface="Franklin Gothic Medium" panose="020B0603020102020204" pitchFamily="34" charset="0"/>
              </a:rPr>
              <a:t> регулятивных функций )</a:t>
            </a:r>
          </a:p>
          <a:p>
            <a:r>
              <a:rPr lang="ru-RU" sz="2800" dirty="0" smtClean="0">
                <a:latin typeface="Franklin Gothic Medium" panose="020B0603020102020204" pitchFamily="34" charset="0"/>
              </a:rPr>
              <a:t>Проблемы </a:t>
            </a:r>
            <a:r>
              <a:rPr lang="ru-RU" sz="2800" dirty="0">
                <a:latin typeface="Franklin Gothic Medium" panose="020B0603020102020204" pitchFamily="34" charset="0"/>
              </a:rPr>
              <a:t>со здоровьем </a:t>
            </a:r>
            <a:r>
              <a:rPr lang="ru-RU" sz="2800" dirty="0" smtClean="0">
                <a:latin typeface="Franklin Gothic Medium" panose="020B0603020102020204" pitchFamily="34" charset="0"/>
              </a:rPr>
              <a:t>/гормональные </a:t>
            </a:r>
            <a:r>
              <a:rPr lang="ru-RU" sz="2800" dirty="0">
                <a:latin typeface="Franklin Gothic Medium" panose="020B0603020102020204" pitchFamily="34" charset="0"/>
              </a:rPr>
              <a:t>изменения в подростковом возрасте</a:t>
            </a:r>
          </a:p>
          <a:p>
            <a:r>
              <a:rPr lang="ru-RU" sz="2800" dirty="0" smtClean="0">
                <a:latin typeface="Franklin Gothic Medium" panose="020B0603020102020204" pitchFamily="34" charset="0"/>
              </a:rPr>
              <a:t>Конфликты </a:t>
            </a:r>
            <a:r>
              <a:rPr lang="ru-RU" sz="2800" dirty="0">
                <a:latin typeface="Franklin Gothic Medium" panose="020B0603020102020204" pitchFamily="34" charset="0"/>
              </a:rPr>
              <a:t>в </a:t>
            </a:r>
            <a:r>
              <a:rPr lang="ru-RU" sz="2800" dirty="0" smtClean="0">
                <a:latin typeface="Franklin Gothic Medium" panose="020B0603020102020204" pitchFamily="34" charset="0"/>
              </a:rPr>
              <a:t>школе/ </a:t>
            </a:r>
            <a:r>
              <a:rPr lang="ru-RU" sz="2800" dirty="0">
                <a:latin typeface="Franklin Gothic Medium" panose="020B0603020102020204" pitchFamily="34" charset="0"/>
              </a:rPr>
              <a:t>конфликт с учителем</a:t>
            </a:r>
          </a:p>
          <a:p>
            <a:r>
              <a:rPr lang="ru-RU" sz="2800" dirty="0" smtClean="0">
                <a:latin typeface="Franklin Gothic Medium" panose="020B0603020102020204" pitchFamily="34" charset="0"/>
              </a:rPr>
              <a:t>Чрезмерная </a:t>
            </a:r>
            <a:r>
              <a:rPr lang="ru-RU" sz="2800" dirty="0">
                <a:latin typeface="Franklin Gothic Medium" panose="020B0603020102020204" pitchFamily="34" charset="0"/>
              </a:rPr>
              <a:t>опека со </a:t>
            </a:r>
            <a:r>
              <a:rPr lang="ru-RU" sz="2800" dirty="0" smtClean="0">
                <a:latin typeface="Franklin Gothic Medium" panose="020B0603020102020204" pitchFamily="34" charset="0"/>
              </a:rPr>
              <a:t>стороны </a:t>
            </a:r>
            <a:r>
              <a:rPr lang="ru-RU" sz="2800" dirty="0">
                <a:latin typeface="Franklin Gothic Medium" panose="020B0603020102020204" pitchFamily="34" charset="0"/>
              </a:rPr>
              <a:t>родителей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1187624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kern="1200" dirty="0" smtClean="0">
                <a:solidFill>
                  <a:srgbClr val="0070C0"/>
                </a:solidFill>
                <a:latin typeface="Franklin Gothic Demi" panose="020B0703020102020204" pitchFamily="34" charset="0"/>
                <a:ea typeface="+mn-ea"/>
                <a:cs typeface="David" panose="020E0502060401010101" pitchFamily="34" charset="-79"/>
              </a:rPr>
              <a:t>ПОЧЕМУ УЧАЩИЕСЯ НЕ ХОТЯТ ДЕЛАТЬ ДОМАШНИЕ ЗАДАНИЯ?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36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79512" y="2377881"/>
            <a:ext cx="8856984" cy="4905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latin typeface="Franklin Gothic Medium" panose="020B0603020102020204" pitchFamily="34" charset="0"/>
              </a:rPr>
              <a:t>Начинать </a:t>
            </a:r>
            <a:r>
              <a:rPr lang="ru-RU" sz="2800" dirty="0">
                <a:latin typeface="Franklin Gothic Medium" panose="020B0603020102020204" pitchFamily="34" charset="0"/>
              </a:rPr>
              <a:t>надо с легких и приятных задач, чтобы </a:t>
            </a:r>
            <a:r>
              <a:rPr lang="ru-RU" sz="2800" dirty="0" smtClean="0">
                <a:latin typeface="Franklin Gothic Medium" panose="020B0603020102020204" pitchFamily="34" charset="0"/>
              </a:rPr>
              <a:t>«разогреться</a:t>
            </a:r>
            <a:r>
              <a:rPr lang="ru-RU" sz="2800" dirty="0" smtClean="0">
                <a:latin typeface="Franklin Gothic Medium" panose="020B0603020102020204" pitchFamily="34" charset="0"/>
              </a:rPr>
              <a:t>»</a:t>
            </a:r>
            <a:r>
              <a:rPr lang="ru-RU" sz="2800" dirty="0" smtClean="0">
                <a:latin typeface="Franklin Gothic Medium" panose="020B0603020102020204" pitchFamily="34" charset="0"/>
              </a:rPr>
              <a:t> </a:t>
            </a:r>
            <a:r>
              <a:rPr lang="ru-RU" sz="2800" dirty="0">
                <a:latin typeface="Franklin Gothic Medium" panose="020B0603020102020204" pitchFamily="34" charset="0"/>
              </a:rPr>
              <a:t>и войти в рабочий ритм.</a:t>
            </a:r>
          </a:p>
          <a:p>
            <a:r>
              <a:rPr lang="ru-RU" sz="2800" dirty="0">
                <a:latin typeface="Franklin Gothic Medium" panose="020B0603020102020204" pitchFamily="34" charset="0"/>
              </a:rPr>
              <a:t>Более сложные задания лучше выполнять, когда мозг уже </a:t>
            </a:r>
            <a:r>
              <a:rPr lang="ru-RU" sz="2800" dirty="0" smtClean="0">
                <a:latin typeface="Franklin Gothic Medium" panose="020B0603020102020204" pitchFamily="34" charset="0"/>
              </a:rPr>
              <a:t>«разогрет</a:t>
            </a:r>
            <a:r>
              <a:rPr lang="ru-RU" sz="2800" dirty="0" smtClean="0">
                <a:latin typeface="Franklin Gothic Medium" panose="020B0603020102020204" pitchFamily="34" charset="0"/>
              </a:rPr>
              <a:t>»</a:t>
            </a:r>
            <a:r>
              <a:rPr lang="ru-RU" sz="2800" dirty="0" smtClean="0">
                <a:latin typeface="Franklin Gothic Medium" panose="020B0603020102020204" pitchFamily="34" charset="0"/>
              </a:rPr>
              <a:t> </a:t>
            </a:r>
            <a:r>
              <a:rPr lang="ru-RU" sz="2800" dirty="0">
                <a:latin typeface="Franklin Gothic Medium" panose="020B0603020102020204" pitchFamily="34" charset="0"/>
              </a:rPr>
              <a:t>и сосредоточен. Но и не в конце работы.</a:t>
            </a:r>
          </a:p>
          <a:p>
            <a:r>
              <a:rPr lang="ru-RU" sz="2800" dirty="0">
                <a:latin typeface="Franklin Gothic Medium" panose="020B0603020102020204" pitchFamily="34" charset="0"/>
              </a:rPr>
              <a:t>Постепенное увеличение сложности задач позволяет мозгу адаптироваться и не перегружаться.</a:t>
            </a:r>
          </a:p>
          <a:p>
            <a:r>
              <a:rPr lang="ru-RU" sz="2800" dirty="0">
                <a:latin typeface="Franklin Gothic Medium" panose="020B0603020102020204" pitchFamily="34" charset="0"/>
              </a:rPr>
              <a:t>Лучше чередовать устные и письменные работы.</a:t>
            </a:r>
          </a:p>
          <a:p>
            <a:r>
              <a:rPr lang="ru-RU" sz="2800" dirty="0">
                <a:latin typeface="Franklin Gothic Medium" panose="020B0603020102020204" pitchFamily="34" charset="0"/>
              </a:rPr>
              <a:t>Заучивание лучше выполнять, когда мозг более сосредоточен.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1331640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kern="1200" dirty="0" smtClean="0">
                <a:solidFill>
                  <a:srgbClr val="0070C0"/>
                </a:solidFill>
                <a:latin typeface="Franklin Gothic Demi" panose="020B0703020102020204" pitchFamily="34" charset="0"/>
                <a:ea typeface="+mn-ea"/>
                <a:cs typeface="David" panose="020E0502060401010101" pitchFamily="34" charset="-79"/>
              </a:rPr>
              <a:t>ПСИХОЛОГИ РЕКОМЕНДУЮТ</a:t>
            </a:r>
            <a:endParaRPr lang="ru-RU" b="1" kern="1200" dirty="0">
              <a:solidFill>
                <a:srgbClr val="0070C0"/>
              </a:solidFill>
              <a:latin typeface="Franklin Gothic Demi" panose="020B0703020102020204" pitchFamily="34" charset="0"/>
              <a:ea typeface="+mn-ea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7488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79512" y="2377881"/>
            <a:ext cx="8856984" cy="4905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>
              <a:latin typeface="Franklin Gothic Medium" panose="020B06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56" y="1300663"/>
            <a:ext cx="9125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kern="1200" dirty="0" smtClean="0">
                <a:solidFill>
                  <a:srgbClr val="0070C0"/>
                </a:solidFill>
                <a:latin typeface="Franklin Gothic Demi" panose="020B0703020102020204" pitchFamily="34" charset="0"/>
                <a:ea typeface="+mn-ea"/>
                <a:cs typeface="David" panose="020E0502060401010101" pitchFamily="34" charset="-79"/>
              </a:rPr>
              <a:t>ССЫЛКИ НА ДОПОЛНИТЕЛЬНУЮ ЛИТЕРАТУРУ ПО ПРЕДМЕТАМ</a:t>
            </a:r>
            <a:endParaRPr lang="ru-RU" b="1" kern="1200" dirty="0">
              <a:solidFill>
                <a:srgbClr val="0070C0"/>
              </a:solidFill>
              <a:latin typeface="Franklin Gothic Demi" panose="020B0703020102020204" pitchFamily="34" charset="0"/>
              <a:ea typeface="+mn-ea"/>
              <a:cs typeface="David" panose="020E0502060401010101" pitchFamily="34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3151004"/>
            <a:ext cx="860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Franklin Gothic Medium" panose="020B0603020102020204" pitchFamily="34" charset="0"/>
                <a:hlinkClick r:id="rId2"/>
              </a:rPr>
              <a:t>https://docs.google.com/spreadsheets/d/1RDhPeq-s5gg2ifu0uix5onnrTXcwCAtrS9kirjHggHo/edit?gid=0#gid=0</a:t>
            </a:r>
            <a:r>
              <a:rPr lang="en-US" sz="1800" dirty="0">
                <a:latin typeface="Franklin Gothic Medium" panose="020B0603020102020204" pitchFamily="34" charset="0"/>
              </a:rPr>
              <a:t> </a:t>
            </a:r>
            <a:endParaRPr lang="ru-RU" sz="1800" dirty="0">
              <a:latin typeface="Franklin Gothic Medium" panose="020B06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627784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Franklin Gothic Medium" panose="020B0603020102020204" pitchFamily="34" charset="0"/>
              </a:rPr>
              <a:t>1. Энциклопедии и научно-популярная литература</a:t>
            </a:r>
            <a:endParaRPr lang="ru-RU" sz="2800" dirty="0">
              <a:latin typeface="Franklin Gothic Medium" panose="020B06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2760" y="3932527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Franklin Gothic Medium" panose="020B0603020102020204" pitchFamily="34" charset="0"/>
              </a:rPr>
              <a:t>2. Подготовка к ОГЭ и ЕГЭ</a:t>
            </a:r>
            <a:endParaRPr lang="ru-RU" sz="2800" dirty="0">
              <a:latin typeface="Franklin Gothic Medium" panose="020B0603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760" y="4455747"/>
            <a:ext cx="7753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Franklin Gothic Medium" panose="020B0603020102020204" pitchFamily="34" charset="0"/>
                <a:hlinkClick r:id="rId3"/>
              </a:rPr>
              <a:t>https://</a:t>
            </a:r>
            <a:r>
              <a:rPr lang="en-US" sz="1800" dirty="0">
                <a:latin typeface="Franklin Gothic Medium" panose="020B0603020102020204" pitchFamily="34" charset="0"/>
                <a:hlinkClick r:id="rId3"/>
              </a:rPr>
              <a:t>docs.google.com/spreadsheets/d/1A6-rkdPbyZ6fetSXJ3WZagyYDaEHhj4ZZPRvQt0A-u8/edit?usp=sharing</a:t>
            </a:r>
            <a:r>
              <a:rPr lang="ru-RU" sz="1800" dirty="0">
                <a:latin typeface="Franklin Gothic Medium" panose="020B0603020102020204" pitchFamily="34" charset="0"/>
              </a:rPr>
              <a:t> </a:t>
            </a:r>
            <a:endParaRPr lang="ru-RU" sz="18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64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318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262664" y="1691680"/>
            <a:ext cx="8856984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>
                <a:latin typeface="Franklin Gothic Medium" panose="020B0603020102020204" pitchFamily="34" charset="0"/>
              </a:rPr>
              <a:t>«</a:t>
            </a:r>
            <a:r>
              <a:rPr lang="ru-RU" sz="2800" dirty="0" smtClean="0">
                <a:solidFill>
                  <a:srgbClr val="0070C0"/>
                </a:solidFill>
                <a:latin typeface="Franklin Gothic Medium" panose="020B0603020102020204" pitchFamily="34" charset="0"/>
              </a:rPr>
              <a:t>Домашняя </a:t>
            </a:r>
            <a:r>
              <a:rPr lang="ru-RU" sz="2800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работа </a:t>
            </a:r>
            <a:r>
              <a:rPr lang="ru-RU" sz="2800" dirty="0">
                <a:latin typeface="Franklin Gothic Medium" panose="020B0603020102020204" pitchFamily="34" charset="0"/>
              </a:rPr>
              <a:t>— учебная деятельность обучающихся общеобразовательных организаций, выполняемая ими самостоятельно  или с участием родителей (законных представителей), спроектированная педагогом с целью обеспечения достижения планируемых результатов </a:t>
            </a:r>
            <a:r>
              <a:rPr lang="ru-RU" sz="2800" dirty="0" smtClean="0">
                <a:latin typeface="Franklin Gothic Medium" panose="020B0603020102020204" pitchFamily="34" charset="0"/>
              </a:rPr>
              <a:t>обучения». </a:t>
            </a:r>
          </a:p>
          <a:p>
            <a:pPr marL="0" indent="0" algn="r">
              <a:buNone/>
            </a:pPr>
            <a:r>
              <a:rPr lang="ru-RU" sz="1200" i="1" dirty="0">
                <a:latin typeface="Franklin Gothic Medium" panose="020B0603020102020204" pitchFamily="34" charset="0"/>
              </a:rPr>
              <a:t>Методические рекомендации по организации </a:t>
            </a:r>
            <a:r>
              <a:rPr lang="ru-RU" sz="1200" i="1" dirty="0" smtClean="0">
                <a:latin typeface="Franklin Gothic Medium" panose="020B0603020102020204" pitchFamily="34" charset="0"/>
              </a:rPr>
              <a:t>домашней</a:t>
            </a:r>
          </a:p>
          <a:p>
            <a:pPr marL="0" indent="0" algn="r">
              <a:buNone/>
            </a:pPr>
            <a:r>
              <a:rPr lang="ru-RU" sz="1200" i="1" dirty="0" smtClean="0">
                <a:latin typeface="Franklin Gothic Medium" panose="020B0603020102020204" pitchFamily="34" charset="0"/>
              </a:rPr>
              <a:t> </a:t>
            </a:r>
            <a:r>
              <a:rPr lang="ru-RU" sz="1200" i="1" dirty="0">
                <a:latin typeface="Franklin Gothic Medium" panose="020B0603020102020204" pitchFamily="34" charset="0"/>
              </a:rPr>
              <a:t>учебной работы обучающихся общеобразовательных организаций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2664" y="5508104"/>
            <a:ext cx="862981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kern="1200" dirty="0" smtClean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rPr>
              <a:t>«Главная </a:t>
            </a:r>
            <a:r>
              <a:rPr lang="ru-RU" sz="2800" kern="1200" dirty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rPr>
              <a:t>цель </a:t>
            </a:r>
            <a:r>
              <a:rPr lang="ru-RU" sz="2800" kern="1200" dirty="0">
                <a:solidFill>
                  <a:srgbClr val="0070C0"/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домашней работы </a:t>
            </a:r>
            <a:r>
              <a:rPr lang="ru-RU" sz="2800" kern="1200" dirty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rPr>
              <a:t>- расширить и углубить знания, умения, полученные на уроках, предотвратить их забывание, развить индивидуальные склонности, дарования и способности </a:t>
            </a:r>
            <a:r>
              <a:rPr lang="ru-RU" sz="2800" kern="1200" dirty="0" smtClean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rPr>
              <a:t>учащихся».</a:t>
            </a:r>
            <a:endParaRPr lang="ru-RU" sz="2800" kern="1200" dirty="0">
              <a:solidFill>
                <a:schemeClr val="tx1"/>
              </a:solidFill>
              <a:latin typeface="Franklin Gothic Medium" panose="020B0603020102020204" pitchFamily="34" charset="0"/>
              <a:ea typeface="+mn-ea"/>
              <a:cs typeface="+mn-cs"/>
            </a:endParaRPr>
          </a:p>
          <a:p>
            <a:pPr algn="r"/>
            <a:r>
              <a:rPr lang="ru-RU" sz="1200" i="1" kern="1200" dirty="0" err="1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Подласый</a:t>
            </a:r>
            <a:r>
              <a:rPr lang="ru-RU" sz="1200" i="1" kern="1200" dirty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rPr>
              <a:t> И.П. Педагогика. Новый курс: Учебник для студ. </a:t>
            </a:r>
            <a:r>
              <a:rPr lang="ru-RU" sz="1200" i="1" kern="1200" dirty="0" err="1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пед</a:t>
            </a:r>
            <a:r>
              <a:rPr lang="ru-RU" sz="1200" i="1" kern="1200" dirty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rPr>
              <a:t>. вузов: </a:t>
            </a:r>
            <a:endParaRPr lang="ru-RU" sz="1200" i="1" kern="1200" dirty="0" smtClean="0">
              <a:solidFill>
                <a:schemeClr val="tx1"/>
              </a:solidFill>
              <a:latin typeface="Franklin Gothic Medium" panose="020B0603020102020204" pitchFamily="34" charset="0"/>
              <a:ea typeface="+mn-ea"/>
              <a:cs typeface="+mn-cs"/>
            </a:endParaRPr>
          </a:p>
          <a:p>
            <a:pPr algn="r"/>
            <a:r>
              <a:rPr lang="ru-RU" sz="1200" i="1" kern="1200" dirty="0" smtClean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В </a:t>
            </a:r>
            <a:r>
              <a:rPr lang="ru-RU" sz="1200" i="1" kern="1200" dirty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rPr>
              <a:t>2 кн</a:t>
            </a:r>
            <a:r>
              <a:rPr lang="ru-RU" sz="1200" i="1" kern="1200" dirty="0" smtClean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1200" i="1" kern="1200" dirty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rPr>
              <a:t>– М.: </a:t>
            </a:r>
            <a:r>
              <a:rPr lang="ru-RU" sz="1200" i="1" kern="1200" dirty="0" err="1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Гуманит</a:t>
            </a:r>
            <a:r>
              <a:rPr lang="ru-RU" sz="1200" i="1" kern="1200" dirty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rPr>
              <a:t>. изд. центр ВЛАДОС, 1999. </a:t>
            </a:r>
          </a:p>
        </p:txBody>
      </p:sp>
    </p:spTree>
    <p:extLst>
      <p:ext uri="{BB962C8B-B14F-4D97-AF65-F5344CB8AC3E}">
        <p14:creationId xmlns:p14="http://schemas.microsoft.com/office/powerpoint/2010/main" val="360744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0" y="1207126"/>
            <a:ext cx="9164232" cy="1240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rgbClr val="0070C0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РЕЗУЛЬТАТЫ ОПРОСА МИНИСТЕРСТВА ПРОСВЕЩЕНИЯ НА ПЛАТФОРМЕ ТЕЛЕГРАММ</a:t>
            </a:r>
            <a:endParaRPr lang="ru-RU" dirty="0">
              <a:solidFill>
                <a:srgbClr val="0070C0"/>
              </a:solidFill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" t="35825" r="20070" b="28738"/>
          <a:stretch/>
        </p:blipFill>
        <p:spPr>
          <a:xfrm>
            <a:off x="683568" y="2409842"/>
            <a:ext cx="3096344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" t="26375" r="19804" b="43700"/>
          <a:stretch/>
        </p:blipFill>
        <p:spPr>
          <a:xfrm>
            <a:off x="683568" y="5818994"/>
            <a:ext cx="3096344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" t="19287" r="19803" b="28738"/>
          <a:stretch/>
        </p:blipFill>
        <p:spPr>
          <a:xfrm>
            <a:off x="5292080" y="2434618"/>
            <a:ext cx="3024336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436096" y="8015376"/>
            <a:ext cx="2484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ranklin Gothic Medium" panose="020B0603020102020204" pitchFamily="34" charset="0"/>
                <a:hlinkClick r:id="rId5"/>
              </a:rPr>
              <a:t>https://</a:t>
            </a:r>
            <a:r>
              <a:rPr lang="en-US" sz="1600" dirty="0" smtClean="0">
                <a:latin typeface="Franklin Gothic Medium" panose="020B0603020102020204" pitchFamily="34" charset="0"/>
                <a:hlinkClick r:id="rId5"/>
              </a:rPr>
              <a:t>t.me/s/minprosrf</a:t>
            </a:r>
            <a:r>
              <a:rPr lang="ru-RU" sz="1600" dirty="0" smtClean="0">
                <a:latin typeface="Franklin Gothic Medium" panose="020B0603020102020204" pitchFamily="34" charset="0"/>
              </a:rPr>
              <a:t> </a:t>
            </a:r>
            <a:endParaRPr lang="ru-RU" sz="16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2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6472" y="1106944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Franklin Gothic Medium" panose="020B0603020102020204" pitchFamily="34" charset="0"/>
              </a:rPr>
              <a:t>МЕТОДИЧЕСКИЕ РЕКОМЕНДАЦИИ ПО ОРГАНИЗАЦИИ ДОМАШНЕЙ УЧЕБНОЙ РАБОТЫ ОБУЧАЮЩИХСЯ ОБЩЕОБРАЗОВАТЕЛЬНЫХ ОРГАНИЗАЦИЙ </a:t>
            </a:r>
            <a:endParaRPr lang="ru-RU" sz="2800" dirty="0">
              <a:solidFill>
                <a:srgbClr val="0070C0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6472" y="2699792"/>
            <a:ext cx="9144000" cy="5472608"/>
            <a:chOff x="6472" y="3203848"/>
            <a:chExt cx="9144000" cy="5472608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6472" y="3203848"/>
              <a:ext cx="9144000" cy="5472608"/>
            </a:xfrm>
            <a:prstGeom prst="rect">
              <a:avLst/>
            </a:prstGeom>
            <a:solidFill>
              <a:srgbClr val="E8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2"/>
            <a:srcRect r="81482" b="7134"/>
            <a:stretch/>
          </p:blipFill>
          <p:spPr>
            <a:xfrm>
              <a:off x="446864" y="3414996"/>
              <a:ext cx="1395304" cy="1800200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2"/>
            <a:srcRect l="59004" r="19970" b="3420"/>
            <a:stretch/>
          </p:blipFill>
          <p:spPr>
            <a:xfrm>
              <a:off x="4606515" y="3414994"/>
              <a:ext cx="1584177" cy="1872210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2"/>
            <a:srcRect l="41122" r="42131" b="7134"/>
            <a:stretch/>
          </p:blipFill>
          <p:spPr>
            <a:xfrm>
              <a:off x="2668535" y="3414994"/>
              <a:ext cx="1261865" cy="1800201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2"/>
            <a:srcRect l="79239" r="1646" b="7391"/>
            <a:stretch/>
          </p:blipFill>
          <p:spPr>
            <a:xfrm>
              <a:off x="6810719" y="3419958"/>
              <a:ext cx="1440161" cy="1795237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553826" y="3409290"/>
              <a:ext cx="1563944" cy="369332"/>
            </a:xfrm>
            <a:prstGeom prst="rect">
              <a:avLst/>
            </a:prstGeom>
            <a:solidFill>
              <a:srgbClr val="E8F6F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kern="1200" dirty="0">
                  <a:solidFill>
                    <a:schemeClr val="tx1"/>
                  </a:solidFill>
                  <a:latin typeface="Franklin Gothic Medium" panose="020B0603020102020204" pitchFamily="34" charset="0"/>
                  <a:ea typeface="+mn-ea"/>
                  <a:cs typeface="+mn-cs"/>
                </a:rPr>
                <a:t>II-III </a:t>
              </a:r>
              <a:r>
                <a:rPr lang="ru-RU" sz="1800" kern="1200" dirty="0">
                  <a:solidFill>
                    <a:schemeClr val="tx1"/>
                  </a:solidFill>
                  <a:latin typeface="Franklin Gothic Medium" panose="020B0603020102020204" pitchFamily="34" charset="0"/>
                  <a:ea typeface="+mn-ea"/>
                  <a:cs typeface="+mn-cs"/>
                </a:rPr>
                <a:t>классы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545539" y="3419958"/>
              <a:ext cx="1563944" cy="369332"/>
            </a:xfrm>
            <a:prstGeom prst="rect">
              <a:avLst/>
            </a:prstGeom>
            <a:solidFill>
              <a:srgbClr val="E8F6F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latin typeface="Franklin Gothic Medium" panose="020B0603020102020204" pitchFamily="34" charset="0"/>
                  <a:cs typeface="Arial" panose="020B0604020202020204" pitchFamily="34" charset="0"/>
                </a:rPr>
                <a:t>IV-V </a:t>
              </a:r>
              <a:r>
                <a:rPr lang="ru-RU" sz="1800" dirty="0" smtClean="0">
                  <a:latin typeface="Franklin Gothic Medium" panose="020B0603020102020204" pitchFamily="34" charset="0"/>
                  <a:cs typeface="Arial" panose="020B0604020202020204" pitchFamily="34" charset="0"/>
                </a:rPr>
                <a:t>классы</a:t>
              </a:r>
              <a:endParaRPr lang="ru-RU" sz="1800" dirty="0"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407596" y="3372916"/>
              <a:ext cx="1956556" cy="369332"/>
            </a:xfrm>
            <a:prstGeom prst="rect">
              <a:avLst/>
            </a:prstGeom>
            <a:solidFill>
              <a:srgbClr val="E8F6F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latin typeface="Franklin Gothic Medium" panose="020B0603020102020204" pitchFamily="34" charset="0"/>
                  <a:cs typeface="Arial" panose="020B0604020202020204" pitchFamily="34" charset="0"/>
                </a:rPr>
                <a:t>VI-VIII </a:t>
              </a:r>
              <a:r>
                <a:rPr lang="ru-RU" sz="1800" dirty="0" smtClean="0">
                  <a:latin typeface="Franklin Gothic Medium" panose="020B0603020102020204" pitchFamily="34" charset="0"/>
                  <a:cs typeface="Arial" panose="020B0604020202020204" pitchFamily="34" charset="0"/>
                </a:rPr>
                <a:t>классы</a:t>
              </a:r>
              <a:endParaRPr lang="ru-RU" sz="1800" dirty="0"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619614" y="3347864"/>
              <a:ext cx="1946379" cy="369332"/>
            </a:xfrm>
            <a:prstGeom prst="rect">
              <a:avLst/>
            </a:prstGeom>
            <a:solidFill>
              <a:srgbClr val="E8F6F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latin typeface="Franklin Gothic Medium" panose="020B0603020102020204" pitchFamily="34" charset="0"/>
                  <a:cs typeface="Arial" panose="020B0604020202020204" pitchFamily="34" charset="0"/>
                </a:rPr>
                <a:t>IX-XI </a:t>
              </a:r>
              <a:r>
                <a:rPr lang="ru-RU" sz="1800" dirty="0" smtClean="0">
                  <a:latin typeface="Franklin Gothic Medium" panose="020B0603020102020204" pitchFamily="34" charset="0"/>
                  <a:cs typeface="Arial" panose="020B0604020202020204" pitchFamily="34" charset="0"/>
                </a:rPr>
                <a:t>классы</a:t>
              </a:r>
              <a:endParaRPr lang="ru-RU" sz="1800" dirty="0"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9643" y="4593439"/>
              <a:ext cx="1224136" cy="646331"/>
            </a:xfrm>
            <a:prstGeom prst="rect">
              <a:avLst/>
            </a:prstGeom>
            <a:solidFill>
              <a:srgbClr val="E8F6F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dirty="0">
                  <a:latin typeface="Franklin Gothic Medium" panose="020B0603020102020204" pitchFamily="34" charset="0"/>
                  <a:cs typeface="Arial" panose="020B0604020202020204" pitchFamily="34" charset="0"/>
                </a:rPr>
                <a:t>н</a:t>
              </a:r>
              <a:r>
                <a:rPr lang="ru-RU" sz="1800" dirty="0" smtClean="0">
                  <a:latin typeface="Franklin Gothic Medium" panose="020B0603020102020204" pitchFamily="34" charset="0"/>
                  <a:cs typeface="Arial" panose="020B0604020202020204" pitchFamily="34" charset="0"/>
                </a:rPr>
                <a:t>е более  1,5 ч</a:t>
              </a:r>
              <a:endParaRPr lang="ru-RU" sz="1800" dirty="0"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764645" y="4612610"/>
              <a:ext cx="1224136" cy="646331"/>
            </a:xfrm>
            <a:prstGeom prst="rect">
              <a:avLst/>
            </a:prstGeom>
            <a:solidFill>
              <a:srgbClr val="E8F6F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dirty="0">
                  <a:latin typeface="Franklin Gothic Medium" panose="020B0603020102020204" pitchFamily="34" charset="0"/>
                  <a:cs typeface="Arial" panose="020B0604020202020204" pitchFamily="34" charset="0"/>
                </a:rPr>
                <a:t>н</a:t>
              </a:r>
              <a:r>
                <a:rPr lang="ru-RU" sz="1800" dirty="0" smtClean="0">
                  <a:latin typeface="Franklin Gothic Medium" panose="020B0603020102020204" pitchFamily="34" charset="0"/>
                  <a:cs typeface="Arial" panose="020B0604020202020204" pitchFamily="34" charset="0"/>
                </a:rPr>
                <a:t>е более  2 ч</a:t>
              </a:r>
              <a:endParaRPr lang="ru-RU" sz="1800" dirty="0"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861664" y="4614808"/>
              <a:ext cx="1224136" cy="646331"/>
            </a:xfrm>
            <a:prstGeom prst="rect">
              <a:avLst/>
            </a:prstGeom>
            <a:solidFill>
              <a:srgbClr val="E8F6F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dirty="0">
                  <a:latin typeface="Franklin Gothic Medium" panose="020B0603020102020204" pitchFamily="34" charset="0"/>
                  <a:cs typeface="Arial" panose="020B0604020202020204" pitchFamily="34" charset="0"/>
                </a:rPr>
                <a:t>н</a:t>
              </a:r>
              <a:r>
                <a:rPr lang="ru-RU" sz="1800" dirty="0" smtClean="0">
                  <a:latin typeface="Franklin Gothic Medium" panose="020B0603020102020204" pitchFamily="34" charset="0"/>
                  <a:cs typeface="Arial" panose="020B0604020202020204" pitchFamily="34" charset="0"/>
                </a:rPr>
                <a:t>е более  2,5 ч</a:t>
              </a:r>
              <a:endParaRPr lang="ru-RU" sz="1800" dirty="0"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980735" y="4653749"/>
              <a:ext cx="1224136" cy="646331"/>
            </a:xfrm>
            <a:prstGeom prst="rect">
              <a:avLst/>
            </a:prstGeom>
            <a:solidFill>
              <a:srgbClr val="E8F6F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dirty="0">
                  <a:latin typeface="Franklin Gothic Medium" panose="020B0603020102020204" pitchFamily="34" charset="0"/>
                  <a:cs typeface="Arial" panose="020B0604020202020204" pitchFamily="34" charset="0"/>
                </a:rPr>
                <a:t>н</a:t>
              </a:r>
              <a:r>
                <a:rPr lang="ru-RU" sz="1800" dirty="0" smtClean="0">
                  <a:latin typeface="Franklin Gothic Medium" panose="020B0603020102020204" pitchFamily="34" charset="0"/>
                  <a:cs typeface="Arial" panose="020B0604020202020204" pitchFamily="34" charset="0"/>
                </a:rPr>
                <a:t>е более  3,5 ч</a:t>
              </a:r>
              <a:endParaRPr lang="ru-RU" sz="1800" dirty="0"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45408" y="5329282"/>
              <a:ext cx="8640960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dirty="0" smtClean="0">
                  <a:latin typeface="Franklin Gothic Medium" panose="020B0603020102020204" pitchFamily="34" charset="0"/>
                </a:rPr>
                <a:t>В </a:t>
              </a:r>
              <a:r>
                <a:rPr lang="en-US" sz="1800" dirty="0" smtClean="0">
                  <a:latin typeface="Franklin Gothic Medium" panose="020B0603020102020204" pitchFamily="34" charset="0"/>
                </a:rPr>
                <a:t>I</a:t>
              </a:r>
              <a:r>
                <a:rPr lang="ru-RU" sz="1800" dirty="0" smtClean="0">
                  <a:latin typeface="Franklin Gothic Medium" panose="020B0603020102020204" pitchFamily="34" charset="0"/>
                </a:rPr>
                <a:t> </a:t>
              </a:r>
              <a:r>
                <a:rPr lang="ru-RU" sz="1800" dirty="0">
                  <a:latin typeface="Franklin Gothic Medium" panose="020B0603020102020204" pitchFamily="34" charset="0"/>
                </a:rPr>
                <a:t>классе выполнение домашних заданий допустимо не более 1 часа</a:t>
              </a:r>
              <a:r>
                <a:rPr lang="ru-RU" sz="1800" dirty="0" smtClean="0">
                  <a:latin typeface="Franklin Gothic Medium" panose="020B0603020102020204" pitchFamily="34" charset="0"/>
                </a:rPr>
                <a:t>.</a:t>
              </a:r>
            </a:p>
            <a:p>
              <a:endParaRPr lang="ru-RU" sz="1800" dirty="0" smtClean="0">
                <a:latin typeface="Franklin Gothic Medium" panose="020B0603020102020204" pitchFamily="34" charset="0"/>
              </a:endParaRPr>
            </a:p>
            <a:p>
              <a:r>
                <a:rPr lang="ru-RU" sz="1800" dirty="0">
                  <a:latin typeface="Franklin Gothic Medium" panose="020B0603020102020204" pitchFamily="34" charset="0"/>
                </a:rPr>
                <a:t>Домашние задания на каникулярное время не задаются; рекомендуется предоставление обучающимся списка литературы для самостоятельного чтения. (Закон </a:t>
              </a:r>
              <a:r>
                <a:rPr lang="ru-RU" sz="1800" dirty="0" smtClean="0">
                  <a:latin typeface="Franklin Gothic Medium" panose="020B0603020102020204" pitchFamily="34" charset="0"/>
                </a:rPr>
                <a:t>«Об </a:t>
              </a:r>
              <a:r>
                <a:rPr lang="ru-RU" sz="1800" dirty="0">
                  <a:latin typeface="Franklin Gothic Medium" panose="020B0603020102020204" pitchFamily="34" charset="0"/>
                </a:rPr>
                <a:t>образовании в Российской </a:t>
              </a:r>
              <a:r>
                <a:rPr lang="ru-RU" sz="1800" dirty="0" smtClean="0">
                  <a:latin typeface="Franklin Gothic Medium" panose="020B0603020102020204" pitchFamily="34" charset="0"/>
                </a:rPr>
                <a:t>Федерации» </a:t>
              </a:r>
              <a:r>
                <a:rPr lang="ru-RU" sz="1800" dirty="0">
                  <a:latin typeface="Franklin Gothic Medium" panose="020B0603020102020204" pitchFamily="34" charset="0"/>
                </a:rPr>
                <a:t>(ст.34 п 11</a:t>
              </a:r>
              <a:r>
                <a:rPr lang="ru-RU" sz="1800" dirty="0" smtClean="0">
                  <a:latin typeface="Franklin Gothic Medium" panose="020B0603020102020204" pitchFamily="34" charset="0"/>
                </a:rPr>
                <a:t>)</a:t>
              </a:r>
            </a:p>
            <a:p>
              <a:endParaRPr lang="ru-RU" sz="1800" dirty="0">
                <a:latin typeface="Franklin Gothic Medium" panose="020B0603020102020204" pitchFamily="34" charset="0"/>
              </a:endParaRPr>
            </a:p>
            <a:p>
              <a:r>
                <a:rPr lang="ru-RU" sz="1800" dirty="0">
                  <a:latin typeface="Franklin Gothic Medium" panose="020B0603020102020204" pitchFamily="34" charset="0"/>
                </a:rPr>
                <a:t>Объем домашних заданий не может превышать 1/2 от объема работы, выполненной на уроке</a:t>
              </a:r>
              <a:r>
                <a:rPr lang="ru-RU" sz="1800" dirty="0" smtClean="0">
                  <a:latin typeface="Franklin Gothic Medium" panose="020B0603020102020204" pitchFamily="34" charset="0"/>
                </a:rPr>
                <a:t>.</a:t>
              </a:r>
            </a:p>
            <a:p>
              <a:endParaRPr lang="ru-RU" sz="1800" dirty="0">
                <a:latin typeface="Franklin Gothic Medium" panose="020B0603020102020204" pitchFamily="34" charset="0"/>
              </a:endParaRPr>
            </a:p>
            <a:p>
              <a:r>
                <a:rPr lang="ru-RU" sz="1800" dirty="0">
                  <a:latin typeface="Franklin Gothic Medium" panose="020B0603020102020204" pitchFamily="34" charset="0"/>
                </a:rPr>
                <a:t>На выполнение трудоемких домашних заданий (например, сочинение, доклад) обучающимся предоставляется не менее 7 календарных дней. 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472" y="8244408"/>
            <a:ext cx="9137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Franklin Gothic Medium" panose="020B0603020102020204" pitchFamily="34" charset="0"/>
                <a:hlinkClick r:id="rId3"/>
              </a:rPr>
              <a:t>https://edsoo.ru/wp-content/uploads/2023/08/metodicheskie-rekomendaczii-po-organizaczii-domashnej-uchebnoj-raboty-obuchayushhihsya-obshheobrazovatelnyh-organizaczij.pdf</a:t>
            </a:r>
            <a:endParaRPr lang="ru-RU" sz="12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  <a:p>
            <a:endParaRPr lang="ru-RU" sz="12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63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-6112" y="1337673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Franklin Gothic Medium" panose="020B0603020102020204" pitchFamily="34" charset="0"/>
              </a:rPr>
              <a:t>ОРГАНИЗАЦИЯ ДОМАШНЕЙ РАБОТЫ</a:t>
            </a:r>
            <a:endParaRPr lang="en-US" dirty="0" smtClean="0">
              <a:solidFill>
                <a:srgbClr val="0070C0"/>
              </a:solidFill>
              <a:latin typeface="Franklin Gothic Medium" panose="020B0603020102020204" pitchFamily="34" charset="0"/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Franklin Gothic Medium" panose="020B0603020102020204" pitchFamily="34" charset="0"/>
              </a:rPr>
              <a:t> С ИСПОЛЬЗОВАНИЕМ ЭЛЕКТРОННЫХ </a:t>
            </a:r>
            <a:endParaRPr lang="en-US" dirty="0" smtClean="0">
              <a:solidFill>
                <a:srgbClr val="0070C0"/>
              </a:solidFill>
              <a:latin typeface="Franklin Gothic Medium" panose="020B0603020102020204" pitchFamily="34" charset="0"/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Franklin Gothic Medium" panose="020B0603020102020204" pitchFamily="34" charset="0"/>
              </a:rPr>
              <a:t>СРЕДСТВ ОБУЧЕНИЯ</a:t>
            </a:r>
            <a:endParaRPr lang="ru-RU" dirty="0">
              <a:solidFill>
                <a:srgbClr val="0070C0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6472" y="3203848"/>
            <a:ext cx="9144000" cy="3384376"/>
            <a:chOff x="6472" y="3203848"/>
            <a:chExt cx="9144000" cy="5472608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6472" y="3203848"/>
              <a:ext cx="9144000" cy="5472608"/>
            </a:xfrm>
            <a:prstGeom prst="rect">
              <a:avLst/>
            </a:prstGeom>
            <a:solidFill>
              <a:srgbClr val="E8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75120" y="5783679"/>
              <a:ext cx="864096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ru-RU" sz="1800" dirty="0" smtClean="0">
                  <a:latin typeface="Franklin Gothic Medium" panose="020B0603020102020204" pitchFamily="34" charset="0"/>
                </a:rPr>
                <a:t>Ознакомить </a:t>
              </a:r>
              <a:r>
                <a:rPr lang="ru-RU" sz="1800" dirty="0">
                  <a:latin typeface="Franklin Gothic Medium" panose="020B0603020102020204" pitchFamily="34" charset="0"/>
                </a:rPr>
                <a:t>учащихся с гигиеническими и профилактическими правилами использования компьютера</a:t>
              </a:r>
              <a:r>
                <a:rPr lang="ru-RU" sz="1800" dirty="0" smtClean="0">
                  <a:latin typeface="Franklin Gothic Medium" panose="020B0603020102020204" pitchFamily="34" charset="0"/>
                </a:rPr>
                <a:t>.</a:t>
              </a:r>
            </a:p>
            <a:p>
              <a:endParaRPr lang="ru-RU" sz="1800" dirty="0">
                <a:latin typeface="Franklin Gothic Medium" panose="020B0603020102020204" pitchFamily="34" charset="0"/>
              </a:endParaRPr>
            </a:p>
            <a:p>
              <a:r>
                <a:rPr lang="ru-RU" sz="1800" dirty="0">
                  <a:latin typeface="Franklin Gothic Medium" panose="020B0603020102020204" pitchFamily="34" charset="0"/>
                </a:rPr>
                <a:t>2. Предоставить список информационных источников для домашней работы с использованием ЭОР. </a:t>
              </a:r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871640"/>
              </p:ext>
            </p:extLst>
          </p:nvPr>
        </p:nvGraphicFramePr>
        <p:xfrm>
          <a:off x="245408" y="3419870"/>
          <a:ext cx="8640960" cy="10081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100915883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918900528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940071293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633528040"/>
                    </a:ext>
                  </a:extLst>
                </a:gridCol>
              </a:tblGrid>
              <a:tr h="5040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I-II </a:t>
                      </a:r>
                      <a:r>
                        <a:rPr lang="ru-RU" dirty="0" smtClean="0">
                          <a:latin typeface="Franklin Gothic Medium" panose="020B0603020102020204" pitchFamily="34" charset="0"/>
                        </a:rPr>
                        <a:t>классы</a:t>
                      </a:r>
                      <a:endParaRPr lang="ru-RU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III-IV</a:t>
                      </a:r>
                      <a:r>
                        <a:rPr lang="ru-RU" dirty="0" smtClean="0">
                          <a:latin typeface="Franklin Gothic Medium" panose="020B0603020102020204" pitchFamily="34" charset="0"/>
                        </a:rPr>
                        <a:t> классы</a:t>
                      </a:r>
                      <a:endParaRPr lang="ru-RU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V-IX</a:t>
                      </a:r>
                      <a:r>
                        <a:rPr lang="ru-RU" dirty="0" smtClean="0">
                          <a:latin typeface="Franklin Gothic Medium" panose="020B0603020102020204" pitchFamily="34" charset="0"/>
                        </a:rPr>
                        <a:t> классы</a:t>
                      </a:r>
                      <a:endParaRPr lang="ru-RU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X-XI</a:t>
                      </a:r>
                      <a:r>
                        <a:rPr lang="ru-RU" dirty="0" smtClean="0">
                          <a:latin typeface="Franklin Gothic Medium" panose="020B0603020102020204" pitchFamily="34" charset="0"/>
                        </a:rPr>
                        <a:t> классы</a:t>
                      </a:r>
                      <a:endParaRPr lang="ru-RU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59219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Franklin Gothic Medium" panose="020B0603020102020204" pitchFamily="34" charset="0"/>
                        </a:rPr>
                        <a:t>Не более 20 минут</a:t>
                      </a:r>
                      <a:endParaRPr lang="ru-RU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Franklin Gothic Medium" panose="020B0603020102020204" pitchFamily="34" charset="0"/>
                        </a:rPr>
                        <a:t>Не более 25 минут</a:t>
                      </a:r>
                      <a:endParaRPr lang="ru-RU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Franklin Gothic Medium" panose="020B0603020102020204" pitchFamily="34" charset="0"/>
                        </a:rPr>
                        <a:t>Не более 30 минут</a:t>
                      </a:r>
                      <a:endParaRPr lang="ru-RU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Franklin Gothic Medium" panose="020B0603020102020204" pitchFamily="34" charset="0"/>
                        </a:rPr>
                        <a:t>Не более 35 минут</a:t>
                      </a:r>
                      <a:endParaRPr lang="ru-RU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58264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72" y="8244408"/>
            <a:ext cx="9137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Franklin Gothic Medium" panose="020B0603020102020204" pitchFamily="34" charset="0"/>
                <a:hlinkClick r:id="rId2"/>
              </a:rPr>
              <a:t>https://edsoo.ru/wp-content/uploads/2023/08/metodicheskie-rekomendaczii-po-organizaczii-domashnej-uchebnoj-raboty-obuchayushhihsya-obshheobrazovatelnyh-organizaczij.pdf</a:t>
            </a:r>
            <a:endParaRPr lang="ru-RU" sz="12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  <a:p>
            <a:endParaRPr lang="ru-RU" sz="1200" dirty="0">
              <a:latin typeface="Franklin Gothic Medium" panose="020B0603020102020204" pitchFamily="34" charset="0"/>
            </a:endParaRPr>
          </a:p>
        </p:txBody>
      </p:sp>
      <p:pic>
        <p:nvPicPr>
          <p:cNvPr id="1026" name="Picture 2" descr="Как отслеживать работу учеников в LearningApps? — Дидактор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1" b="12754"/>
          <a:stretch/>
        </p:blipFill>
        <p:spPr bwMode="auto">
          <a:xfrm>
            <a:off x="539552" y="7022809"/>
            <a:ext cx="1865787" cy="64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248" y="7017691"/>
            <a:ext cx="2077657" cy="643902"/>
          </a:xfrm>
          <a:prstGeom prst="rect">
            <a:avLst/>
          </a:prstGeom>
        </p:spPr>
      </p:pic>
      <p:pic>
        <p:nvPicPr>
          <p:cNvPr id="1028" name="Picture 4" descr="Сферум представил обновления к новому учебному году - Министерство  образования Р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954342"/>
            <a:ext cx="1940223" cy="71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45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472" y="2377881"/>
            <a:ext cx="9144000" cy="5866527"/>
          </a:xfrm>
          <a:prstGeom prst="rect">
            <a:avLst/>
          </a:prstGeom>
          <a:solidFill>
            <a:srgbClr val="E8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79512" y="2377881"/>
            <a:ext cx="8856984" cy="4905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>
                <a:latin typeface="Franklin Gothic Medium" panose="020B0603020102020204" pitchFamily="34" charset="0"/>
              </a:rPr>
              <a:t>Педагогические работники могут использовать </a:t>
            </a:r>
            <a:r>
              <a:rPr lang="ru-RU" sz="28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учебные пособия, рабочие тетради, наглядные пособия, хрестоматии, самоучители, практикумы, </a:t>
            </a:r>
            <a:r>
              <a:rPr lang="ru-RU" sz="2800" dirty="0">
                <a:latin typeface="Franklin Gothic Medium" panose="020B0603020102020204" pitchFamily="34" charset="0"/>
              </a:rPr>
              <a:t>выпущенные организациями, входящими в перечень организаций, осуществляющих выпуск учебных </a:t>
            </a:r>
            <a:r>
              <a:rPr lang="ru-RU" sz="2800" dirty="0" smtClean="0">
                <a:latin typeface="Franklin Gothic Medium" panose="020B0603020102020204" pitchFamily="34" charset="0"/>
              </a:rPr>
              <a:t>пособий. </a:t>
            </a:r>
          </a:p>
          <a:p>
            <a:pPr marL="0" indent="0">
              <a:buNone/>
            </a:pPr>
            <a:endParaRPr lang="ru-RU" sz="2800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ru-RU" sz="2800" dirty="0">
                <a:latin typeface="Franklin Gothic Medium" panose="020B0603020102020204" pitchFamily="34" charset="0"/>
              </a:rPr>
              <a:t>Учебные и информационные материалы, используемые  для организации домашней работы обучающихся, должны соответствовать требованиям федерального законодательства.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6112" y="133767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Franklin Gothic Medium" panose="020B0603020102020204" pitchFamily="34" charset="0"/>
              </a:rPr>
              <a:t>ОРГАНИЗАЦИЯ ДОМАШНЕЙ РАБОТЫ УЧАЩИХСЯ</a:t>
            </a:r>
            <a:endParaRPr lang="ru-RU" dirty="0">
              <a:solidFill>
                <a:srgbClr val="0070C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2" y="8244408"/>
            <a:ext cx="9137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Franklin Gothic Medium" panose="020B0603020102020204" pitchFamily="34" charset="0"/>
                <a:hlinkClick r:id="rId2"/>
              </a:rPr>
              <a:t>https://edsoo.ru/wp-content/uploads/2023/08/metodicheskie-rekomendaczii-po-organizaczii-domashnej-uchebnoj-raboty-obuchayushhihsya-obshheobrazovatelnyh-organizaczij.pdf</a:t>
            </a:r>
            <a:endParaRPr lang="ru-RU" sz="12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  <a:p>
            <a:endParaRPr lang="ru-RU" sz="12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92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79512" y="1043608"/>
            <a:ext cx="8856984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rgbClr val="0070C0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РЕКОМЕНДАЦИИ МИНИСТЕРСТВА ПРОСВЕЩЕНИЯ РФ</a:t>
            </a:r>
            <a:endParaRPr lang="ru-RU" dirty="0">
              <a:solidFill>
                <a:srgbClr val="0070C0"/>
              </a:solidFill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9" b="3992"/>
          <a:stretch/>
        </p:blipFill>
        <p:spPr>
          <a:xfrm>
            <a:off x="1457908" y="2195736"/>
            <a:ext cx="6300192" cy="5832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636" y="8015376"/>
            <a:ext cx="6624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ranklin Gothic Medium" panose="020B0603020102020204" pitchFamily="34" charset="0"/>
                <a:hlinkClick r:id="rId3"/>
              </a:rPr>
              <a:t>https://</a:t>
            </a:r>
            <a:r>
              <a:rPr lang="en-US" sz="1600" dirty="0" smtClean="0">
                <a:latin typeface="Franklin Gothic Medium" panose="020B0603020102020204" pitchFamily="34" charset="0"/>
                <a:hlinkClick r:id="rId3"/>
              </a:rPr>
              <a:t>t.me/s/minprosrf</a:t>
            </a:r>
            <a:r>
              <a:rPr lang="ru-RU" sz="1600" dirty="0" smtClean="0">
                <a:latin typeface="Franklin Gothic Medium" panose="020B0603020102020204" pitchFamily="34" charset="0"/>
              </a:rPr>
              <a:t> </a:t>
            </a:r>
            <a:endParaRPr lang="ru-RU" sz="16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01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214585" y="1403648"/>
            <a:ext cx="8856984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МОДЕЛЬ СМЕШАННОГО ОБУЧЕНИЯ «ПЕРЕВЕРНУТЫЙ КЛАСС»</a:t>
            </a:r>
          </a:p>
          <a:p>
            <a:pPr marL="0" indent="0">
              <a:buNone/>
            </a:pPr>
            <a:endParaRPr lang="ru-RU" sz="2000" dirty="0">
              <a:latin typeface="Franklin Gothic Medium" panose="020B0603020102020204" pitchFamily="34" charset="0"/>
            </a:endParaRPr>
          </a:p>
        </p:txBody>
      </p:sp>
      <p:pic>
        <p:nvPicPr>
          <p:cNvPr id="3" name="Picture 2" descr="Morris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85" y="2950281"/>
            <a:ext cx="5102568" cy="363794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665920"/>
            <a:ext cx="53171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>
                <a:latin typeface="Franklin Gothic Medium" panose="020B0603020102020204" pitchFamily="34" charset="0"/>
              </a:rPr>
              <a:t>Художник </a:t>
            </a:r>
            <a:r>
              <a:rPr lang="ru-RU" sz="1100" i="1" dirty="0" err="1">
                <a:latin typeface="Franklin Gothic Medium" panose="020B0603020102020204" pitchFamily="34" charset="0"/>
              </a:rPr>
              <a:t>Колтон</a:t>
            </a:r>
            <a:r>
              <a:rPr lang="ru-RU" sz="1100" i="1" dirty="0">
                <a:latin typeface="Franklin Gothic Medium" panose="020B0603020102020204" pitchFamily="34" charset="0"/>
              </a:rPr>
              <a:t> </a:t>
            </a:r>
            <a:r>
              <a:rPr lang="ru-RU" sz="1100" i="1" dirty="0" err="1">
                <a:latin typeface="Franklin Gothic Medium" panose="020B0603020102020204" pitchFamily="34" charset="0"/>
              </a:rPr>
              <a:t>Морисс</a:t>
            </a:r>
            <a:r>
              <a:rPr lang="ru-RU" sz="1100" i="1" dirty="0">
                <a:latin typeface="Franklin Gothic Medium" panose="020B0603020102020204" pitchFamily="34" charset="0"/>
              </a:rPr>
              <a:t>. </a:t>
            </a:r>
            <a:endParaRPr lang="ru-RU" sz="1100" dirty="0">
              <a:latin typeface="Franklin Gothic Medium" panose="020B0603020102020204" pitchFamily="34" charset="0"/>
            </a:endParaRPr>
          </a:p>
          <a:p>
            <a:pPr algn="ctr"/>
            <a:r>
              <a:rPr lang="ru-RU" sz="1100" i="1" dirty="0">
                <a:latin typeface="Franklin Gothic Medium" panose="020B0603020102020204" pitchFamily="34" charset="0"/>
              </a:rPr>
              <a:t>Фотография из проекта  «Вверх ногами</a:t>
            </a:r>
            <a:r>
              <a:rPr lang="ru-RU" sz="1100" i="1" dirty="0" smtClean="0">
                <a:latin typeface="Franklin Gothic Medium" panose="020B0603020102020204" pitchFamily="34" charset="0"/>
              </a:rPr>
              <a:t>»</a:t>
            </a:r>
            <a:endParaRPr lang="ru-RU" sz="1100" dirty="0">
              <a:latin typeface="Franklin Gothic Medium" panose="020B06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5" y="3563888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Franklin Gothic Medium" panose="020B0603020102020204" pitchFamily="34" charset="0"/>
              </a:rPr>
              <a:t>2008 год – учителя химии </a:t>
            </a:r>
            <a:r>
              <a:rPr lang="ru-RU" sz="2400" dirty="0">
                <a:latin typeface="Franklin Gothic Medium" panose="020B0603020102020204" pitchFamily="34" charset="0"/>
              </a:rPr>
              <a:t>Аарон </a:t>
            </a:r>
            <a:r>
              <a:rPr lang="ru-RU" sz="2400" dirty="0" err="1">
                <a:latin typeface="Franklin Gothic Medium" panose="020B0603020102020204" pitchFamily="34" charset="0"/>
              </a:rPr>
              <a:t>Самс</a:t>
            </a:r>
            <a:r>
              <a:rPr lang="ru-RU" sz="2400" dirty="0">
                <a:latin typeface="Franklin Gothic Medium" panose="020B0603020102020204" pitchFamily="34" charset="0"/>
              </a:rPr>
              <a:t> и Джонатан </a:t>
            </a:r>
            <a:r>
              <a:rPr lang="ru-RU" sz="2400" dirty="0" err="1">
                <a:latin typeface="Franklin Gothic Medium" panose="020B0603020102020204" pitchFamily="34" charset="0"/>
              </a:rPr>
              <a:t>Бергманн</a:t>
            </a:r>
            <a:r>
              <a:rPr lang="ru-RU" sz="2400" dirty="0">
                <a:latin typeface="Franklin Gothic Medium" panose="020B0603020102020204" pitchFamily="34" charset="0"/>
              </a:rPr>
              <a:t> </a:t>
            </a:r>
            <a:r>
              <a:rPr lang="ru-RU" sz="2400" dirty="0" smtClean="0">
                <a:latin typeface="Franklin Gothic Medium" panose="020B0603020102020204" pitchFamily="34" charset="0"/>
              </a:rPr>
              <a:t>записывают видео для домашнего задания школьников. </a:t>
            </a:r>
            <a:endParaRPr lang="ru-RU" sz="24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62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9179606"/>
              </p:ext>
            </p:extLst>
          </p:nvPr>
        </p:nvGraphicFramePr>
        <p:xfrm>
          <a:off x="533035" y="1749276"/>
          <a:ext cx="9871613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Левая фигурная скобка 4"/>
          <p:cNvSpPr/>
          <p:nvPr/>
        </p:nvSpPr>
        <p:spPr>
          <a:xfrm rot="16200000" flipV="1">
            <a:off x="3424201" y="1984039"/>
            <a:ext cx="623017" cy="6713144"/>
          </a:xfrm>
          <a:prstGeom prst="leftBrace">
            <a:avLst>
              <a:gd name="adj1" fmla="val 833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79138" y="5880338"/>
            <a:ext cx="6713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kern="1200" dirty="0" smtClean="0">
                <a:solidFill>
                  <a:srgbClr val="0070C0"/>
                </a:solidFill>
                <a:latin typeface="Franklin Gothic Demi" panose="020B0703020102020204" pitchFamily="34" charset="0"/>
                <a:ea typeface="+mn-ea"/>
                <a:cs typeface="David" panose="020E0502060401010101" pitchFamily="34" charset="-79"/>
              </a:rPr>
              <a:t>СТАНДАРТНЫЙ УРОК</a:t>
            </a:r>
            <a:endParaRPr lang="ru-RU" sz="3600" b="1" kern="1200" dirty="0">
              <a:solidFill>
                <a:srgbClr val="0070C0"/>
              </a:solidFill>
              <a:latin typeface="Franklin Gothic Demi" panose="020B0703020102020204" pitchFamily="34" charset="0"/>
              <a:ea typeface="+mn-ea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8463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969</TotalTime>
  <Words>860</Words>
  <Application>Microsoft Office PowerPoint</Application>
  <PresentationFormat>Произвольный</PresentationFormat>
  <Paragraphs>129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David</vt:lpstr>
      <vt:lpstr>Franklin Gothic Demi</vt:lpstr>
      <vt:lpstr>Franklin Gothic Medium</vt:lpstr>
      <vt:lpstr>Тема Office</vt:lpstr>
      <vt:lpstr>О домашней работе замолвите слово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Дмитрос Чернаков</dc:creator>
  <cp:lastModifiedBy>Низенькова Марина Геннадьевна</cp:lastModifiedBy>
  <cp:revision>45</cp:revision>
  <dcterms:modified xsi:type="dcterms:W3CDTF">2025-08-21T10:11:23Z</dcterms:modified>
</cp:coreProperties>
</file>