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30"/>
  </p:notesMasterIdLst>
  <p:sldIdLst>
    <p:sldId id="256" r:id="rId2"/>
    <p:sldId id="258" r:id="rId3"/>
    <p:sldId id="271" r:id="rId4"/>
    <p:sldId id="272" r:id="rId5"/>
    <p:sldId id="273" r:id="rId6"/>
    <p:sldId id="277" r:id="rId7"/>
    <p:sldId id="270" r:id="rId8"/>
    <p:sldId id="276" r:id="rId9"/>
    <p:sldId id="275" r:id="rId10"/>
    <p:sldId id="274" r:id="rId11"/>
    <p:sldId id="269" r:id="rId12"/>
    <p:sldId id="279" r:id="rId13"/>
    <p:sldId id="280" r:id="rId14"/>
    <p:sldId id="259" r:id="rId15"/>
    <p:sldId id="283" r:id="rId16"/>
    <p:sldId id="278" r:id="rId17"/>
    <p:sldId id="281" r:id="rId18"/>
    <p:sldId id="282" r:id="rId19"/>
    <p:sldId id="287" r:id="rId20"/>
    <p:sldId id="288" r:id="rId21"/>
    <p:sldId id="290" r:id="rId22"/>
    <p:sldId id="289" r:id="rId23"/>
    <p:sldId id="284" r:id="rId24"/>
    <p:sldId id="285" r:id="rId25"/>
    <p:sldId id="286" r:id="rId26"/>
    <p:sldId id="291" r:id="rId27"/>
    <p:sldId id="268" r:id="rId28"/>
    <p:sldId id="257" r:id="rId29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58"/>
            <p14:sldId id="271"/>
            <p14:sldId id="272"/>
            <p14:sldId id="273"/>
            <p14:sldId id="277"/>
            <p14:sldId id="270"/>
            <p14:sldId id="276"/>
            <p14:sldId id="275"/>
            <p14:sldId id="274"/>
            <p14:sldId id="269"/>
            <p14:sldId id="279"/>
            <p14:sldId id="280"/>
            <p14:sldId id="259"/>
            <p14:sldId id="283"/>
            <p14:sldId id="278"/>
            <p14:sldId id="281"/>
            <p14:sldId id="282"/>
            <p14:sldId id="287"/>
            <p14:sldId id="288"/>
            <p14:sldId id="290"/>
            <p14:sldId id="289"/>
            <p14:sldId id="284"/>
            <p14:sldId id="285"/>
            <p14:sldId id="286"/>
            <p14:sldId id="291"/>
            <p14:sldId id="268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852" autoAdjust="0"/>
  </p:normalViewPr>
  <p:slideViewPr>
    <p:cSldViewPr>
      <p:cViewPr>
        <p:scale>
          <a:sx n="36" d="100"/>
          <a:sy n="36" d="100"/>
        </p:scale>
        <p:origin x="-1292" y="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Как создать бренд репетитора?</a:t>
            </a:r>
            <a:endParaRPr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Трофимова Вера Сергеевна, репетитор по истории и обществознанию, соучредитель онлайн-школы  и сообщества репетиторов TUTOR_UP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9ADCC-6BC0-09A2-E384-6204E214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978DCA-9A70-DEDD-E914-7C9E6787A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1599"/>
            <a:ext cx="3960440" cy="70407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CD5B30-AFB3-B822-D4E8-948226FC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5"/>
          <a:stretch/>
        </p:blipFill>
        <p:spPr>
          <a:xfrm>
            <a:off x="4583133" y="827584"/>
            <a:ext cx="4560867" cy="70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985200-F2E6-E888-0253-6BDE8544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Надежда Логинова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22A973-519A-089C-9167-04FBF9AD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91" y="2123728"/>
            <a:ext cx="8229600" cy="6034617"/>
          </a:xfrm>
        </p:spPr>
        <p:txBody>
          <a:bodyPr/>
          <a:lstStyle/>
          <a:p>
            <a:r>
              <a:rPr lang="ru-RU" dirty="0"/>
              <a:t>Репетитор по биологии, научный сотрудник</a:t>
            </a:r>
          </a:p>
          <a:p>
            <a:r>
              <a:rPr lang="ru-RU" dirty="0"/>
              <a:t>Автор книги: «Генетика за 7 дней. Пошаговое руководство по решению задач»</a:t>
            </a:r>
          </a:p>
          <a:p>
            <a:r>
              <a:rPr lang="ru-RU" dirty="0"/>
              <a:t>Обучает более 30 учеников</a:t>
            </a:r>
          </a:p>
          <a:p>
            <a:r>
              <a:rPr lang="ru-RU" dirty="0"/>
              <a:t>Ведет социальные сети, записывает видео для своего канала, есть профессиональный сайт</a:t>
            </a:r>
          </a:p>
          <a:p>
            <a:r>
              <a:rPr lang="ru-RU" dirty="0"/>
              <a:t>Создала визуальной концепт бренда</a:t>
            </a:r>
          </a:p>
        </p:txBody>
      </p:sp>
    </p:spTree>
    <p:extLst>
      <p:ext uri="{BB962C8B-B14F-4D97-AF65-F5344CB8AC3E}">
        <p14:creationId xmlns:p14="http://schemas.microsoft.com/office/powerpoint/2010/main" val="64069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70CE1-D382-6B3D-32BB-70EE4F13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2F91F68-C672-FF52-4EA7-3C87E67AD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5768"/>
          <a:stretch/>
        </p:blipFill>
        <p:spPr>
          <a:xfrm>
            <a:off x="4468323" y="1837311"/>
            <a:ext cx="4218477" cy="62630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152561-D076-B3CF-8181-48AFB6F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1"/>
          <a:stretch/>
        </p:blipFill>
        <p:spPr>
          <a:xfrm>
            <a:off x="179512" y="1872537"/>
            <a:ext cx="4090383" cy="60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6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5F1C88-D2AB-EDA9-A072-1E45B2CD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FAE460-662B-E210-87E7-2206B563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b="13248"/>
          <a:stretch/>
        </p:blipFill>
        <p:spPr>
          <a:xfrm>
            <a:off x="4717980" y="2123728"/>
            <a:ext cx="4015341" cy="56166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5DDEE1-D928-BEBC-F5C7-D7F71B4EA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6"/>
          <a:stretch/>
        </p:blipFill>
        <p:spPr>
          <a:xfrm>
            <a:off x="424744" y="1890185"/>
            <a:ext cx="4015342" cy="58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3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Валерия Федорова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Репетитор по английскому языку</a:t>
            </a:r>
          </a:p>
          <a:p>
            <a:r>
              <a:rPr lang="ru-RU" dirty="0"/>
              <a:t>Руководитель очного центра для детей по изучению английского языка</a:t>
            </a:r>
          </a:p>
          <a:p>
            <a:r>
              <a:rPr lang="ru-RU" dirty="0"/>
              <a:t>Автор книги для малышей «</a:t>
            </a:r>
            <a:r>
              <a:rPr lang="en-US" dirty="0"/>
              <a:t>Jo</a:t>
            </a:r>
            <a:r>
              <a:rPr lang="ru-RU" dirty="0"/>
              <a:t>Ваня»</a:t>
            </a:r>
          </a:p>
          <a:p>
            <a:r>
              <a:rPr lang="ru-RU" dirty="0"/>
              <a:t>В найме 5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DC8E2-05FA-F33C-FE18-C8466B49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C7F3D7-A73C-7BC8-F155-94EBA1C20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b="13523"/>
          <a:stretch/>
        </p:blipFill>
        <p:spPr>
          <a:xfrm>
            <a:off x="4707609" y="2051720"/>
            <a:ext cx="4306417" cy="58400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DA2431-FA47-21CD-9BFB-1FDD98267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14694"/>
          <a:stretch/>
        </p:blipFill>
        <p:spPr>
          <a:xfrm>
            <a:off x="163139" y="1461602"/>
            <a:ext cx="4381275" cy="64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4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79755-1E60-7C43-810A-250670B3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576"/>
            <a:ext cx="8229600" cy="1134608"/>
          </a:xfrm>
        </p:spPr>
        <p:txBody>
          <a:bodyPr/>
          <a:lstStyle/>
          <a:p>
            <a:r>
              <a:rPr lang="ru-RU" dirty="0"/>
              <a:t>Книги наших репетиторов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C720192-CD7F-95C2-12C7-6EF53941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10" y="2235407"/>
            <a:ext cx="4177177" cy="55695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F0DAD4-B9BB-22BC-7B5E-65A2AFA8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0" y="2235406"/>
            <a:ext cx="3600132" cy="55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1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FBB43-2382-B2C8-1445-A8C70F80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03FC9A8-CE94-57CC-E9C3-BD43AC6FB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1053"/>
            <a:ext cx="4266288" cy="603408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3A73BCA-5D4A-0F58-314D-8A59E461A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" y="2241054"/>
            <a:ext cx="4525565" cy="60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1BD4C4-02A6-923B-13C7-59593299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E77B099-6D2C-2D67-A855-828DF94F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" r="14590" b="32257"/>
          <a:stretch/>
        </p:blipFill>
        <p:spPr>
          <a:xfrm>
            <a:off x="395536" y="1547664"/>
            <a:ext cx="4176464" cy="660464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8524E9-B550-9700-A19B-671782315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7744"/>
            <a:ext cx="4347102" cy="57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CBC28-AF5C-E909-50D9-473F080B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21" y="585262"/>
            <a:ext cx="8229600" cy="1524000"/>
          </a:xfrm>
        </p:spPr>
        <p:txBody>
          <a:bodyPr/>
          <a:lstStyle/>
          <a:p>
            <a:r>
              <a:rPr lang="ru-RU" dirty="0"/>
              <a:t>Наши публикации в СМИ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9C0B66-6FF4-EC33-6C3D-26B90B40A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b="9931"/>
          <a:stretch/>
        </p:blipFill>
        <p:spPr>
          <a:xfrm>
            <a:off x="4813624" y="2051720"/>
            <a:ext cx="4266664" cy="61564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6C59F5-DDA1-D947-F78F-B4EA0384A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6809" r="4335"/>
          <a:stretch/>
        </p:blipFill>
        <p:spPr>
          <a:xfrm>
            <a:off x="305336" y="2077408"/>
            <a:ext cx="4404507" cy="61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Бренд репетитора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5656"/>
            <a:ext cx="8363272" cy="7056784"/>
          </a:xfrm>
        </p:spPr>
        <p:txBody>
          <a:bodyPr>
            <a:normAutofit/>
          </a:bodyPr>
          <a:lstStyle/>
          <a:p>
            <a:r>
              <a:rPr lang="ru-RU" dirty="0"/>
              <a:t>Узнаваемое имя /логотип</a:t>
            </a:r>
          </a:p>
          <a:p>
            <a:r>
              <a:rPr lang="ru-RU" dirty="0"/>
              <a:t>Визуально привлекательные фотографии</a:t>
            </a:r>
          </a:p>
          <a:p>
            <a:r>
              <a:rPr lang="ru-RU" dirty="0"/>
              <a:t>Красиво оформленные страницы в социальных сетях</a:t>
            </a:r>
          </a:p>
          <a:p>
            <a:r>
              <a:rPr lang="ru-RU" dirty="0"/>
              <a:t>Брендированный сайт</a:t>
            </a:r>
          </a:p>
          <a:p>
            <a:r>
              <a:rPr lang="ru-RU" dirty="0"/>
              <a:t>Статьи в федеральных и региональных СМИ и социальных сетях о вас и вашем методе</a:t>
            </a:r>
          </a:p>
          <a:p>
            <a:r>
              <a:rPr lang="ru-RU" dirty="0"/>
              <a:t>Глянцевые журналы</a:t>
            </a:r>
          </a:p>
          <a:p>
            <a:r>
              <a:rPr lang="ru-RU" dirty="0"/>
              <a:t>Интервью на телевидении</a:t>
            </a:r>
          </a:p>
          <a:p>
            <a:r>
              <a:rPr lang="ru-RU" dirty="0"/>
              <a:t>Видеоконтент на вашем личном канале</a:t>
            </a:r>
          </a:p>
          <a:p>
            <a:r>
              <a:rPr lang="ru-RU" dirty="0"/>
              <a:t>Участие и деловых и статусных мероприятиях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B95A4F-3F7A-50F1-36A6-06767B4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544"/>
            <a:ext cx="9144000" cy="1524000"/>
          </a:xfrm>
        </p:spPr>
        <p:txBody>
          <a:bodyPr/>
          <a:lstStyle/>
          <a:p>
            <a:r>
              <a:rPr lang="ru-RU" dirty="0"/>
              <a:t>Журнал «Эксперт РФ», декабрь 2024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23DBFB-943E-5753-B4E8-037399D35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64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545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8B4CB0-F214-13BF-FF9B-455E1C1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755576"/>
            <a:ext cx="6131024" cy="1134608"/>
          </a:xfrm>
        </p:spPr>
        <p:txBody>
          <a:bodyPr>
            <a:normAutofit fontScale="90000"/>
          </a:bodyPr>
          <a:lstStyle/>
          <a:p>
            <a:r>
              <a:rPr lang="ru-RU" dirty="0"/>
              <a:t>Журнал «Успешная мама», </a:t>
            </a:r>
            <a:br>
              <a:rPr lang="ru-RU" dirty="0"/>
            </a:br>
            <a:r>
              <a:rPr lang="ru-RU" dirty="0"/>
              <a:t>январь 2025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B9C702F-66F9-215F-6EEE-A69D6C26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7723" b="9540"/>
          <a:stretch/>
        </p:blipFill>
        <p:spPr>
          <a:xfrm>
            <a:off x="2123728" y="2195736"/>
            <a:ext cx="4680520" cy="6049185"/>
          </a:xfrm>
        </p:spPr>
      </p:pic>
    </p:spTree>
    <p:extLst>
      <p:ext uri="{BB962C8B-B14F-4D97-AF65-F5344CB8AC3E}">
        <p14:creationId xmlns:p14="http://schemas.microsoft.com/office/powerpoint/2010/main" val="403069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D8F42-3F2A-545C-3956-D7954BDE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27584"/>
            <a:ext cx="7740352" cy="1062600"/>
          </a:xfrm>
        </p:spPr>
        <p:txBody>
          <a:bodyPr>
            <a:normAutofit fontScale="90000"/>
          </a:bodyPr>
          <a:lstStyle/>
          <a:p>
            <a:r>
              <a:rPr lang="ru-RU" dirty="0"/>
              <a:t>Журнал «Успешная мама», </a:t>
            </a:r>
            <a:br>
              <a:rPr lang="ru-RU" dirty="0"/>
            </a:br>
            <a:r>
              <a:rPr lang="ru-RU" dirty="0"/>
              <a:t>январь 2025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814E7F2-B81B-5200-D2E2-EE7D63A3D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17" y="2678372"/>
            <a:ext cx="4176465" cy="55686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53F3E2-5003-9CC2-BDF1-1ECA6FE2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3316"/>
          <a:stretch/>
        </p:blipFill>
        <p:spPr>
          <a:xfrm>
            <a:off x="285583" y="2678372"/>
            <a:ext cx="4070393" cy="5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B057B-311A-134D-A126-8B8D004F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576"/>
            <a:ext cx="8229600" cy="1134608"/>
          </a:xfrm>
        </p:spPr>
        <p:txBody>
          <a:bodyPr/>
          <a:lstStyle/>
          <a:p>
            <a:r>
              <a:rPr lang="ru-RU" dirty="0"/>
              <a:t>Конференция репетиторов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35528B9-FAAC-5B53-6608-29F5D636B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90184"/>
            <a:ext cx="5197716" cy="6930288"/>
          </a:xfrm>
        </p:spPr>
      </p:pic>
    </p:spTree>
    <p:extLst>
      <p:ext uri="{BB962C8B-B14F-4D97-AF65-F5344CB8AC3E}">
        <p14:creationId xmlns:p14="http://schemas.microsoft.com/office/powerpoint/2010/main" val="1627597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F8517-7D7D-B188-FC82-06F53662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616"/>
            <a:ext cx="8229600" cy="1524000"/>
          </a:xfrm>
        </p:spPr>
        <p:txBody>
          <a:bodyPr/>
          <a:lstStyle/>
          <a:p>
            <a:r>
              <a:rPr lang="en-US" dirty="0"/>
              <a:t>II</a:t>
            </a:r>
            <a:r>
              <a:rPr lang="ru-RU" dirty="0"/>
              <a:t> Международная конференция репетиторов, декабрь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6F297A-C452-BE60-2629-B94C1B61E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/>
          <a:stretch/>
        </p:blipFill>
        <p:spPr>
          <a:xfrm>
            <a:off x="0" y="2771800"/>
            <a:ext cx="9144000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9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CA2BE-A546-1853-03B4-3A237AB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67544"/>
            <a:ext cx="8229600" cy="1524000"/>
          </a:xfrm>
        </p:spPr>
        <p:txBody>
          <a:bodyPr/>
          <a:lstStyle/>
          <a:p>
            <a:r>
              <a:rPr lang="ru-RU" dirty="0"/>
              <a:t>Спикеры Конференции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FF600A8-7026-A6BD-DDC6-AD7D497D2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133600"/>
            <a:ext cx="8045450" cy="6034088"/>
          </a:xfrm>
        </p:spPr>
      </p:pic>
    </p:spTree>
    <p:extLst>
      <p:ext uri="{BB962C8B-B14F-4D97-AF65-F5344CB8AC3E}">
        <p14:creationId xmlns:p14="http://schemas.microsoft.com/office/powerpoint/2010/main" val="6065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382F3-76B7-2CBA-9AFE-13DA6CC4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на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EFF466-E2FA-9BBE-279C-5AA01108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1680"/>
            <a:ext cx="8229600" cy="6476539"/>
          </a:xfrm>
        </p:spPr>
        <p:txBody>
          <a:bodyPr/>
          <a:lstStyle/>
          <a:p>
            <a:r>
              <a:rPr lang="ru-RU" dirty="0"/>
              <a:t>Проведение </a:t>
            </a:r>
            <a:r>
              <a:rPr lang="en-US" dirty="0"/>
              <a:t>III</a:t>
            </a:r>
            <a:r>
              <a:rPr lang="ru-RU" dirty="0"/>
              <a:t> Международной конференции репетиторов</a:t>
            </a:r>
          </a:p>
          <a:p>
            <a:r>
              <a:rPr lang="ru-RU" dirty="0"/>
              <a:t>Проведение конкурса и </a:t>
            </a:r>
            <a:r>
              <a:rPr lang="en-US" dirty="0"/>
              <a:t>I</a:t>
            </a:r>
            <a:r>
              <a:rPr lang="ru-RU" dirty="0"/>
              <a:t> Премии «Репетитор года» в Санкт-Петербурге </a:t>
            </a:r>
          </a:p>
          <a:p>
            <a:r>
              <a:rPr lang="ru-RU" dirty="0"/>
              <a:t>Спецвыпуск журнала о репетиторах </a:t>
            </a:r>
            <a:r>
              <a:rPr lang="en-US" dirty="0"/>
              <a:t>TOP-50 AWARDS</a:t>
            </a:r>
            <a:endParaRPr lang="ru-RU" dirty="0"/>
          </a:p>
          <a:p>
            <a:r>
              <a:rPr lang="ru-RU" dirty="0"/>
              <a:t>Нетворкинги и деловые площадки Москвы и Петербурга</a:t>
            </a:r>
          </a:p>
          <a:p>
            <a:r>
              <a:rPr lang="ru-RU" dirty="0"/>
              <a:t>Интервью и вебинары</a:t>
            </a:r>
          </a:p>
        </p:txBody>
      </p:sp>
    </p:spTree>
    <p:extLst>
      <p:ext uri="{BB962C8B-B14F-4D97-AF65-F5344CB8AC3E}">
        <p14:creationId xmlns:p14="http://schemas.microsoft.com/office/powerpoint/2010/main" val="420323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B55B4D-C5BB-9A5D-305C-31B600B4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B5EA0-BCD7-376D-46C7-DC3B3696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304"/>
            <a:ext cx="8229600" cy="217207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Подписывайтесь на </a:t>
            </a:r>
            <a:r>
              <a:rPr lang="ru-RU" dirty="0" err="1"/>
              <a:t>нашТГ</a:t>
            </a:r>
            <a:r>
              <a:rPr lang="ru-RU" dirty="0"/>
              <a:t>-канал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55F1FE-A7E4-1814-EB54-E384DFA87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03848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C53A18-E6B0-D2F7-2B32-F3EC57DE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83568"/>
            <a:ext cx="8784976" cy="1206616"/>
          </a:xfrm>
        </p:spPr>
        <p:txBody>
          <a:bodyPr>
            <a:normAutofit fontScale="90000"/>
          </a:bodyPr>
          <a:lstStyle/>
          <a:p>
            <a:r>
              <a:rPr lang="ru-RU" dirty="0"/>
              <a:t>В медиапространство транслируется: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C15EE5-3AE2-5E6D-9CA9-3BB598426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Бренд: миссия проекта (ценности репетитора), </a:t>
            </a:r>
          </a:p>
          <a:p>
            <a:r>
              <a:rPr lang="ru-RU" dirty="0"/>
              <a:t>Тексты в соцсетях (метод, кейсы учеников),</a:t>
            </a:r>
          </a:p>
          <a:p>
            <a:r>
              <a:rPr lang="ru-RU" dirty="0"/>
              <a:t>Визуальная концепция через архетип личности, </a:t>
            </a:r>
          </a:p>
          <a:p>
            <a:r>
              <a:rPr lang="ru-RU" dirty="0" err="1"/>
              <a:t>Tone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voice</a:t>
            </a:r>
            <a:r>
              <a:rPr lang="ru-RU" dirty="0"/>
              <a:t> (уникальная интонация общения с  клиентами, основанная на личности репетитора)</a:t>
            </a:r>
          </a:p>
          <a:p>
            <a:r>
              <a:rPr lang="ru-RU" dirty="0"/>
              <a:t>Все вышеперечисленное формирует доверие к репетитору-бренду и обеспечивает ему очередь из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48714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03E8C-3130-8041-6181-06BE8523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Марина Шейнкман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E5B81-B65B-3E9C-4631-44EB548D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1680"/>
            <a:ext cx="8579296" cy="6476539"/>
          </a:xfrm>
        </p:spPr>
        <p:txBody>
          <a:bodyPr/>
          <a:lstStyle/>
          <a:p>
            <a:r>
              <a:rPr lang="ru-RU" dirty="0"/>
              <a:t>Руководитель 2 онлайн-школ </a:t>
            </a:r>
            <a:r>
              <a:rPr lang="en-US" dirty="0" err="1"/>
              <a:t>BalticNetSchool</a:t>
            </a:r>
            <a:r>
              <a:rPr lang="en-US" dirty="0"/>
              <a:t> </a:t>
            </a:r>
            <a:r>
              <a:rPr lang="ru-RU" dirty="0"/>
              <a:t>и Академии репетиторов-тьюторов, маркетингового агентства</a:t>
            </a:r>
          </a:p>
          <a:p>
            <a:r>
              <a:rPr lang="ru-RU" dirty="0"/>
              <a:t>Репетитор по русскому и английскому языку</a:t>
            </a:r>
          </a:p>
          <a:p>
            <a:r>
              <a:rPr lang="ru-RU" dirty="0"/>
              <a:t>Спикер множества международных деловых площадок</a:t>
            </a:r>
          </a:p>
          <a:p>
            <a:r>
              <a:rPr lang="ru-RU" dirty="0"/>
              <a:t>Автор 4 книг: « Золотая формула сочинения», «Тайм менеджмент мамы» и других.</a:t>
            </a:r>
          </a:p>
          <a:p>
            <a:r>
              <a:rPr lang="ru-RU" dirty="0"/>
              <a:t>В найме более 30 преподавателей и сотрудники по другим направлениям</a:t>
            </a:r>
          </a:p>
          <a:p>
            <a:r>
              <a:rPr lang="ru-RU" dirty="0"/>
              <a:t>Организатор </a:t>
            </a:r>
            <a:r>
              <a:rPr lang="en-US" dirty="0"/>
              <a:t>I </a:t>
            </a:r>
            <a:r>
              <a:rPr lang="ru-RU" dirty="0"/>
              <a:t>премии Репетитор года и</a:t>
            </a:r>
            <a:r>
              <a:rPr lang="en-US" dirty="0"/>
              <a:t> III</a:t>
            </a:r>
            <a:r>
              <a:rPr lang="ru-RU" dirty="0"/>
              <a:t> Международной конференции репетиторов</a:t>
            </a:r>
          </a:p>
        </p:txBody>
      </p:sp>
    </p:spTree>
    <p:extLst>
      <p:ext uri="{BB962C8B-B14F-4D97-AF65-F5344CB8AC3E}">
        <p14:creationId xmlns:p14="http://schemas.microsoft.com/office/powerpoint/2010/main" val="252102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1C2751E-043B-1634-7EF4-9476DB24A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27584"/>
            <a:ext cx="4207153" cy="41044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BEC379-6DF3-3BF3-41F0-2A1C53FE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04" y="796685"/>
            <a:ext cx="4207153" cy="4139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80997E-1B44-254F-7B55-05674B43C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67" y="4427984"/>
            <a:ext cx="4278743" cy="42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8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E8D735-2B07-F716-EB18-2E5B8C74E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28184"/>
            <a:ext cx="4110921" cy="73083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0F70C0-D607-EAB9-7C78-5ECC44057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" y="1128184"/>
            <a:ext cx="4110921" cy="73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62D24-996B-587D-AA0F-9C34CF43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Марина Дерябкина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799BFF-3D73-BC4A-76CA-4A238BFE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63688"/>
            <a:ext cx="8291264" cy="6404531"/>
          </a:xfrm>
        </p:spPr>
        <p:txBody>
          <a:bodyPr/>
          <a:lstStyle/>
          <a:p>
            <a:r>
              <a:rPr lang="ru-RU" dirty="0"/>
              <a:t>Руководитель центра «Формула высоких достижений» - обучается более 50 учеников</a:t>
            </a:r>
          </a:p>
          <a:p>
            <a:r>
              <a:rPr lang="ru-RU" dirty="0"/>
              <a:t>Репетитор по математике, в найме еще 8 преподавателей </a:t>
            </a:r>
          </a:p>
          <a:p>
            <a:r>
              <a:rPr lang="ru-RU" dirty="0"/>
              <a:t>Автор книги: «Легкий способ понять геометрию»</a:t>
            </a:r>
          </a:p>
          <a:p>
            <a:r>
              <a:rPr lang="ru-RU" dirty="0"/>
              <a:t>В прошлом преподаватель вуза.</a:t>
            </a:r>
          </a:p>
          <a:p>
            <a:r>
              <a:rPr lang="ru-RU" dirty="0"/>
              <a:t>Активно ведет социальные сети</a:t>
            </a:r>
          </a:p>
          <a:p>
            <a:r>
              <a:rPr lang="ru-RU" dirty="0"/>
              <a:t>Создан сайт и визуальный концепт бренда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92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D049AE-428D-C656-DF3A-0CB212AAE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" y="1227109"/>
            <a:ext cx="4029912" cy="71642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2FAFF-5DC5-5A82-ADD2-D37888E88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26974"/>
            <a:ext cx="4029912" cy="7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9A5BC-A0E7-C7F6-C19F-EE5825D6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DA7D6A7-A794-447E-7DF9-2898630B1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2" y="1726215"/>
            <a:ext cx="3760507" cy="668534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3D69EB-31E5-85F1-9404-44F1FB15D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-661" r="1932" b="15801"/>
          <a:stretch/>
        </p:blipFill>
        <p:spPr>
          <a:xfrm>
            <a:off x="4427984" y="1410207"/>
            <a:ext cx="4564074" cy="70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0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375</Words>
  <Application>Microsoft Office PowerPoint</Application>
  <PresentationFormat>Произвольный</PresentationFormat>
  <Paragraphs>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Как создать бренд репетитора?</vt:lpstr>
      <vt:lpstr>Бренд репетитора</vt:lpstr>
      <vt:lpstr>В медиапространство транслируется:</vt:lpstr>
      <vt:lpstr>Марина Шейнкман</vt:lpstr>
      <vt:lpstr>Презентация PowerPoint</vt:lpstr>
      <vt:lpstr>Презентация PowerPoint</vt:lpstr>
      <vt:lpstr>Марина Дерябкина</vt:lpstr>
      <vt:lpstr>Презентация PowerPoint</vt:lpstr>
      <vt:lpstr>Презентация PowerPoint</vt:lpstr>
      <vt:lpstr>Презентация PowerPoint</vt:lpstr>
      <vt:lpstr>Надежда Логинова</vt:lpstr>
      <vt:lpstr>Презентация PowerPoint</vt:lpstr>
      <vt:lpstr>Презентация PowerPoint</vt:lpstr>
      <vt:lpstr>Валерия Федорова</vt:lpstr>
      <vt:lpstr>Презентация PowerPoint</vt:lpstr>
      <vt:lpstr>Книги наших репетиторов</vt:lpstr>
      <vt:lpstr>Презентация PowerPoint</vt:lpstr>
      <vt:lpstr>Презентация PowerPoint</vt:lpstr>
      <vt:lpstr>Наши публикации в СМИ</vt:lpstr>
      <vt:lpstr>Журнал «Эксперт РФ», декабрь 2024</vt:lpstr>
      <vt:lpstr>Журнал «Успешная мама»,  январь 2025</vt:lpstr>
      <vt:lpstr>Журнал «Успешная мама»,  январь 2025</vt:lpstr>
      <vt:lpstr>Конференция репетиторов</vt:lpstr>
      <vt:lpstr>II Международная конференция репетиторов, декабрь 2024</vt:lpstr>
      <vt:lpstr>Спикеры Конференции</vt:lpstr>
      <vt:lpstr>Планы на 2025</vt:lpstr>
      <vt:lpstr>Спасибо за внимание!  Подписывайтесь на нашТГ-канал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8</cp:revision>
  <dcterms:modified xsi:type="dcterms:W3CDTF">2025-04-29T07:43:26Z</dcterms:modified>
</cp:coreProperties>
</file>