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notesMasterIdLst>
    <p:notesMasterId r:id="rId22"/>
  </p:notesMasterIdLst>
  <p:sldIdLst>
    <p:sldId id="260" r:id="rId2"/>
    <p:sldId id="301" r:id="rId3"/>
    <p:sldId id="297" r:id="rId4"/>
    <p:sldId id="298" r:id="rId5"/>
    <p:sldId id="299" r:id="rId6"/>
    <p:sldId id="302" r:id="rId7"/>
    <p:sldId id="303" r:id="rId8"/>
    <p:sldId id="304" r:id="rId9"/>
    <p:sldId id="309" r:id="rId10"/>
    <p:sldId id="305" r:id="rId11"/>
    <p:sldId id="306" r:id="rId12"/>
    <p:sldId id="266" r:id="rId13"/>
    <p:sldId id="265" r:id="rId14"/>
    <p:sldId id="308" r:id="rId15"/>
    <p:sldId id="307" r:id="rId16"/>
    <p:sldId id="310" r:id="rId17"/>
    <p:sldId id="261" r:id="rId18"/>
    <p:sldId id="311" r:id="rId19"/>
    <p:sldId id="312" r:id="rId20"/>
    <p:sldId id="257" r:id="rId21"/>
  </p:sldIdLst>
  <p:sldSz cx="9144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35E2642-AE6A-498D-950E-043693E00994}">
          <p14:sldIdLst/>
        </p14:section>
        <p14:section name="Раздел без заголовка" id="{E5365CD3-2337-4023-B6D5-766339E94374}">
          <p14:sldIdLst>
            <p14:sldId id="260"/>
            <p14:sldId id="301"/>
            <p14:sldId id="297"/>
            <p14:sldId id="298"/>
            <p14:sldId id="299"/>
            <p14:sldId id="302"/>
            <p14:sldId id="303"/>
            <p14:sldId id="304"/>
            <p14:sldId id="309"/>
            <p14:sldId id="305"/>
            <p14:sldId id="306"/>
            <p14:sldId id="266"/>
            <p14:sldId id="265"/>
            <p14:sldId id="308"/>
            <p14:sldId id="307"/>
            <p14:sldId id="310"/>
            <p14:sldId id="261"/>
            <p14:sldId id="311"/>
            <p14:sldId id="312"/>
            <p14:sldId id="25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37" autoAdjust="0"/>
  </p:normalViewPr>
  <p:slideViewPr>
    <p:cSldViewPr>
      <p:cViewPr>
        <p:scale>
          <a:sx n="88" d="100"/>
          <a:sy n="88" d="100"/>
        </p:scale>
        <p:origin x="-2304" y="-210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image" Target="../media/image39.jp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image" Target="../media/image39.jp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A9D362-0FAB-4ED8-AAFD-971CCD697932}" type="doc">
      <dgm:prSet loTypeId="urn:microsoft.com/office/officeart/2005/8/layout/funne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257709B-7E16-4328-98CC-52CBDB50DBBD}">
      <dgm:prSet phldrT="[Текст]" custT="1"/>
      <dgm:spPr/>
      <dgm:t>
        <a:bodyPr/>
        <a:lstStyle/>
        <a:p>
          <a:r>
            <a:rPr lang="ru-RU" sz="2000" dirty="0">
              <a:latin typeface="Bahnschrift Light Condensed" panose="020B0502040204020203" pitchFamily="34" charset="0"/>
              <a:cs typeface="Calibri"/>
            </a:rPr>
            <a:t>НА</a:t>
          </a:r>
          <a:r>
            <a:rPr lang="ru-RU" sz="2000" spc="120" dirty="0">
              <a:latin typeface="Bahnschrift Light Condensed" panose="020B0502040204020203" pitchFamily="34" charset="0"/>
              <a:cs typeface="Calibri"/>
            </a:rPr>
            <a:t> </a:t>
          </a:r>
          <a:r>
            <a:rPr lang="ru-RU" sz="2000" dirty="0">
              <a:latin typeface="Bahnschrift Light Condensed" panose="020B0502040204020203" pitchFamily="34" charset="0"/>
              <a:cs typeface="Calibri"/>
            </a:rPr>
            <a:t>ДРУГИХ</a:t>
          </a:r>
          <a:r>
            <a:rPr lang="ru-RU" sz="2000" spc="123" dirty="0">
              <a:latin typeface="Bahnschrift Light Condensed" panose="020B0502040204020203" pitchFamily="34" charset="0"/>
              <a:cs typeface="Calibri"/>
            </a:rPr>
            <a:t> </a:t>
          </a:r>
          <a:r>
            <a:rPr lang="ru-RU" sz="2000" spc="-7" dirty="0">
              <a:latin typeface="Bahnschrift Light Condensed" panose="020B0502040204020203" pitchFamily="34" charset="0"/>
              <a:cs typeface="Calibri"/>
            </a:rPr>
            <a:t>ЛЮДЕЙ</a:t>
          </a:r>
          <a:endParaRPr lang="ru-RU" sz="2000" dirty="0">
            <a:latin typeface="Bahnschrift Light Condensed" panose="020B0502040204020203" pitchFamily="34" charset="0"/>
          </a:endParaRPr>
        </a:p>
      </dgm:t>
    </dgm:pt>
    <dgm:pt modelId="{FC3854EB-C607-412E-919B-0E787B65B533}" type="parTrans" cxnId="{3E119B0F-09CD-4784-8DCF-77B964CF3F14}">
      <dgm:prSet/>
      <dgm:spPr/>
      <dgm:t>
        <a:bodyPr/>
        <a:lstStyle/>
        <a:p>
          <a:endParaRPr lang="ru-RU"/>
        </a:p>
      </dgm:t>
    </dgm:pt>
    <dgm:pt modelId="{F40248FF-89A2-48AF-A053-7A8002087C68}" type="sibTrans" cxnId="{3E119B0F-09CD-4784-8DCF-77B964CF3F14}">
      <dgm:prSet/>
      <dgm:spPr/>
      <dgm:t>
        <a:bodyPr/>
        <a:lstStyle/>
        <a:p>
          <a:endParaRPr lang="ru-RU"/>
        </a:p>
      </dgm:t>
    </dgm:pt>
    <dgm:pt modelId="{4D811030-B78A-4302-8FE2-A59A445D7A1F}">
      <dgm:prSet phldrT="[Текст]" custT="1"/>
      <dgm:spPr/>
      <dgm:t>
        <a:bodyPr/>
        <a:lstStyle/>
        <a:p>
          <a:r>
            <a:rPr lang="ru-RU" sz="2000" dirty="0">
              <a:latin typeface="Bahnschrift Light Condensed" panose="020B0502040204020203" pitchFamily="34" charset="0"/>
              <a:cs typeface="Calibri"/>
            </a:rPr>
            <a:t>НА</a:t>
          </a:r>
          <a:r>
            <a:rPr lang="ru-RU" sz="2000" spc="150" dirty="0">
              <a:latin typeface="Bahnschrift Light Condensed" panose="020B0502040204020203" pitchFamily="34" charset="0"/>
              <a:cs typeface="Calibri"/>
            </a:rPr>
            <a:t> </a:t>
          </a:r>
          <a:r>
            <a:rPr lang="ru-RU" sz="2000" spc="-13" dirty="0">
              <a:latin typeface="Bahnschrift Light Condensed" panose="020B0502040204020203" pitchFamily="34" charset="0"/>
              <a:cs typeface="Calibri"/>
            </a:rPr>
            <a:t>СЕБЯ</a:t>
          </a:r>
          <a:endParaRPr lang="ru-RU" sz="2000" dirty="0">
            <a:latin typeface="Bahnschrift Light Condensed" panose="020B0502040204020203" pitchFamily="34" charset="0"/>
          </a:endParaRPr>
        </a:p>
      </dgm:t>
    </dgm:pt>
    <dgm:pt modelId="{03F04B36-F5A1-44B6-B58C-59DD0190606B}" type="parTrans" cxnId="{F9167BD9-256A-4F24-B540-BBFEFD7780AA}">
      <dgm:prSet/>
      <dgm:spPr/>
      <dgm:t>
        <a:bodyPr/>
        <a:lstStyle/>
        <a:p>
          <a:endParaRPr lang="ru-RU"/>
        </a:p>
      </dgm:t>
    </dgm:pt>
    <dgm:pt modelId="{7036FC9C-B7DB-4B4C-A5EA-74838DC91943}" type="sibTrans" cxnId="{F9167BD9-256A-4F24-B540-BBFEFD7780AA}">
      <dgm:prSet/>
      <dgm:spPr/>
      <dgm:t>
        <a:bodyPr/>
        <a:lstStyle/>
        <a:p>
          <a:endParaRPr lang="ru-RU"/>
        </a:p>
      </dgm:t>
    </dgm:pt>
    <dgm:pt modelId="{D34796AB-9EBF-4F60-8392-920865F7880F}">
      <dgm:prSet phldrT="[Текст]" custT="1"/>
      <dgm:spPr/>
      <dgm:t>
        <a:bodyPr/>
        <a:lstStyle/>
        <a:p>
          <a:r>
            <a:rPr lang="ru-RU" sz="2000" dirty="0">
              <a:latin typeface="Bahnschrift Light Condensed" panose="020B0502040204020203" pitchFamily="34" charset="0"/>
              <a:cs typeface="Calibri"/>
            </a:rPr>
            <a:t>НА</a:t>
          </a:r>
          <a:r>
            <a:rPr lang="ru-RU" sz="2000" spc="150" dirty="0">
              <a:latin typeface="Bahnschrift Light Condensed" panose="020B0502040204020203" pitchFamily="34" charset="0"/>
              <a:cs typeface="Calibri"/>
            </a:rPr>
            <a:t> </a:t>
          </a:r>
          <a:r>
            <a:rPr lang="ru-RU" sz="2000" spc="-7" dirty="0">
              <a:latin typeface="Bahnschrift Light Condensed" panose="020B0502040204020203" pitchFamily="34" charset="0"/>
              <a:cs typeface="Calibri"/>
            </a:rPr>
            <a:t>ОКРУЖАЮЩУЮ ДЕЙСТВИТЕЛЬНОСТЬ</a:t>
          </a:r>
          <a:endParaRPr lang="ru-RU" sz="2000" dirty="0">
            <a:latin typeface="Bahnschrift Light Condensed" panose="020B0502040204020203" pitchFamily="34" charset="0"/>
          </a:endParaRPr>
        </a:p>
      </dgm:t>
    </dgm:pt>
    <dgm:pt modelId="{7FB20ADA-7DA0-45F8-BCCD-555DF106CD3B}" type="parTrans" cxnId="{C604168A-C83B-41E1-936E-FFFB7EECC067}">
      <dgm:prSet/>
      <dgm:spPr/>
      <dgm:t>
        <a:bodyPr/>
        <a:lstStyle/>
        <a:p>
          <a:endParaRPr lang="ru-RU"/>
        </a:p>
      </dgm:t>
    </dgm:pt>
    <dgm:pt modelId="{F28132B4-4FB7-4BE0-9FF3-234C99475A5B}" type="sibTrans" cxnId="{C604168A-C83B-41E1-936E-FFFB7EECC067}">
      <dgm:prSet/>
      <dgm:spPr/>
      <dgm:t>
        <a:bodyPr/>
        <a:lstStyle/>
        <a:p>
          <a:endParaRPr lang="ru-RU"/>
        </a:p>
      </dgm:t>
    </dgm:pt>
    <dgm:pt modelId="{BFB57E08-94FB-4155-8724-F86092A5B64B}">
      <dgm:prSet phldrT="[Текст]"/>
      <dgm:spPr/>
      <dgm:t>
        <a:bodyPr/>
        <a:lstStyle/>
        <a:p>
          <a:endParaRPr lang="ru-RU" dirty="0"/>
        </a:p>
      </dgm:t>
    </dgm:pt>
    <dgm:pt modelId="{9A269491-7628-4699-B3BB-B6C92C446EB6}" type="parTrans" cxnId="{AC819460-E3DA-45C0-8A47-2F9932F1CB3A}">
      <dgm:prSet/>
      <dgm:spPr/>
      <dgm:t>
        <a:bodyPr/>
        <a:lstStyle/>
        <a:p>
          <a:endParaRPr lang="ru-RU"/>
        </a:p>
      </dgm:t>
    </dgm:pt>
    <dgm:pt modelId="{E9D9BAAB-BFEB-463C-AD2A-05BC865232CB}" type="sibTrans" cxnId="{AC819460-E3DA-45C0-8A47-2F9932F1CB3A}">
      <dgm:prSet/>
      <dgm:spPr/>
      <dgm:t>
        <a:bodyPr/>
        <a:lstStyle/>
        <a:p>
          <a:endParaRPr lang="ru-RU"/>
        </a:p>
      </dgm:t>
    </dgm:pt>
    <dgm:pt modelId="{28F54534-C748-4D18-B072-60371D7D43DE}" type="pres">
      <dgm:prSet presAssocID="{1AA9D362-0FAB-4ED8-AAFD-971CCD69793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C1C153-CDC3-482E-8D4F-5B888AB7EC88}" type="pres">
      <dgm:prSet presAssocID="{1AA9D362-0FAB-4ED8-AAFD-971CCD697932}" presName="ellipse" presStyleLbl="trBgShp" presStyleIdx="0" presStyleCnt="1" custLinFactNeighborX="11163" custLinFactNeighborY="63780"/>
      <dgm:spPr/>
    </dgm:pt>
    <dgm:pt modelId="{7D44D34A-FDCB-49D1-9FD9-F417E309E76F}" type="pres">
      <dgm:prSet presAssocID="{1AA9D362-0FAB-4ED8-AAFD-971CCD697932}" presName="arrow1" presStyleLbl="fgShp" presStyleIdx="0" presStyleCnt="1" custLinFactY="100000" custLinFactNeighborX="20287" custLinFactNeighborY="117084"/>
      <dgm:spPr/>
    </dgm:pt>
    <dgm:pt modelId="{1945D1CB-3F79-49DE-854E-B7FB89E0B188}" type="pres">
      <dgm:prSet presAssocID="{1AA9D362-0FAB-4ED8-AAFD-971CCD697932}" presName="rectangle" presStyleLbl="revTx" presStyleIdx="0" presStyleCnt="1" custLinFactNeighborX="5333" custLinFactNeighborY="55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6B384-8AF4-4579-8BFC-965B9E9E563C}" type="pres">
      <dgm:prSet presAssocID="{4D811030-B78A-4302-8FE2-A59A445D7A1F}" presName="item1" presStyleLbl="node1" presStyleIdx="0" presStyleCnt="3" custScaleX="156776" custScaleY="64725" custLinFactNeighborX="12784" custLinFactNeighborY="52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1FDAA-135E-42F8-9C91-A8E220FD3887}" type="pres">
      <dgm:prSet presAssocID="{D34796AB-9EBF-4F60-8392-920865F7880F}" presName="item2" presStyleLbl="node1" presStyleIdx="1" presStyleCnt="3" custLinFactNeighborX="4153" custLinFactNeighborY="48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B7AD9-DC45-4FA0-B371-3F6ECC8BF517}" type="pres">
      <dgm:prSet presAssocID="{BFB57E08-94FB-4155-8724-F86092A5B64B}" presName="item3" presStyleLbl="node1" presStyleIdx="2" presStyleCnt="3" custLinFactNeighborX="55381" custLinFactNeighborY="73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DB91E-468E-45F4-9A63-97749FA0527C}" type="pres">
      <dgm:prSet presAssocID="{1AA9D362-0FAB-4ED8-AAFD-971CCD697932}" presName="funnel" presStyleLbl="trAlignAcc1" presStyleIdx="0" presStyleCnt="1" custScaleX="97576" custScaleY="99470" custLinFactNeighborX="4248" custLinFactNeighborY="31691"/>
      <dgm:spPr/>
    </dgm:pt>
  </dgm:ptLst>
  <dgm:cxnLst>
    <dgm:cxn modelId="{53FD1EE5-F93D-4375-AA86-DEDA7CB37358}" type="presOf" srcId="{1AA9D362-0FAB-4ED8-AAFD-971CCD697932}" destId="{28F54534-C748-4D18-B072-60371D7D43DE}" srcOrd="0" destOrd="0" presId="urn:microsoft.com/office/officeart/2005/8/layout/funnel1"/>
    <dgm:cxn modelId="{3E119B0F-09CD-4784-8DCF-77B964CF3F14}" srcId="{1AA9D362-0FAB-4ED8-AAFD-971CCD697932}" destId="{F257709B-7E16-4328-98CC-52CBDB50DBBD}" srcOrd="0" destOrd="0" parTransId="{FC3854EB-C607-412E-919B-0E787B65B533}" sibTransId="{F40248FF-89A2-48AF-A053-7A8002087C68}"/>
    <dgm:cxn modelId="{FDB58175-A889-4F4C-A1D8-D5F3E4A083D6}" type="presOf" srcId="{4D811030-B78A-4302-8FE2-A59A445D7A1F}" destId="{10A1FDAA-135E-42F8-9C91-A8E220FD3887}" srcOrd="0" destOrd="0" presId="urn:microsoft.com/office/officeart/2005/8/layout/funnel1"/>
    <dgm:cxn modelId="{04B8D30B-E68F-4481-BE2B-2E7352AE0A02}" type="presOf" srcId="{BFB57E08-94FB-4155-8724-F86092A5B64B}" destId="{1945D1CB-3F79-49DE-854E-B7FB89E0B188}" srcOrd="0" destOrd="0" presId="urn:microsoft.com/office/officeart/2005/8/layout/funnel1"/>
    <dgm:cxn modelId="{C652EFD7-FBFA-46CF-8204-84F369B24AA7}" type="presOf" srcId="{F257709B-7E16-4328-98CC-52CBDB50DBBD}" destId="{06BB7AD9-DC45-4FA0-B371-3F6ECC8BF517}" srcOrd="0" destOrd="0" presId="urn:microsoft.com/office/officeart/2005/8/layout/funnel1"/>
    <dgm:cxn modelId="{AC819460-E3DA-45C0-8A47-2F9932F1CB3A}" srcId="{1AA9D362-0FAB-4ED8-AAFD-971CCD697932}" destId="{BFB57E08-94FB-4155-8724-F86092A5B64B}" srcOrd="3" destOrd="0" parTransId="{9A269491-7628-4699-B3BB-B6C92C446EB6}" sibTransId="{E9D9BAAB-BFEB-463C-AD2A-05BC865232CB}"/>
    <dgm:cxn modelId="{F9167BD9-256A-4F24-B540-BBFEFD7780AA}" srcId="{1AA9D362-0FAB-4ED8-AAFD-971CCD697932}" destId="{4D811030-B78A-4302-8FE2-A59A445D7A1F}" srcOrd="1" destOrd="0" parTransId="{03F04B36-F5A1-44B6-B58C-59DD0190606B}" sibTransId="{7036FC9C-B7DB-4B4C-A5EA-74838DC91943}"/>
    <dgm:cxn modelId="{C604168A-C83B-41E1-936E-FFFB7EECC067}" srcId="{1AA9D362-0FAB-4ED8-AAFD-971CCD697932}" destId="{D34796AB-9EBF-4F60-8392-920865F7880F}" srcOrd="2" destOrd="0" parTransId="{7FB20ADA-7DA0-45F8-BCCD-555DF106CD3B}" sibTransId="{F28132B4-4FB7-4BE0-9FF3-234C99475A5B}"/>
    <dgm:cxn modelId="{3C764A2F-CE35-42F0-B8D8-7E768A8A3CB7}" type="presOf" srcId="{D34796AB-9EBF-4F60-8392-920865F7880F}" destId="{4146B384-8AF4-4579-8BFC-965B9E9E563C}" srcOrd="0" destOrd="0" presId="urn:microsoft.com/office/officeart/2005/8/layout/funnel1"/>
    <dgm:cxn modelId="{00115769-C693-47C8-9B8E-96C3980CAFE9}" type="presParOf" srcId="{28F54534-C748-4D18-B072-60371D7D43DE}" destId="{02C1C153-CDC3-482E-8D4F-5B888AB7EC88}" srcOrd="0" destOrd="0" presId="urn:microsoft.com/office/officeart/2005/8/layout/funnel1"/>
    <dgm:cxn modelId="{B9D5C2EC-194A-4581-B8D6-275A30FAD4A7}" type="presParOf" srcId="{28F54534-C748-4D18-B072-60371D7D43DE}" destId="{7D44D34A-FDCB-49D1-9FD9-F417E309E76F}" srcOrd="1" destOrd="0" presId="urn:microsoft.com/office/officeart/2005/8/layout/funnel1"/>
    <dgm:cxn modelId="{3B76AF29-F8B9-4F3B-8142-31D6411FC3F0}" type="presParOf" srcId="{28F54534-C748-4D18-B072-60371D7D43DE}" destId="{1945D1CB-3F79-49DE-854E-B7FB89E0B188}" srcOrd="2" destOrd="0" presId="urn:microsoft.com/office/officeart/2005/8/layout/funnel1"/>
    <dgm:cxn modelId="{86A27788-F347-46D7-B83D-AABCDCE3273C}" type="presParOf" srcId="{28F54534-C748-4D18-B072-60371D7D43DE}" destId="{4146B384-8AF4-4579-8BFC-965B9E9E563C}" srcOrd="3" destOrd="0" presId="urn:microsoft.com/office/officeart/2005/8/layout/funnel1"/>
    <dgm:cxn modelId="{AF729D81-2194-420F-A171-521E74365C37}" type="presParOf" srcId="{28F54534-C748-4D18-B072-60371D7D43DE}" destId="{10A1FDAA-135E-42F8-9C91-A8E220FD3887}" srcOrd="4" destOrd="0" presId="urn:microsoft.com/office/officeart/2005/8/layout/funnel1"/>
    <dgm:cxn modelId="{77D8D370-A743-462D-BEF9-DE9EC001781E}" type="presParOf" srcId="{28F54534-C748-4D18-B072-60371D7D43DE}" destId="{06BB7AD9-DC45-4FA0-B371-3F6ECC8BF517}" srcOrd="5" destOrd="0" presId="urn:microsoft.com/office/officeart/2005/8/layout/funnel1"/>
    <dgm:cxn modelId="{263FA5BF-83E6-447A-B9BF-380FAB653D9A}" type="presParOf" srcId="{28F54534-C748-4D18-B072-60371D7D43DE}" destId="{895DB91E-468E-45F4-9A63-97749FA0527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AA2AC1-758E-438D-BD23-E11B64825BF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91BFAE-A1FB-4C6C-B678-DA48B689292E}">
      <dgm:prSet phldrT="[Текст]"/>
      <dgm:spPr/>
      <dgm:t>
        <a:bodyPr/>
        <a:lstStyle/>
        <a:p>
          <a:r>
            <a:rPr lang="ru-RU" dirty="0">
              <a:latin typeface="Bahnschrift SemiBold" panose="020B0502040204020203" pitchFamily="34" charset="0"/>
            </a:rPr>
            <a:t>ГБОУ Школа № 1357 "На Братиславской"</a:t>
          </a:r>
        </a:p>
      </dgm:t>
    </dgm:pt>
    <dgm:pt modelId="{8D270994-B2C6-4CF3-9EE9-823A1E4ABD5F}" type="parTrans" cxnId="{8E7EFA0B-A3AB-40C2-8B08-36123DFF00E7}">
      <dgm:prSet/>
      <dgm:spPr/>
      <dgm:t>
        <a:bodyPr/>
        <a:lstStyle/>
        <a:p>
          <a:endParaRPr lang="ru-RU"/>
        </a:p>
      </dgm:t>
    </dgm:pt>
    <dgm:pt modelId="{70BB649B-8709-4DB9-9ADA-3DC88F85231E}" type="sibTrans" cxnId="{8E7EFA0B-A3AB-40C2-8B08-36123DFF00E7}">
      <dgm:prSet/>
      <dgm:spPr/>
      <dgm:t>
        <a:bodyPr/>
        <a:lstStyle/>
        <a:p>
          <a:endParaRPr lang="ru-RU"/>
        </a:p>
      </dgm:t>
    </dgm:pt>
    <dgm:pt modelId="{D862D0CA-192E-4839-9A90-F2F52576ED42}">
      <dgm:prSet phldrT="[Текст]"/>
      <dgm:spPr/>
      <dgm:t>
        <a:bodyPr/>
        <a:lstStyle/>
        <a:p>
          <a:r>
            <a:rPr lang="ru-RU" dirty="0">
              <a:latin typeface="Bahnschrift Light Condensed" panose="020B0502040204020203" pitchFamily="34" charset="0"/>
            </a:rPr>
            <a:t>«Ёлочные игрушки как зеркало времени»</a:t>
          </a:r>
        </a:p>
      </dgm:t>
    </dgm:pt>
    <dgm:pt modelId="{01068797-2489-4475-99B8-CE22A41220CD}" type="parTrans" cxnId="{F6936F3A-2CF1-46E2-B275-614AFB29E909}">
      <dgm:prSet/>
      <dgm:spPr/>
      <dgm:t>
        <a:bodyPr/>
        <a:lstStyle/>
        <a:p>
          <a:endParaRPr lang="ru-RU"/>
        </a:p>
      </dgm:t>
    </dgm:pt>
    <dgm:pt modelId="{05BFC665-0F18-444F-987E-40F31104732A}" type="sibTrans" cxnId="{F6936F3A-2CF1-46E2-B275-614AFB29E909}">
      <dgm:prSet/>
      <dgm:spPr/>
      <dgm:t>
        <a:bodyPr/>
        <a:lstStyle/>
        <a:p>
          <a:endParaRPr lang="ru-RU"/>
        </a:p>
      </dgm:t>
    </dgm:pt>
    <dgm:pt modelId="{4B9BF0DD-CD5C-4B02-B4A7-8189E9F2D52C}">
      <dgm:prSet phldrT="[Текст]"/>
      <dgm:spPr/>
      <dgm:t>
        <a:bodyPr/>
        <a:lstStyle/>
        <a:p>
          <a:r>
            <a:rPr lang="ru-RU" dirty="0">
              <a:latin typeface="Bahnschrift SemiBold" panose="020B0502040204020203" pitchFamily="34" charset="0"/>
            </a:rPr>
            <a:t>ГБПОУ "1-й МОК"</a:t>
          </a:r>
        </a:p>
      </dgm:t>
    </dgm:pt>
    <dgm:pt modelId="{0AD9F9BA-7209-46E4-AD02-83B9355AF88F}" type="parTrans" cxnId="{E18D75B7-043F-450D-90CA-C1CDEC511C0C}">
      <dgm:prSet/>
      <dgm:spPr/>
      <dgm:t>
        <a:bodyPr/>
        <a:lstStyle/>
        <a:p>
          <a:endParaRPr lang="ru-RU"/>
        </a:p>
      </dgm:t>
    </dgm:pt>
    <dgm:pt modelId="{12AF1B35-3850-42B3-878B-606B91F0BF33}" type="sibTrans" cxnId="{E18D75B7-043F-450D-90CA-C1CDEC511C0C}">
      <dgm:prSet/>
      <dgm:spPr/>
      <dgm:t>
        <a:bodyPr/>
        <a:lstStyle/>
        <a:p>
          <a:endParaRPr lang="ru-RU"/>
        </a:p>
      </dgm:t>
    </dgm:pt>
    <dgm:pt modelId="{5222720B-A7F2-4B30-8EB5-42FDA4E8DD80}">
      <dgm:prSet phldrT="[Текст]"/>
      <dgm:spPr/>
      <dgm:t>
        <a:bodyPr/>
        <a:lstStyle/>
        <a:p>
          <a:r>
            <a:rPr lang="ru-RU" dirty="0">
              <a:latin typeface="Bahnschrift Light Condensed" panose="020B0502040204020203" pitchFamily="34" charset="0"/>
            </a:rPr>
            <a:t>«274-я Ярцевская дивизия. От экспоната к экспонату»</a:t>
          </a:r>
        </a:p>
      </dgm:t>
    </dgm:pt>
    <dgm:pt modelId="{0BE6D5A1-DE29-4BD2-8ED2-176B9009B2E3}" type="parTrans" cxnId="{428CE0AF-6080-4709-918A-D257BA91FDCE}">
      <dgm:prSet/>
      <dgm:spPr/>
      <dgm:t>
        <a:bodyPr/>
        <a:lstStyle/>
        <a:p>
          <a:endParaRPr lang="ru-RU"/>
        </a:p>
      </dgm:t>
    </dgm:pt>
    <dgm:pt modelId="{BFAECCDC-40ED-4ED6-8CFD-C8BD8D6B0940}" type="sibTrans" cxnId="{428CE0AF-6080-4709-918A-D257BA91FDCE}">
      <dgm:prSet/>
      <dgm:spPr/>
      <dgm:t>
        <a:bodyPr/>
        <a:lstStyle/>
        <a:p>
          <a:endParaRPr lang="ru-RU"/>
        </a:p>
      </dgm:t>
    </dgm:pt>
    <dgm:pt modelId="{3A36E95A-5F2E-4C84-991F-FF9FF8D58E4A}">
      <dgm:prSet phldrT="[Текст]"/>
      <dgm:spPr/>
      <dgm:t>
        <a:bodyPr/>
        <a:lstStyle/>
        <a:p>
          <a:r>
            <a:rPr lang="ru-RU" dirty="0">
              <a:latin typeface="Bahnschrift SemiBold" panose="020B0502040204020203" pitchFamily="34" charset="0"/>
            </a:rPr>
            <a:t>ГБОУ Школа № 2030</a:t>
          </a:r>
        </a:p>
      </dgm:t>
    </dgm:pt>
    <dgm:pt modelId="{78487BB9-47BB-4249-A073-9D1C633727DB}" type="parTrans" cxnId="{239DB10E-0DA6-4EF5-8A1A-2CB222834752}">
      <dgm:prSet/>
      <dgm:spPr/>
      <dgm:t>
        <a:bodyPr/>
        <a:lstStyle/>
        <a:p>
          <a:endParaRPr lang="ru-RU"/>
        </a:p>
      </dgm:t>
    </dgm:pt>
    <dgm:pt modelId="{32E9B752-F7E5-4081-BFD4-61AC585FE448}" type="sibTrans" cxnId="{239DB10E-0DA6-4EF5-8A1A-2CB222834752}">
      <dgm:prSet/>
      <dgm:spPr/>
      <dgm:t>
        <a:bodyPr/>
        <a:lstStyle/>
        <a:p>
          <a:endParaRPr lang="ru-RU"/>
        </a:p>
      </dgm:t>
    </dgm:pt>
    <dgm:pt modelId="{4B510B95-EAE1-4CDA-9A5B-1CEC032A2F0D}">
      <dgm:prSet phldrT="[Текст]"/>
      <dgm:spPr/>
      <dgm:t>
        <a:bodyPr/>
        <a:lstStyle/>
        <a:p>
          <a:r>
            <a:rPr lang="ru-RU" dirty="0">
              <a:latin typeface="Bahnschrift Light Condensed" panose="020B0502040204020203" pitchFamily="34" charset="0"/>
            </a:rPr>
            <a:t>«</a:t>
          </a:r>
          <a:r>
            <a:rPr lang="ru-RU" dirty="0" err="1">
              <a:latin typeface="Bahnschrift Light Condensed" panose="020B0502040204020203" pitchFamily="34" charset="0"/>
            </a:rPr>
            <a:t>Артспецшкольники</a:t>
          </a:r>
          <a:r>
            <a:rPr lang="ru-RU" dirty="0">
              <a:latin typeface="Bahnschrift Light Condensed" panose="020B0502040204020203" pitchFamily="34" charset="0"/>
            </a:rPr>
            <a:t> Красной Пресни в боях за Родину и в мирные дни»</a:t>
          </a:r>
        </a:p>
      </dgm:t>
    </dgm:pt>
    <dgm:pt modelId="{BD03AD3C-D039-46DD-BCE0-A408992CB4B1}" type="parTrans" cxnId="{65CBBD1D-04FA-4922-A18C-FDC18C7A756D}">
      <dgm:prSet/>
      <dgm:spPr/>
      <dgm:t>
        <a:bodyPr/>
        <a:lstStyle/>
        <a:p>
          <a:endParaRPr lang="ru-RU"/>
        </a:p>
      </dgm:t>
    </dgm:pt>
    <dgm:pt modelId="{792115A9-228C-4987-9990-F8DDD9330B5A}" type="sibTrans" cxnId="{65CBBD1D-04FA-4922-A18C-FDC18C7A756D}">
      <dgm:prSet/>
      <dgm:spPr/>
      <dgm:t>
        <a:bodyPr/>
        <a:lstStyle/>
        <a:p>
          <a:endParaRPr lang="ru-RU"/>
        </a:p>
      </dgm:t>
    </dgm:pt>
    <dgm:pt modelId="{001C71D6-8C24-4041-B1B9-A6885E6CBB28}">
      <dgm:prSet phldrT="[Текст]"/>
      <dgm:spPr/>
      <dgm:t>
        <a:bodyPr/>
        <a:lstStyle/>
        <a:p>
          <a:r>
            <a:rPr lang="ru-RU" dirty="0">
              <a:latin typeface="Bahnschrift SemiBold" panose="020B0502040204020203" pitchFamily="34" charset="0"/>
            </a:rPr>
            <a:t>ГБОУ Школа № 1155</a:t>
          </a:r>
        </a:p>
      </dgm:t>
    </dgm:pt>
    <dgm:pt modelId="{61BF1378-4BDC-4B46-A9C2-4E407079F6F0}" type="parTrans" cxnId="{C0E2F240-CDA3-47C9-A520-5E109F476EBC}">
      <dgm:prSet/>
      <dgm:spPr/>
      <dgm:t>
        <a:bodyPr/>
        <a:lstStyle/>
        <a:p>
          <a:endParaRPr lang="ru-RU"/>
        </a:p>
      </dgm:t>
    </dgm:pt>
    <dgm:pt modelId="{E4C1413F-6719-4479-ADF0-73BAF473E333}" type="sibTrans" cxnId="{C0E2F240-CDA3-47C9-A520-5E109F476EBC}">
      <dgm:prSet/>
      <dgm:spPr/>
      <dgm:t>
        <a:bodyPr/>
        <a:lstStyle/>
        <a:p>
          <a:endParaRPr lang="ru-RU"/>
        </a:p>
      </dgm:t>
    </dgm:pt>
    <dgm:pt modelId="{0472D754-3E3C-4064-96D5-5F4A2AD6A6A3}">
      <dgm:prSet phldrT="[Текст]"/>
      <dgm:spPr/>
      <dgm:t>
        <a:bodyPr/>
        <a:lstStyle/>
        <a:p>
          <a:r>
            <a:rPr lang="ru-RU" dirty="0">
              <a:latin typeface="Bahnschrift Light Condensed" panose="020B0502040204020203" pitchFamily="34" charset="0"/>
            </a:rPr>
            <a:t>«Покорение космоса - Победа страны»</a:t>
          </a:r>
        </a:p>
      </dgm:t>
    </dgm:pt>
    <dgm:pt modelId="{6142AC4B-652B-4C73-9462-BD438201FF76}" type="parTrans" cxnId="{B56AD804-B19F-4A51-AD31-7FCF49ED4D7E}">
      <dgm:prSet/>
      <dgm:spPr/>
      <dgm:t>
        <a:bodyPr/>
        <a:lstStyle/>
        <a:p>
          <a:endParaRPr lang="ru-RU"/>
        </a:p>
      </dgm:t>
    </dgm:pt>
    <dgm:pt modelId="{645C4CD3-BAC8-4AAA-9120-1A2BF98D00E7}" type="sibTrans" cxnId="{B56AD804-B19F-4A51-AD31-7FCF49ED4D7E}">
      <dgm:prSet/>
      <dgm:spPr/>
      <dgm:t>
        <a:bodyPr/>
        <a:lstStyle/>
        <a:p>
          <a:endParaRPr lang="ru-RU"/>
        </a:p>
      </dgm:t>
    </dgm:pt>
    <dgm:pt modelId="{EC464904-3E47-4AE8-A85C-26E345E9E1C0}">
      <dgm:prSet phldrT="[Текст]"/>
      <dgm:spPr/>
      <dgm:t>
        <a:bodyPr/>
        <a:lstStyle/>
        <a:p>
          <a:r>
            <a:rPr lang="ru-RU" dirty="0">
              <a:latin typeface="Bahnschrift SemiBold" panose="020B0502040204020203" pitchFamily="34" charset="0"/>
            </a:rPr>
            <a:t>ГБОУ Школа № 504</a:t>
          </a:r>
        </a:p>
      </dgm:t>
    </dgm:pt>
    <dgm:pt modelId="{48B7BE9F-82CE-43DA-AC5C-A5FDC8786202}" type="parTrans" cxnId="{79D6C1CA-A9CE-4B55-A475-830CADE08A4F}">
      <dgm:prSet/>
      <dgm:spPr/>
      <dgm:t>
        <a:bodyPr/>
        <a:lstStyle/>
        <a:p>
          <a:endParaRPr lang="ru-RU"/>
        </a:p>
      </dgm:t>
    </dgm:pt>
    <dgm:pt modelId="{7B039C0D-CDD7-4475-8558-2CF912EAE793}" type="sibTrans" cxnId="{79D6C1CA-A9CE-4B55-A475-830CADE08A4F}">
      <dgm:prSet/>
      <dgm:spPr/>
      <dgm:t>
        <a:bodyPr/>
        <a:lstStyle/>
        <a:p>
          <a:endParaRPr lang="ru-RU"/>
        </a:p>
      </dgm:t>
    </dgm:pt>
    <dgm:pt modelId="{DE24C0F4-C0D5-4E9A-9434-DACF20F12CC5}">
      <dgm:prSet phldrT="[Текст]"/>
      <dgm:spPr/>
      <dgm:t>
        <a:bodyPr/>
        <a:lstStyle/>
        <a:p>
          <a:r>
            <a:rPr lang="ru-RU" dirty="0">
              <a:latin typeface="Bahnschrift Light Condensed" panose="020B0502040204020203" pitchFamily="34" charset="0"/>
            </a:rPr>
            <a:t>«Покорение космоса - Победа страны»</a:t>
          </a:r>
        </a:p>
      </dgm:t>
    </dgm:pt>
    <dgm:pt modelId="{36CB5335-269E-48DE-B17E-67D425B3CA81}" type="parTrans" cxnId="{F079D6A5-C1CC-4DDF-9902-8AF363F764A5}">
      <dgm:prSet/>
      <dgm:spPr/>
      <dgm:t>
        <a:bodyPr/>
        <a:lstStyle/>
        <a:p>
          <a:endParaRPr lang="ru-RU"/>
        </a:p>
      </dgm:t>
    </dgm:pt>
    <dgm:pt modelId="{D75433F1-8C30-4D5D-9759-17F85B6E47F7}" type="sibTrans" cxnId="{F079D6A5-C1CC-4DDF-9902-8AF363F764A5}">
      <dgm:prSet/>
      <dgm:spPr/>
      <dgm:t>
        <a:bodyPr/>
        <a:lstStyle/>
        <a:p>
          <a:endParaRPr lang="ru-RU"/>
        </a:p>
      </dgm:t>
    </dgm:pt>
    <dgm:pt modelId="{245871EE-0FE6-443D-ABBE-46B4DFD2C265}" type="pres">
      <dgm:prSet presAssocID="{15AA2AC1-758E-438D-BD23-E11B64825BF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5F82F8-23A5-4D65-BD47-75174142A37A}" type="pres">
      <dgm:prSet presAssocID="{0491BFAE-A1FB-4C6C-B678-DA48B689292E}" presName="comp" presStyleCnt="0"/>
      <dgm:spPr/>
    </dgm:pt>
    <dgm:pt modelId="{203F2052-5282-4228-B12C-6C0A28F08A86}" type="pres">
      <dgm:prSet presAssocID="{0491BFAE-A1FB-4C6C-B678-DA48B689292E}" presName="box" presStyleLbl="node1" presStyleIdx="0" presStyleCnt="5" custLinFactNeighborX="-634"/>
      <dgm:spPr/>
      <dgm:t>
        <a:bodyPr/>
        <a:lstStyle/>
        <a:p>
          <a:endParaRPr lang="ru-RU"/>
        </a:p>
      </dgm:t>
    </dgm:pt>
    <dgm:pt modelId="{1451AECB-CBF7-4313-B09E-FDBFBB150289}" type="pres">
      <dgm:prSet presAssocID="{0491BFAE-A1FB-4C6C-B678-DA48B689292E}" presName="img" presStyleLbl="fgImgPlace1" presStyleIdx="0" presStyleCnt="5"/>
      <dgm:spPr>
        <a:blipFill>
          <a:blip xmlns:r="http://schemas.openxmlformats.org/officeDocument/2006/relationships" r:embed="rId1"/>
          <a:srcRect/>
          <a:stretch>
            <a:fillRect t="-5000" b="-5000"/>
          </a:stretch>
        </a:blipFill>
      </dgm:spPr>
    </dgm:pt>
    <dgm:pt modelId="{6ADFCEF3-C3EF-4768-81B8-D69685429573}" type="pres">
      <dgm:prSet presAssocID="{0491BFAE-A1FB-4C6C-B678-DA48B689292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2A1E4-ABFA-475C-9643-41E87BCB7996}" type="pres">
      <dgm:prSet presAssocID="{70BB649B-8709-4DB9-9ADA-3DC88F85231E}" presName="spacer" presStyleCnt="0"/>
      <dgm:spPr/>
    </dgm:pt>
    <dgm:pt modelId="{E8353D52-B0C7-48B7-A4F2-B3D1D702FD9A}" type="pres">
      <dgm:prSet presAssocID="{4B9BF0DD-CD5C-4B02-B4A7-8189E9F2D52C}" presName="comp" presStyleCnt="0"/>
      <dgm:spPr/>
    </dgm:pt>
    <dgm:pt modelId="{2669C23A-884B-4E06-951A-9E7C73519BDF}" type="pres">
      <dgm:prSet presAssocID="{4B9BF0DD-CD5C-4B02-B4A7-8189E9F2D52C}" presName="box" presStyleLbl="node1" presStyleIdx="1" presStyleCnt="5"/>
      <dgm:spPr/>
      <dgm:t>
        <a:bodyPr/>
        <a:lstStyle/>
        <a:p>
          <a:endParaRPr lang="ru-RU"/>
        </a:p>
      </dgm:t>
    </dgm:pt>
    <dgm:pt modelId="{2C374083-EFB0-44BC-B054-AF49EECE8BDC}" type="pres">
      <dgm:prSet presAssocID="{4B9BF0DD-CD5C-4B02-B4A7-8189E9F2D52C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0" b="-90000"/>
          </a:stretch>
        </a:blipFill>
      </dgm:spPr>
    </dgm:pt>
    <dgm:pt modelId="{D8A252B4-4AA1-499A-97D0-E9E055EBD16C}" type="pres">
      <dgm:prSet presAssocID="{4B9BF0DD-CD5C-4B02-B4A7-8189E9F2D52C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B0520-EC4E-44FC-983A-10309AE4E28B}" type="pres">
      <dgm:prSet presAssocID="{12AF1B35-3850-42B3-878B-606B91F0BF33}" presName="spacer" presStyleCnt="0"/>
      <dgm:spPr/>
    </dgm:pt>
    <dgm:pt modelId="{54AFCA53-8719-48DD-8290-D802CE1B182E}" type="pres">
      <dgm:prSet presAssocID="{3A36E95A-5F2E-4C84-991F-FF9FF8D58E4A}" presName="comp" presStyleCnt="0"/>
      <dgm:spPr/>
    </dgm:pt>
    <dgm:pt modelId="{0238B774-D1C3-4225-88C3-00F261D67FCA}" type="pres">
      <dgm:prSet presAssocID="{3A36E95A-5F2E-4C84-991F-FF9FF8D58E4A}" presName="box" presStyleLbl="node1" presStyleIdx="2" presStyleCnt="5"/>
      <dgm:spPr/>
      <dgm:t>
        <a:bodyPr/>
        <a:lstStyle/>
        <a:p>
          <a:endParaRPr lang="ru-RU"/>
        </a:p>
      </dgm:t>
    </dgm:pt>
    <dgm:pt modelId="{96531213-C273-4398-8402-A025D81AC03A}" type="pres">
      <dgm:prSet presAssocID="{3A36E95A-5F2E-4C84-991F-FF9FF8D58E4A}" presName="img" presStyleLbl="fgImgPlace1" presStyleIdx="2" presStyleCnt="5"/>
      <dgm:spPr>
        <a:blipFill>
          <a:blip xmlns:r="http://schemas.openxmlformats.org/officeDocument/2006/relationships" r:embed="rId3"/>
          <a:srcRect/>
          <a:stretch>
            <a:fillRect t="-51000" b="-51000"/>
          </a:stretch>
        </a:blipFill>
      </dgm:spPr>
    </dgm:pt>
    <dgm:pt modelId="{FAF4FDBD-79F5-4FFC-B560-59D7F8C4AB74}" type="pres">
      <dgm:prSet presAssocID="{3A36E95A-5F2E-4C84-991F-FF9FF8D58E4A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55D4F7-DB80-4A2B-9D82-874F02D1338F}" type="pres">
      <dgm:prSet presAssocID="{32E9B752-F7E5-4081-BFD4-61AC585FE448}" presName="spacer" presStyleCnt="0"/>
      <dgm:spPr/>
    </dgm:pt>
    <dgm:pt modelId="{8DBA8F9D-0AA7-4797-A23D-B508BE7118F1}" type="pres">
      <dgm:prSet presAssocID="{001C71D6-8C24-4041-B1B9-A6885E6CBB28}" presName="comp" presStyleCnt="0"/>
      <dgm:spPr/>
    </dgm:pt>
    <dgm:pt modelId="{379B8A99-DB5A-46FD-9481-EF11A3E7FA63}" type="pres">
      <dgm:prSet presAssocID="{001C71D6-8C24-4041-B1B9-A6885E6CBB28}" presName="box" presStyleLbl="node1" presStyleIdx="3" presStyleCnt="5"/>
      <dgm:spPr/>
      <dgm:t>
        <a:bodyPr/>
        <a:lstStyle/>
        <a:p>
          <a:endParaRPr lang="ru-RU"/>
        </a:p>
      </dgm:t>
    </dgm:pt>
    <dgm:pt modelId="{27090826-4A32-431B-8E60-B30DD5DF2FAB}" type="pres">
      <dgm:prSet presAssocID="{001C71D6-8C24-4041-B1B9-A6885E6CBB28}" presName="img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BD8C219B-B1EC-40B4-8CD4-931BCAF935DD}" type="pres">
      <dgm:prSet presAssocID="{001C71D6-8C24-4041-B1B9-A6885E6CBB28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815E5-5E15-4713-876F-F5835D44E1E8}" type="pres">
      <dgm:prSet presAssocID="{E4C1413F-6719-4479-ADF0-73BAF473E333}" presName="spacer" presStyleCnt="0"/>
      <dgm:spPr/>
    </dgm:pt>
    <dgm:pt modelId="{41148DA7-669C-4E06-AF74-1144C08E1C01}" type="pres">
      <dgm:prSet presAssocID="{EC464904-3E47-4AE8-A85C-26E345E9E1C0}" presName="comp" presStyleCnt="0"/>
      <dgm:spPr/>
    </dgm:pt>
    <dgm:pt modelId="{359F1C4B-E3B3-4D32-8FBD-1DEBB31B5A88}" type="pres">
      <dgm:prSet presAssocID="{EC464904-3E47-4AE8-A85C-26E345E9E1C0}" presName="box" presStyleLbl="node1" presStyleIdx="4" presStyleCnt="5"/>
      <dgm:spPr/>
      <dgm:t>
        <a:bodyPr/>
        <a:lstStyle/>
        <a:p>
          <a:endParaRPr lang="ru-RU"/>
        </a:p>
      </dgm:t>
    </dgm:pt>
    <dgm:pt modelId="{C3131633-C297-403F-8BAA-1DD329CE875C}" type="pres">
      <dgm:prSet presAssocID="{EC464904-3E47-4AE8-A85C-26E345E9E1C0}" presName="img" presStyleLbl="fgImgPlace1" presStyleIdx="4" presStyleCnt="5"/>
      <dgm:spPr>
        <a:blipFill>
          <a:blip xmlns:r="http://schemas.openxmlformats.org/officeDocument/2006/relationships" r:embed="rId5"/>
          <a:srcRect/>
          <a:stretch>
            <a:fillRect t="-51000" b="-51000"/>
          </a:stretch>
        </a:blipFill>
      </dgm:spPr>
    </dgm:pt>
    <dgm:pt modelId="{C19E5DBB-3D19-4ACF-A127-C9EE46EF8FF4}" type="pres">
      <dgm:prSet presAssocID="{EC464904-3E47-4AE8-A85C-26E345E9E1C0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2D22FC-B89C-446F-96CD-679B1A64657D}" type="presOf" srcId="{001C71D6-8C24-4041-B1B9-A6885E6CBB28}" destId="{BD8C219B-B1EC-40B4-8CD4-931BCAF935DD}" srcOrd="1" destOrd="0" presId="urn:microsoft.com/office/officeart/2005/8/layout/vList4"/>
    <dgm:cxn modelId="{01414894-65DF-4D2A-B0B5-0210C8867696}" type="presOf" srcId="{EC464904-3E47-4AE8-A85C-26E345E9E1C0}" destId="{C19E5DBB-3D19-4ACF-A127-C9EE46EF8FF4}" srcOrd="1" destOrd="0" presId="urn:microsoft.com/office/officeart/2005/8/layout/vList4"/>
    <dgm:cxn modelId="{63AEB59D-0724-440A-8B0B-B62FFE402047}" type="presOf" srcId="{0491BFAE-A1FB-4C6C-B678-DA48B689292E}" destId="{6ADFCEF3-C3EF-4768-81B8-D69685429573}" srcOrd="1" destOrd="0" presId="urn:microsoft.com/office/officeart/2005/8/layout/vList4"/>
    <dgm:cxn modelId="{206D490B-3BC9-43D7-88DF-F8813C95CDD2}" type="presOf" srcId="{001C71D6-8C24-4041-B1B9-A6885E6CBB28}" destId="{379B8A99-DB5A-46FD-9481-EF11A3E7FA63}" srcOrd="0" destOrd="0" presId="urn:microsoft.com/office/officeart/2005/8/layout/vList4"/>
    <dgm:cxn modelId="{428CE0AF-6080-4709-918A-D257BA91FDCE}" srcId="{4B9BF0DD-CD5C-4B02-B4A7-8189E9F2D52C}" destId="{5222720B-A7F2-4B30-8EB5-42FDA4E8DD80}" srcOrd="0" destOrd="0" parTransId="{0BE6D5A1-DE29-4BD2-8ED2-176B9009B2E3}" sibTransId="{BFAECCDC-40ED-4ED6-8CFD-C8BD8D6B0940}"/>
    <dgm:cxn modelId="{C0E4E29C-08BC-4DB6-8808-DBACDA67AC17}" type="presOf" srcId="{DE24C0F4-C0D5-4E9A-9434-DACF20F12CC5}" destId="{C19E5DBB-3D19-4ACF-A127-C9EE46EF8FF4}" srcOrd="1" destOrd="1" presId="urn:microsoft.com/office/officeart/2005/8/layout/vList4"/>
    <dgm:cxn modelId="{C4D0B9E9-7E95-4F55-AA3E-351DBABB5AEC}" type="presOf" srcId="{D862D0CA-192E-4839-9A90-F2F52576ED42}" destId="{203F2052-5282-4228-B12C-6C0A28F08A86}" srcOrd="0" destOrd="1" presId="urn:microsoft.com/office/officeart/2005/8/layout/vList4"/>
    <dgm:cxn modelId="{18DD6517-9F9F-4CFE-80FB-686ABDC1E618}" type="presOf" srcId="{DE24C0F4-C0D5-4E9A-9434-DACF20F12CC5}" destId="{359F1C4B-E3B3-4D32-8FBD-1DEBB31B5A88}" srcOrd="0" destOrd="1" presId="urn:microsoft.com/office/officeart/2005/8/layout/vList4"/>
    <dgm:cxn modelId="{E56B098B-BEC7-4C36-B7E0-F9C6EA9BE427}" type="presOf" srcId="{3A36E95A-5F2E-4C84-991F-FF9FF8D58E4A}" destId="{FAF4FDBD-79F5-4FFC-B560-59D7F8C4AB74}" srcOrd="1" destOrd="0" presId="urn:microsoft.com/office/officeart/2005/8/layout/vList4"/>
    <dgm:cxn modelId="{B56AD804-B19F-4A51-AD31-7FCF49ED4D7E}" srcId="{001C71D6-8C24-4041-B1B9-A6885E6CBB28}" destId="{0472D754-3E3C-4064-96D5-5F4A2AD6A6A3}" srcOrd="0" destOrd="0" parTransId="{6142AC4B-652B-4C73-9462-BD438201FF76}" sibTransId="{645C4CD3-BAC8-4AAA-9120-1A2BF98D00E7}"/>
    <dgm:cxn modelId="{38F30896-6433-4023-AD38-F063D733F7D4}" type="presOf" srcId="{0472D754-3E3C-4064-96D5-5F4A2AD6A6A3}" destId="{379B8A99-DB5A-46FD-9481-EF11A3E7FA63}" srcOrd="0" destOrd="1" presId="urn:microsoft.com/office/officeart/2005/8/layout/vList4"/>
    <dgm:cxn modelId="{79D6C1CA-A9CE-4B55-A475-830CADE08A4F}" srcId="{15AA2AC1-758E-438D-BD23-E11B64825BF2}" destId="{EC464904-3E47-4AE8-A85C-26E345E9E1C0}" srcOrd="4" destOrd="0" parTransId="{48B7BE9F-82CE-43DA-AC5C-A5FDC8786202}" sibTransId="{7B039C0D-CDD7-4475-8558-2CF912EAE793}"/>
    <dgm:cxn modelId="{1ECF5AFE-0987-4B2F-81CB-691276A71606}" type="presOf" srcId="{4B510B95-EAE1-4CDA-9A5B-1CEC032A2F0D}" destId="{FAF4FDBD-79F5-4FFC-B560-59D7F8C4AB74}" srcOrd="1" destOrd="1" presId="urn:microsoft.com/office/officeart/2005/8/layout/vList4"/>
    <dgm:cxn modelId="{63028B28-8D46-4F71-9EA9-BFAB4AF3D112}" type="presOf" srcId="{EC464904-3E47-4AE8-A85C-26E345E9E1C0}" destId="{359F1C4B-E3B3-4D32-8FBD-1DEBB31B5A88}" srcOrd="0" destOrd="0" presId="urn:microsoft.com/office/officeart/2005/8/layout/vList4"/>
    <dgm:cxn modelId="{65CBBD1D-04FA-4922-A18C-FDC18C7A756D}" srcId="{3A36E95A-5F2E-4C84-991F-FF9FF8D58E4A}" destId="{4B510B95-EAE1-4CDA-9A5B-1CEC032A2F0D}" srcOrd="0" destOrd="0" parTransId="{BD03AD3C-D039-46DD-BCE0-A408992CB4B1}" sibTransId="{792115A9-228C-4987-9990-F8DDD9330B5A}"/>
    <dgm:cxn modelId="{F6936F3A-2CF1-46E2-B275-614AFB29E909}" srcId="{0491BFAE-A1FB-4C6C-B678-DA48B689292E}" destId="{D862D0CA-192E-4839-9A90-F2F52576ED42}" srcOrd="0" destOrd="0" parTransId="{01068797-2489-4475-99B8-CE22A41220CD}" sibTransId="{05BFC665-0F18-444F-987E-40F31104732A}"/>
    <dgm:cxn modelId="{FC0A935E-60BF-4791-9886-49FCA373B38F}" type="presOf" srcId="{4B9BF0DD-CD5C-4B02-B4A7-8189E9F2D52C}" destId="{D8A252B4-4AA1-499A-97D0-E9E055EBD16C}" srcOrd="1" destOrd="0" presId="urn:microsoft.com/office/officeart/2005/8/layout/vList4"/>
    <dgm:cxn modelId="{4B389B38-F263-4DC2-BD83-DEF516ECB3A5}" type="presOf" srcId="{4B510B95-EAE1-4CDA-9A5B-1CEC032A2F0D}" destId="{0238B774-D1C3-4225-88C3-00F261D67FCA}" srcOrd="0" destOrd="1" presId="urn:microsoft.com/office/officeart/2005/8/layout/vList4"/>
    <dgm:cxn modelId="{C0E2F240-CDA3-47C9-A520-5E109F476EBC}" srcId="{15AA2AC1-758E-438D-BD23-E11B64825BF2}" destId="{001C71D6-8C24-4041-B1B9-A6885E6CBB28}" srcOrd="3" destOrd="0" parTransId="{61BF1378-4BDC-4B46-A9C2-4E407079F6F0}" sibTransId="{E4C1413F-6719-4479-ADF0-73BAF473E333}"/>
    <dgm:cxn modelId="{78CD0068-24CB-4402-81DD-6CF0185E825E}" type="presOf" srcId="{4B9BF0DD-CD5C-4B02-B4A7-8189E9F2D52C}" destId="{2669C23A-884B-4E06-951A-9E7C73519BDF}" srcOrd="0" destOrd="0" presId="urn:microsoft.com/office/officeart/2005/8/layout/vList4"/>
    <dgm:cxn modelId="{C30E7BE0-B8ED-47C2-8290-058929944DF8}" type="presOf" srcId="{0491BFAE-A1FB-4C6C-B678-DA48B689292E}" destId="{203F2052-5282-4228-B12C-6C0A28F08A86}" srcOrd="0" destOrd="0" presId="urn:microsoft.com/office/officeart/2005/8/layout/vList4"/>
    <dgm:cxn modelId="{8E7EFA0B-A3AB-40C2-8B08-36123DFF00E7}" srcId="{15AA2AC1-758E-438D-BD23-E11B64825BF2}" destId="{0491BFAE-A1FB-4C6C-B678-DA48B689292E}" srcOrd="0" destOrd="0" parTransId="{8D270994-B2C6-4CF3-9EE9-823A1E4ABD5F}" sibTransId="{70BB649B-8709-4DB9-9ADA-3DC88F85231E}"/>
    <dgm:cxn modelId="{E18D75B7-043F-450D-90CA-C1CDEC511C0C}" srcId="{15AA2AC1-758E-438D-BD23-E11B64825BF2}" destId="{4B9BF0DD-CD5C-4B02-B4A7-8189E9F2D52C}" srcOrd="1" destOrd="0" parTransId="{0AD9F9BA-7209-46E4-AD02-83B9355AF88F}" sibTransId="{12AF1B35-3850-42B3-878B-606B91F0BF33}"/>
    <dgm:cxn modelId="{B88D6AD5-9A6A-4C1C-84B9-84C9EB3A4E4F}" type="presOf" srcId="{5222720B-A7F2-4B30-8EB5-42FDA4E8DD80}" destId="{D8A252B4-4AA1-499A-97D0-E9E055EBD16C}" srcOrd="1" destOrd="1" presId="urn:microsoft.com/office/officeart/2005/8/layout/vList4"/>
    <dgm:cxn modelId="{2A24A1F8-A438-4470-8C3C-8157992E485B}" type="presOf" srcId="{15AA2AC1-758E-438D-BD23-E11B64825BF2}" destId="{245871EE-0FE6-443D-ABBE-46B4DFD2C265}" srcOrd="0" destOrd="0" presId="urn:microsoft.com/office/officeart/2005/8/layout/vList4"/>
    <dgm:cxn modelId="{0A1FC84B-B83E-4F9A-BF44-4DA842F90D04}" type="presOf" srcId="{5222720B-A7F2-4B30-8EB5-42FDA4E8DD80}" destId="{2669C23A-884B-4E06-951A-9E7C73519BDF}" srcOrd="0" destOrd="1" presId="urn:microsoft.com/office/officeart/2005/8/layout/vList4"/>
    <dgm:cxn modelId="{CBEFFA33-3C4F-4A1D-90B0-171465B21F92}" type="presOf" srcId="{0472D754-3E3C-4064-96D5-5F4A2AD6A6A3}" destId="{BD8C219B-B1EC-40B4-8CD4-931BCAF935DD}" srcOrd="1" destOrd="1" presId="urn:microsoft.com/office/officeart/2005/8/layout/vList4"/>
    <dgm:cxn modelId="{F079D6A5-C1CC-4DDF-9902-8AF363F764A5}" srcId="{EC464904-3E47-4AE8-A85C-26E345E9E1C0}" destId="{DE24C0F4-C0D5-4E9A-9434-DACF20F12CC5}" srcOrd="0" destOrd="0" parTransId="{36CB5335-269E-48DE-B17E-67D425B3CA81}" sibTransId="{D75433F1-8C30-4D5D-9759-17F85B6E47F7}"/>
    <dgm:cxn modelId="{369CC33D-8299-4A81-B765-9B23862CA80B}" type="presOf" srcId="{D862D0CA-192E-4839-9A90-F2F52576ED42}" destId="{6ADFCEF3-C3EF-4768-81B8-D69685429573}" srcOrd="1" destOrd="1" presId="urn:microsoft.com/office/officeart/2005/8/layout/vList4"/>
    <dgm:cxn modelId="{239DB10E-0DA6-4EF5-8A1A-2CB222834752}" srcId="{15AA2AC1-758E-438D-BD23-E11B64825BF2}" destId="{3A36E95A-5F2E-4C84-991F-FF9FF8D58E4A}" srcOrd="2" destOrd="0" parTransId="{78487BB9-47BB-4249-A073-9D1C633727DB}" sibTransId="{32E9B752-F7E5-4081-BFD4-61AC585FE448}"/>
    <dgm:cxn modelId="{DBDFD6B6-5660-4EFB-B6A6-018718CFD5A8}" type="presOf" srcId="{3A36E95A-5F2E-4C84-991F-FF9FF8D58E4A}" destId="{0238B774-D1C3-4225-88C3-00F261D67FCA}" srcOrd="0" destOrd="0" presId="urn:microsoft.com/office/officeart/2005/8/layout/vList4"/>
    <dgm:cxn modelId="{D1334F88-D724-48DE-A5B1-77EAA6232D7A}" type="presParOf" srcId="{245871EE-0FE6-443D-ABBE-46B4DFD2C265}" destId="{575F82F8-23A5-4D65-BD47-75174142A37A}" srcOrd="0" destOrd="0" presId="urn:microsoft.com/office/officeart/2005/8/layout/vList4"/>
    <dgm:cxn modelId="{52389127-2B53-4CEF-978D-B3113453E933}" type="presParOf" srcId="{575F82F8-23A5-4D65-BD47-75174142A37A}" destId="{203F2052-5282-4228-B12C-6C0A28F08A86}" srcOrd="0" destOrd="0" presId="urn:microsoft.com/office/officeart/2005/8/layout/vList4"/>
    <dgm:cxn modelId="{5E9F3A12-3A82-4E55-BB9E-8EB03DE3CB01}" type="presParOf" srcId="{575F82F8-23A5-4D65-BD47-75174142A37A}" destId="{1451AECB-CBF7-4313-B09E-FDBFBB150289}" srcOrd="1" destOrd="0" presId="urn:microsoft.com/office/officeart/2005/8/layout/vList4"/>
    <dgm:cxn modelId="{165B42BD-D84C-4B6F-A7BF-F706744208A2}" type="presParOf" srcId="{575F82F8-23A5-4D65-BD47-75174142A37A}" destId="{6ADFCEF3-C3EF-4768-81B8-D69685429573}" srcOrd="2" destOrd="0" presId="urn:microsoft.com/office/officeart/2005/8/layout/vList4"/>
    <dgm:cxn modelId="{2C11A400-EE46-4FFA-9B13-253F8DEAC939}" type="presParOf" srcId="{245871EE-0FE6-443D-ABBE-46B4DFD2C265}" destId="{E8F2A1E4-ABFA-475C-9643-41E87BCB7996}" srcOrd="1" destOrd="0" presId="urn:microsoft.com/office/officeart/2005/8/layout/vList4"/>
    <dgm:cxn modelId="{17DA51D1-A223-4F96-9CCB-584FA626CB55}" type="presParOf" srcId="{245871EE-0FE6-443D-ABBE-46B4DFD2C265}" destId="{E8353D52-B0C7-48B7-A4F2-B3D1D702FD9A}" srcOrd="2" destOrd="0" presId="urn:microsoft.com/office/officeart/2005/8/layout/vList4"/>
    <dgm:cxn modelId="{B3E66C69-9468-4585-9612-ACD0F4543D21}" type="presParOf" srcId="{E8353D52-B0C7-48B7-A4F2-B3D1D702FD9A}" destId="{2669C23A-884B-4E06-951A-9E7C73519BDF}" srcOrd="0" destOrd="0" presId="urn:microsoft.com/office/officeart/2005/8/layout/vList4"/>
    <dgm:cxn modelId="{E8B36FA1-348F-40D7-93C2-A428991566F1}" type="presParOf" srcId="{E8353D52-B0C7-48B7-A4F2-B3D1D702FD9A}" destId="{2C374083-EFB0-44BC-B054-AF49EECE8BDC}" srcOrd="1" destOrd="0" presId="urn:microsoft.com/office/officeart/2005/8/layout/vList4"/>
    <dgm:cxn modelId="{33A1F756-C3B1-4AFF-9580-4028C6FA3447}" type="presParOf" srcId="{E8353D52-B0C7-48B7-A4F2-B3D1D702FD9A}" destId="{D8A252B4-4AA1-499A-97D0-E9E055EBD16C}" srcOrd="2" destOrd="0" presId="urn:microsoft.com/office/officeart/2005/8/layout/vList4"/>
    <dgm:cxn modelId="{22E4FCE5-929E-42C4-A0C1-E664181E5A6E}" type="presParOf" srcId="{245871EE-0FE6-443D-ABBE-46B4DFD2C265}" destId="{5E4B0520-EC4E-44FC-983A-10309AE4E28B}" srcOrd="3" destOrd="0" presId="urn:microsoft.com/office/officeart/2005/8/layout/vList4"/>
    <dgm:cxn modelId="{1E6B1E6C-CC5C-4D58-8A73-B84388EAFD4E}" type="presParOf" srcId="{245871EE-0FE6-443D-ABBE-46B4DFD2C265}" destId="{54AFCA53-8719-48DD-8290-D802CE1B182E}" srcOrd="4" destOrd="0" presId="urn:microsoft.com/office/officeart/2005/8/layout/vList4"/>
    <dgm:cxn modelId="{9E536C25-EB91-42BC-8AA3-5C3F3A7024E2}" type="presParOf" srcId="{54AFCA53-8719-48DD-8290-D802CE1B182E}" destId="{0238B774-D1C3-4225-88C3-00F261D67FCA}" srcOrd="0" destOrd="0" presId="urn:microsoft.com/office/officeart/2005/8/layout/vList4"/>
    <dgm:cxn modelId="{1993FB7C-E1D3-4085-9D4D-F614F14178E0}" type="presParOf" srcId="{54AFCA53-8719-48DD-8290-D802CE1B182E}" destId="{96531213-C273-4398-8402-A025D81AC03A}" srcOrd="1" destOrd="0" presId="urn:microsoft.com/office/officeart/2005/8/layout/vList4"/>
    <dgm:cxn modelId="{563CB54F-5F55-49D8-9A2E-C504D160A250}" type="presParOf" srcId="{54AFCA53-8719-48DD-8290-D802CE1B182E}" destId="{FAF4FDBD-79F5-4FFC-B560-59D7F8C4AB74}" srcOrd="2" destOrd="0" presId="urn:microsoft.com/office/officeart/2005/8/layout/vList4"/>
    <dgm:cxn modelId="{71332C17-8E34-415C-BE01-399D9C50924D}" type="presParOf" srcId="{245871EE-0FE6-443D-ABBE-46B4DFD2C265}" destId="{0755D4F7-DB80-4A2B-9D82-874F02D1338F}" srcOrd="5" destOrd="0" presId="urn:microsoft.com/office/officeart/2005/8/layout/vList4"/>
    <dgm:cxn modelId="{6D41738F-2E9C-47BD-9981-FF0A3E8F21E2}" type="presParOf" srcId="{245871EE-0FE6-443D-ABBE-46B4DFD2C265}" destId="{8DBA8F9D-0AA7-4797-A23D-B508BE7118F1}" srcOrd="6" destOrd="0" presId="urn:microsoft.com/office/officeart/2005/8/layout/vList4"/>
    <dgm:cxn modelId="{05245946-C062-4630-9B98-EF163402920F}" type="presParOf" srcId="{8DBA8F9D-0AA7-4797-A23D-B508BE7118F1}" destId="{379B8A99-DB5A-46FD-9481-EF11A3E7FA63}" srcOrd="0" destOrd="0" presId="urn:microsoft.com/office/officeart/2005/8/layout/vList4"/>
    <dgm:cxn modelId="{9328F5EC-348B-497D-A82D-865505025051}" type="presParOf" srcId="{8DBA8F9D-0AA7-4797-A23D-B508BE7118F1}" destId="{27090826-4A32-431B-8E60-B30DD5DF2FAB}" srcOrd="1" destOrd="0" presId="urn:microsoft.com/office/officeart/2005/8/layout/vList4"/>
    <dgm:cxn modelId="{50B81B17-65E2-47A7-B91E-D0E817F73F7C}" type="presParOf" srcId="{8DBA8F9D-0AA7-4797-A23D-B508BE7118F1}" destId="{BD8C219B-B1EC-40B4-8CD4-931BCAF935DD}" srcOrd="2" destOrd="0" presId="urn:microsoft.com/office/officeart/2005/8/layout/vList4"/>
    <dgm:cxn modelId="{719D7340-174C-4CC9-8E6E-BB10F0258FBE}" type="presParOf" srcId="{245871EE-0FE6-443D-ABBE-46B4DFD2C265}" destId="{F04815E5-5E15-4713-876F-F5835D44E1E8}" srcOrd="7" destOrd="0" presId="urn:microsoft.com/office/officeart/2005/8/layout/vList4"/>
    <dgm:cxn modelId="{368E4C49-2B08-4D04-81DA-6169C2E179CF}" type="presParOf" srcId="{245871EE-0FE6-443D-ABBE-46B4DFD2C265}" destId="{41148DA7-669C-4E06-AF74-1144C08E1C01}" srcOrd="8" destOrd="0" presId="urn:microsoft.com/office/officeart/2005/8/layout/vList4"/>
    <dgm:cxn modelId="{2CD0B902-17DD-47CE-B28F-F84303C39866}" type="presParOf" srcId="{41148DA7-669C-4E06-AF74-1144C08E1C01}" destId="{359F1C4B-E3B3-4D32-8FBD-1DEBB31B5A88}" srcOrd="0" destOrd="0" presId="urn:microsoft.com/office/officeart/2005/8/layout/vList4"/>
    <dgm:cxn modelId="{82D677EF-8D29-4AF1-927D-0BD63F792906}" type="presParOf" srcId="{41148DA7-669C-4E06-AF74-1144C08E1C01}" destId="{C3131633-C297-403F-8BAA-1DD329CE875C}" srcOrd="1" destOrd="0" presId="urn:microsoft.com/office/officeart/2005/8/layout/vList4"/>
    <dgm:cxn modelId="{F322691F-29AC-47AF-8B7F-49DE752F88CE}" type="presParOf" srcId="{41148DA7-669C-4E06-AF74-1144C08E1C01}" destId="{C19E5DBB-3D19-4ACF-A127-C9EE46EF8FF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1C153-CDC3-482E-8D4F-5B888AB7EC88}">
      <dsp:nvSpPr>
        <dsp:cNvPr id="0" name=""/>
        <dsp:cNvSpPr/>
      </dsp:nvSpPr>
      <dsp:spPr>
        <a:xfrm>
          <a:off x="2019818" y="1702119"/>
          <a:ext cx="5242560" cy="1820672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44D34A-FDCB-49D1-9FD9-F417E309E76F}">
      <dsp:nvSpPr>
        <dsp:cNvPr id="0" name=""/>
        <dsp:cNvSpPr/>
      </dsp:nvSpPr>
      <dsp:spPr>
        <a:xfrm>
          <a:off x="3762115" y="6410670"/>
          <a:ext cx="1016000" cy="650240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45D1CB-3F79-49DE-854E-B7FB89E0B188}">
      <dsp:nvSpPr>
        <dsp:cNvPr id="0" name=""/>
        <dsp:cNvSpPr/>
      </dsp:nvSpPr>
      <dsp:spPr>
        <a:xfrm>
          <a:off x="1885679" y="5848732"/>
          <a:ext cx="4876800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 dirty="0"/>
        </a:p>
      </dsp:txBody>
      <dsp:txXfrm>
        <a:off x="1885679" y="5848732"/>
        <a:ext cx="4876800" cy="1219200"/>
      </dsp:txXfrm>
    </dsp:sp>
    <dsp:sp modelId="{4146B384-8AF4-4579-8BFC-965B9E9E563C}">
      <dsp:nvSpPr>
        <dsp:cNvPr id="0" name=""/>
        <dsp:cNvSpPr/>
      </dsp:nvSpPr>
      <dsp:spPr>
        <a:xfrm>
          <a:off x="3055242" y="3777998"/>
          <a:ext cx="2867119" cy="118369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Bahnschrift Light Condensed" panose="020B0502040204020203" pitchFamily="34" charset="0"/>
              <a:cs typeface="Calibri"/>
            </a:rPr>
            <a:t>НА</a:t>
          </a:r>
          <a:r>
            <a:rPr lang="ru-RU" sz="2000" kern="1200" spc="150" dirty="0">
              <a:latin typeface="Bahnschrift Light Condensed" panose="020B0502040204020203" pitchFamily="34" charset="0"/>
              <a:cs typeface="Calibri"/>
            </a:rPr>
            <a:t> </a:t>
          </a:r>
          <a:r>
            <a:rPr lang="ru-RU" sz="2000" kern="1200" spc="-7" dirty="0">
              <a:latin typeface="Bahnschrift Light Condensed" panose="020B0502040204020203" pitchFamily="34" charset="0"/>
              <a:cs typeface="Calibri"/>
            </a:rPr>
            <a:t>ОКРУЖАЮЩУЮ ДЕЙСТВИТЕЛЬНОСТЬ</a:t>
          </a:r>
          <a:endParaRPr lang="ru-RU" sz="2000" kern="1200" dirty="0">
            <a:latin typeface="Bahnschrift Light Condensed" panose="020B0502040204020203" pitchFamily="34" charset="0"/>
          </a:endParaRPr>
        </a:p>
      </dsp:txBody>
      <dsp:txXfrm>
        <a:off x="3475122" y="3951345"/>
        <a:ext cx="2027359" cy="836996"/>
      </dsp:txXfrm>
    </dsp:sp>
    <dsp:sp modelId="{10A1FDAA-135E-42F8-9C91-A8E220FD3887}">
      <dsp:nvSpPr>
        <dsp:cNvPr id="0" name=""/>
        <dsp:cNvSpPr/>
      </dsp:nvSpPr>
      <dsp:spPr>
        <a:xfrm>
          <a:off x="2107950" y="2015533"/>
          <a:ext cx="1828800" cy="1828800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Bahnschrift Light Condensed" panose="020B0502040204020203" pitchFamily="34" charset="0"/>
              <a:cs typeface="Calibri"/>
            </a:rPr>
            <a:t>НА</a:t>
          </a:r>
          <a:r>
            <a:rPr lang="ru-RU" sz="2000" kern="1200" spc="150" dirty="0">
              <a:latin typeface="Bahnschrift Light Condensed" panose="020B0502040204020203" pitchFamily="34" charset="0"/>
              <a:cs typeface="Calibri"/>
            </a:rPr>
            <a:t> </a:t>
          </a:r>
          <a:r>
            <a:rPr lang="ru-RU" sz="2000" kern="1200" spc="-13" dirty="0">
              <a:latin typeface="Bahnschrift Light Condensed" panose="020B0502040204020203" pitchFamily="34" charset="0"/>
              <a:cs typeface="Calibri"/>
            </a:rPr>
            <a:t>СЕБЯ</a:t>
          </a:r>
          <a:endParaRPr lang="ru-RU" sz="2000" kern="1200" dirty="0">
            <a:latin typeface="Bahnschrift Light Condensed" panose="020B0502040204020203" pitchFamily="34" charset="0"/>
          </a:endParaRPr>
        </a:p>
      </dsp:txBody>
      <dsp:txXfrm>
        <a:off x="2375772" y="2283355"/>
        <a:ext cx="1293156" cy="1293156"/>
      </dsp:txXfrm>
    </dsp:sp>
    <dsp:sp modelId="{06BB7AD9-DC45-4FA0-B371-3F6ECC8BF517}">
      <dsp:nvSpPr>
        <dsp:cNvPr id="0" name=""/>
        <dsp:cNvSpPr/>
      </dsp:nvSpPr>
      <dsp:spPr>
        <a:xfrm>
          <a:off x="4914247" y="2028558"/>
          <a:ext cx="1828800" cy="1828800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Bahnschrift Light Condensed" panose="020B0502040204020203" pitchFamily="34" charset="0"/>
              <a:cs typeface="Calibri"/>
            </a:rPr>
            <a:t>НА</a:t>
          </a:r>
          <a:r>
            <a:rPr lang="ru-RU" sz="2000" kern="1200" spc="120" dirty="0">
              <a:latin typeface="Bahnschrift Light Condensed" panose="020B0502040204020203" pitchFamily="34" charset="0"/>
              <a:cs typeface="Calibri"/>
            </a:rPr>
            <a:t> </a:t>
          </a:r>
          <a:r>
            <a:rPr lang="ru-RU" sz="2000" kern="1200" dirty="0">
              <a:latin typeface="Bahnschrift Light Condensed" panose="020B0502040204020203" pitchFamily="34" charset="0"/>
              <a:cs typeface="Calibri"/>
            </a:rPr>
            <a:t>ДРУГИХ</a:t>
          </a:r>
          <a:r>
            <a:rPr lang="ru-RU" sz="2000" kern="1200" spc="123" dirty="0">
              <a:latin typeface="Bahnschrift Light Condensed" panose="020B0502040204020203" pitchFamily="34" charset="0"/>
              <a:cs typeface="Calibri"/>
            </a:rPr>
            <a:t> </a:t>
          </a:r>
          <a:r>
            <a:rPr lang="ru-RU" sz="2000" kern="1200" spc="-7" dirty="0">
              <a:latin typeface="Bahnschrift Light Condensed" panose="020B0502040204020203" pitchFamily="34" charset="0"/>
              <a:cs typeface="Calibri"/>
            </a:rPr>
            <a:t>ЛЮДЕЙ</a:t>
          </a:r>
          <a:endParaRPr lang="ru-RU" sz="2000" kern="1200" dirty="0">
            <a:latin typeface="Bahnschrift Light Condensed" panose="020B0502040204020203" pitchFamily="34" charset="0"/>
          </a:endParaRPr>
        </a:p>
      </dsp:txBody>
      <dsp:txXfrm>
        <a:off x="5182069" y="2296380"/>
        <a:ext cx="1293156" cy="1293156"/>
      </dsp:txXfrm>
    </dsp:sp>
    <dsp:sp modelId="{895DB91E-468E-45F4-9A63-97749FA0527C}">
      <dsp:nvSpPr>
        <dsp:cNvPr id="0" name=""/>
        <dsp:cNvSpPr/>
      </dsp:nvSpPr>
      <dsp:spPr>
        <a:xfrm>
          <a:off x="1529852" y="1771909"/>
          <a:ext cx="5551684" cy="452755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F2052-5282-4228-B12C-6C0A28F08A86}">
      <dsp:nvSpPr>
        <dsp:cNvPr id="0" name=""/>
        <dsp:cNvSpPr/>
      </dsp:nvSpPr>
      <dsp:spPr>
        <a:xfrm>
          <a:off x="0" y="0"/>
          <a:ext cx="5812773" cy="7631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Bahnschrift SemiBold" panose="020B0502040204020203" pitchFamily="34" charset="0"/>
            </a:rPr>
            <a:t>ГБОУ Школа № 1357 "На Братиславской"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Bahnschrift Light Condensed" panose="020B0502040204020203" pitchFamily="34" charset="0"/>
            </a:rPr>
            <a:t>«Ёлочные игрушки как зеркало времени»</a:t>
          </a:r>
        </a:p>
      </dsp:txBody>
      <dsp:txXfrm>
        <a:off x="1238874" y="0"/>
        <a:ext cx="4573899" cy="763194"/>
      </dsp:txXfrm>
    </dsp:sp>
    <dsp:sp modelId="{1451AECB-CBF7-4313-B09E-FDBFBB150289}">
      <dsp:nvSpPr>
        <dsp:cNvPr id="0" name=""/>
        <dsp:cNvSpPr/>
      </dsp:nvSpPr>
      <dsp:spPr>
        <a:xfrm>
          <a:off x="76319" y="76319"/>
          <a:ext cx="1162554" cy="6105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69C23A-884B-4E06-951A-9E7C73519BDF}">
      <dsp:nvSpPr>
        <dsp:cNvPr id="0" name=""/>
        <dsp:cNvSpPr/>
      </dsp:nvSpPr>
      <dsp:spPr>
        <a:xfrm>
          <a:off x="0" y="839513"/>
          <a:ext cx="5812773" cy="7631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Bahnschrift SemiBold" panose="020B0502040204020203" pitchFamily="34" charset="0"/>
            </a:rPr>
            <a:t>ГБПОУ "1-й МОК"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Bahnschrift Light Condensed" panose="020B0502040204020203" pitchFamily="34" charset="0"/>
            </a:rPr>
            <a:t>«274-я Ярцевская дивизия. От экспоната к экспонату»</a:t>
          </a:r>
        </a:p>
      </dsp:txBody>
      <dsp:txXfrm>
        <a:off x="1238874" y="839513"/>
        <a:ext cx="4573899" cy="763194"/>
      </dsp:txXfrm>
    </dsp:sp>
    <dsp:sp modelId="{2C374083-EFB0-44BC-B054-AF49EECE8BDC}">
      <dsp:nvSpPr>
        <dsp:cNvPr id="0" name=""/>
        <dsp:cNvSpPr/>
      </dsp:nvSpPr>
      <dsp:spPr>
        <a:xfrm>
          <a:off x="76319" y="915833"/>
          <a:ext cx="1162554" cy="6105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0" b="-9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38B774-D1C3-4225-88C3-00F261D67FCA}">
      <dsp:nvSpPr>
        <dsp:cNvPr id="0" name=""/>
        <dsp:cNvSpPr/>
      </dsp:nvSpPr>
      <dsp:spPr>
        <a:xfrm>
          <a:off x="0" y="1679027"/>
          <a:ext cx="5812773" cy="7631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Bahnschrift SemiBold" panose="020B0502040204020203" pitchFamily="34" charset="0"/>
            </a:rPr>
            <a:t>ГБОУ Школа № 2030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Bahnschrift Light Condensed" panose="020B0502040204020203" pitchFamily="34" charset="0"/>
            </a:rPr>
            <a:t>«</a:t>
          </a:r>
          <a:r>
            <a:rPr lang="ru-RU" sz="1400" kern="1200" dirty="0" err="1">
              <a:latin typeface="Bahnschrift Light Condensed" panose="020B0502040204020203" pitchFamily="34" charset="0"/>
            </a:rPr>
            <a:t>Артспецшкольники</a:t>
          </a:r>
          <a:r>
            <a:rPr lang="ru-RU" sz="1400" kern="1200" dirty="0">
              <a:latin typeface="Bahnschrift Light Condensed" panose="020B0502040204020203" pitchFamily="34" charset="0"/>
            </a:rPr>
            <a:t> Красной Пресни в боях за Родину и в мирные дни»</a:t>
          </a:r>
        </a:p>
      </dsp:txBody>
      <dsp:txXfrm>
        <a:off x="1238874" y="1679027"/>
        <a:ext cx="4573899" cy="763194"/>
      </dsp:txXfrm>
    </dsp:sp>
    <dsp:sp modelId="{96531213-C273-4398-8402-A025D81AC03A}">
      <dsp:nvSpPr>
        <dsp:cNvPr id="0" name=""/>
        <dsp:cNvSpPr/>
      </dsp:nvSpPr>
      <dsp:spPr>
        <a:xfrm>
          <a:off x="76319" y="1755347"/>
          <a:ext cx="1162554" cy="6105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t="-51000" b="-5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9B8A99-DB5A-46FD-9481-EF11A3E7FA63}">
      <dsp:nvSpPr>
        <dsp:cNvPr id="0" name=""/>
        <dsp:cNvSpPr/>
      </dsp:nvSpPr>
      <dsp:spPr>
        <a:xfrm>
          <a:off x="0" y="2518541"/>
          <a:ext cx="5812773" cy="7631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Bahnschrift SemiBold" panose="020B0502040204020203" pitchFamily="34" charset="0"/>
            </a:rPr>
            <a:t>ГБОУ Школа № 1155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Bahnschrift Light Condensed" panose="020B0502040204020203" pitchFamily="34" charset="0"/>
            </a:rPr>
            <a:t>«Покорение космоса - Победа страны»</a:t>
          </a:r>
        </a:p>
      </dsp:txBody>
      <dsp:txXfrm>
        <a:off x="1238874" y="2518541"/>
        <a:ext cx="4573899" cy="763194"/>
      </dsp:txXfrm>
    </dsp:sp>
    <dsp:sp modelId="{27090826-4A32-431B-8E60-B30DD5DF2FAB}">
      <dsp:nvSpPr>
        <dsp:cNvPr id="0" name=""/>
        <dsp:cNvSpPr/>
      </dsp:nvSpPr>
      <dsp:spPr>
        <a:xfrm>
          <a:off x="76319" y="2594860"/>
          <a:ext cx="1162554" cy="6105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9F1C4B-E3B3-4D32-8FBD-1DEBB31B5A88}">
      <dsp:nvSpPr>
        <dsp:cNvPr id="0" name=""/>
        <dsp:cNvSpPr/>
      </dsp:nvSpPr>
      <dsp:spPr>
        <a:xfrm>
          <a:off x="0" y="3358055"/>
          <a:ext cx="5812773" cy="7631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Bahnschrift SemiBold" panose="020B0502040204020203" pitchFamily="34" charset="0"/>
            </a:rPr>
            <a:t>ГБОУ Школа № 504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Bahnschrift Light Condensed" panose="020B0502040204020203" pitchFamily="34" charset="0"/>
            </a:rPr>
            <a:t>«Покорение космоса - Победа страны»</a:t>
          </a:r>
        </a:p>
      </dsp:txBody>
      <dsp:txXfrm>
        <a:off x="1238874" y="3358055"/>
        <a:ext cx="4573899" cy="763194"/>
      </dsp:txXfrm>
    </dsp:sp>
    <dsp:sp modelId="{C3131633-C297-403F-8BAA-1DD329CE875C}">
      <dsp:nvSpPr>
        <dsp:cNvPr id="0" name=""/>
        <dsp:cNvSpPr/>
      </dsp:nvSpPr>
      <dsp:spPr>
        <a:xfrm>
          <a:off x="76319" y="3434374"/>
          <a:ext cx="1162554" cy="6105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/>
          <a:srcRect/>
          <a:stretch>
            <a:fillRect t="-51000" b="-5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08612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25600" latinLnBrk="0">
      <a:defRPr sz="2000">
        <a:latin typeface="+mj-lt"/>
        <a:ea typeface="+mj-ea"/>
        <a:cs typeface="+mj-cs"/>
        <a:sym typeface="Calibri"/>
      </a:defRPr>
    </a:lvl1pPr>
    <a:lvl2pPr indent="228600" defTabSz="1625600" latinLnBrk="0">
      <a:defRPr sz="2000">
        <a:latin typeface="+mj-lt"/>
        <a:ea typeface="+mj-ea"/>
        <a:cs typeface="+mj-cs"/>
        <a:sym typeface="Calibri"/>
      </a:defRPr>
    </a:lvl2pPr>
    <a:lvl3pPr indent="457200" defTabSz="1625600" latinLnBrk="0">
      <a:defRPr sz="2000">
        <a:latin typeface="+mj-lt"/>
        <a:ea typeface="+mj-ea"/>
        <a:cs typeface="+mj-cs"/>
        <a:sym typeface="Calibri"/>
      </a:defRPr>
    </a:lvl3pPr>
    <a:lvl4pPr indent="685800" defTabSz="1625600" latinLnBrk="0">
      <a:defRPr sz="2000">
        <a:latin typeface="+mj-lt"/>
        <a:ea typeface="+mj-ea"/>
        <a:cs typeface="+mj-cs"/>
        <a:sym typeface="Calibri"/>
      </a:defRPr>
    </a:lvl4pPr>
    <a:lvl5pPr indent="914400" defTabSz="1625600" latinLnBrk="0">
      <a:defRPr sz="2000">
        <a:latin typeface="+mj-lt"/>
        <a:ea typeface="+mj-ea"/>
        <a:cs typeface="+mj-cs"/>
        <a:sym typeface="Calibri"/>
      </a:defRPr>
    </a:lvl5pPr>
    <a:lvl6pPr indent="1143000" defTabSz="1625600" latinLnBrk="0">
      <a:defRPr sz="2000">
        <a:latin typeface="+mj-lt"/>
        <a:ea typeface="+mj-ea"/>
        <a:cs typeface="+mj-cs"/>
        <a:sym typeface="Calibri"/>
      </a:defRPr>
    </a:lvl6pPr>
    <a:lvl7pPr indent="1371600" defTabSz="1625600" latinLnBrk="0">
      <a:defRPr sz="2000">
        <a:latin typeface="+mj-lt"/>
        <a:ea typeface="+mj-ea"/>
        <a:cs typeface="+mj-cs"/>
        <a:sym typeface="Calibri"/>
      </a:defRPr>
    </a:lvl7pPr>
    <a:lvl8pPr indent="1600200" defTabSz="1625600" latinLnBrk="0">
      <a:defRPr sz="2000">
        <a:latin typeface="+mj-lt"/>
        <a:ea typeface="+mj-ea"/>
        <a:cs typeface="+mj-cs"/>
        <a:sym typeface="Calibri"/>
      </a:defRPr>
    </a:lvl8pPr>
    <a:lvl9pPr indent="1828800" defTabSz="1625600" latinLnBrk="0">
      <a:defRPr sz="20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5D3BF3-D352-46FC-8343-31F56E6730E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8C30B2D-9C23-FF47-0DAA-928BCF56E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D479323-88C9-6023-5B5B-4EB94F4AEC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FF27A9A-F290-FCDE-70F9-1FCBF531C5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D80BD64-3ECE-A1C5-4D00-73056F8778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5D3BF3-D352-46FC-8343-31F56E6730E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239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2D829A5-3024-92D8-C3C4-C8ACD8D83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FA9D1C5-5D5F-A690-ACEA-2DAA51BB66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6E59DBD-C04D-B1DF-A5AD-0D9BCBB734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32F3B7C-5312-811D-8DF4-1D6245F3B5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5D3BF3-D352-46FC-8343-31F56E6730E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629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2DE87E3-D3DA-6DDA-FD2E-7A249E345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0FDD111-B252-269F-2131-9DD9F29963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2E74DD7-7EEA-2705-7C22-75B29ABBE9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05EA2AF-CA4F-29B9-BA17-51CC6CC6FF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5D3BF3-D352-46FC-8343-31F56E6730E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898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79859E3-E516-6A7B-17BA-1186F5C6A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A4FA26A-6540-10AF-2E83-3BE617EBF9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4BE8056-4EEC-6216-A4DB-FC55473C9F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910319C-BC42-56FD-F896-78B36ACFF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5D3BF3-D352-46FC-8343-31F56E6730E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619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40569"/>
            <a:ext cx="77724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80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7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66186"/>
            <a:ext cx="205740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66186"/>
            <a:ext cx="601980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05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3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875867"/>
            <a:ext cx="77724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875620"/>
            <a:ext cx="77724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90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133602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133602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899833"/>
            <a:ext cx="404018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2046817"/>
            <a:ext cx="4041775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899833"/>
            <a:ext cx="4041775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92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75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3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364067"/>
            <a:ext cx="3008313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364069"/>
            <a:ext cx="5111750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913469"/>
            <a:ext cx="3008313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90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6400801"/>
            <a:ext cx="54864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817033"/>
            <a:ext cx="54864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7156452"/>
            <a:ext cx="54864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69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133602"/>
            <a:ext cx="82296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8475136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EE8B6-6E3C-43DB-9596-4DF3C6574126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8475136"/>
            <a:ext cx="2895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8475136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1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.jpe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4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4.png"/><Relationship Id="rId3" Type="http://schemas.openxmlformats.org/officeDocument/2006/relationships/image" Target="../media/image37.jpeg"/><Relationship Id="rId7" Type="http://schemas.openxmlformats.org/officeDocument/2006/relationships/image" Target="../media/image4.pn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diagramColors" Target="../diagrams/colors2.xml"/><Relationship Id="rId5" Type="http://schemas.openxmlformats.org/officeDocument/2006/relationships/image" Target="../media/image2.png"/><Relationship Id="rId15" Type="http://schemas.openxmlformats.org/officeDocument/2006/relationships/image" Target="../media/image46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38.png"/><Relationship Id="rId9" Type="http://schemas.openxmlformats.org/officeDocument/2006/relationships/diagramLayout" Target="../diagrams/layout2.xml"/><Relationship Id="rId1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openxmlformats.org/officeDocument/2006/relationships/image" Target="../media/image4.png"/><Relationship Id="rId4" Type="http://schemas.openxmlformats.org/officeDocument/2006/relationships/image" Target="../media/image25.jpeg"/><Relationship Id="rId9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8.png"/><Relationship Id="rId5" Type="http://schemas.openxmlformats.org/officeDocument/2006/relationships/image" Target="../media/image16.png"/><Relationship Id="rId1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15.png"/><Relationship Id="rId9" Type="http://schemas.openxmlformats.org/officeDocument/2006/relationships/image" Target="../media/image3.jpe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12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2.png"/><Relationship Id="rId5" Type="http://schemas.openxmlformats.org/officeDocument/2006/relationships/image" Target="../media/image11.png"/><Relationship Id="rId10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openxmlformats.org/officeDocument/2006/relationships/image" Target="../media/image4.png"/><Relationship Id="rId4" Type="http://schemas.openxmlformats.org/officeDocument/2006/relationships/image" Target="../media/image25.jpeg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755576" y="2987824"/>
            <a:ext cx="7772400" cy="196003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BC3D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Учим Знать Историю</a:t>
            </a:r>
            <a:br>
              <a:rPr lang="ru-RU" sz="3600" b="1" dirty="0">
                <a:solidFill>
                  <a:srgbClr val="BC3D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ru-RU" sz="3600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861356" y="5940152"/>
            <a:ext cx="7560840" cy="195275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Крымова Татьяна </a:t>
            </a:r>
            <a:r>
              <a:rPr lang="ru-RU" sz="2400" b="1" dirty="0" err="1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Владленовна</a:t>
            </a: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</a:t>
            </a:r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заместитель руководителя Проекта «</a:t>
            </a:r>
            <a:r>
              <a:rPr lang="ru-RU" sz="2400" b="1" dirty="0" err="1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УчимЗнаем</a:t>
            </a:r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»,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Ляховецкий Александр Петрович – тьютор госпитальной школы «</a:t>
            </a:r>
            <a:r>
              <a:rPr lang="ru-RU" sz="2400" b="1" dirty="0" err="1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УчимЗнаем</a:t>
            </a:r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»</a:t>
            </a:r>
          </a:p>
          <a:p>
            <a:endParaRPr lang="ru-RU" sz="2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A73F1A5-FA4B-BB3E-1398-F3B9DE51C7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1983"/>
            <a:ext cx="1475656" cy="98264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29731FD-FA94-F754-58ED-1000952970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041" y="1645952"/>
            <a:ext cx="1060704" cy="4137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76A4D3B-32A8-B4C3-C75C-836C49AA12C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233" y="1006404"/>
            <a:ext cx="677148" cy="120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58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99E1002-F56B-EAC7-0756-839406ADA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671E180-6774-FD30-CAF6-3C16C3415C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1983"/>
            <a:ext cx="1475656" cy="98264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063381B-B938-D3C5-BB05-A5EEFBBA0B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041" y="1645952"/>
            <a:ext cx="1060704" cy="4137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B55F672-BB80-A0B3-0C14-1B3C015164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233" y="1006404"/>
            <a:ext cx="677148" cy="12091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AB1FADD-7B22-488C-3005-E3098BDF8F7C}"/>
              </a:ext>
            </a:extLst>
          </p:cNvPr>
          <p:cNvSpPr txBox="1"/>
          <p:nvPr/>
        </p:nvSpPr>
        <p:spPr>
          <a:xfrm>
            <a:off x="4716016" y="1560447"/>
            <a:ext cx="48050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BC3D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Учим Знать Историю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61559F8-0201-8D83-93B9-CF6C001C4C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99" t="34074" r="14832" b="5847"/>
          <a:stretch/>
        </p:blipFill>
        <p:spPr>
          <a:xfrm>
            <a:off x="184150" y="2263360"/>
            <a:ext cx="8775700" cy="57619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3E3FBBE-6CB3-7C62-9394-BFE0C25C53DE}"/>
              </a:ext>
            </a:extLst>
          </p:cNvPr>
          <p:cNvSpPr txBox="1"/>
          <p:nvPr/>
        </p:nvSpPr>
        <p:spPr>
          <a:xfrm>
            <a:off x="194086" y="8244408"/>
            <a:ext cx="90438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Ямбург Е.А., Шариков С.В. Построение образовательной среды для детей, находящихся на длительном лечении в стационарах медицинских учреждений</a:t>
            </a:r>
            <a:r>
              <a:rPr lang="ru-RU" sz="1000" b="0" i="0" dirty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0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524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E486367-6A0D-F22A-8912-FF4E29C32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58C73B1-2BE3-DB64-70BB-E202AADC36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1983"/>
            <a:ext cx="1475656" cy="98264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2CA779E-E3B8-6FAE-3213-DB278722C8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041" y="1645952"/>
            <a:ext cx="1060704" cy="4137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213AF7A-ED91-4E32-478A-E6B6594D69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233" y="1006404"/>
            <a:ext cx="677148" cy="12091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A424A5A-253B-DDF3-F498-C0018CBD84C2}"/>
              </a:ext>
            </a:extLst>
          </p:cNvPr>
          <p:cNvSpPr txBox="1"/>
          <p:nvPr/>
        </p:nvSpPr>
        <p:spPr>
          <a:xfrm>
            <a:off x="4716016" y="1560447"/>
            <a:ext cx="48050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BC3D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Учим Знать Историю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F1BFFB2-8D62-28F7-D2AB-95F339C77F5D}"/>
              </a:ext>
            </a:extLst>
          </p:cNvPr>
          <p:cNvSpPr txBox="1"/>
          <p:nvPr/>
        </p:nvSpPr>
        <p:spPr>
          <a:xfrm>
            <a:off x="5004048" y="2192281"/>
            <a:ext cx="62928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1950A0"/>
                </a:solidFill>
                <a:effectLst/>
                <a:latin typeface="Bahnschrift" panose="020B0502040204020203" pitchFamily="34" charset="0"/>
              </a:rPr>
              <a:t>Событийность</a:t>
            </a:r>
            <a:endParaRPr lang="ru-RU" sz="3200" i="1" dirty="0">
              <a:solidFill>
                <a:srgbClr val="1950A0"/>
              </a:solidFill>
              <a:latin typeface="Bahnschrift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A9F6957-4472-0C45-4684-1DEA893F8B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4007" y="6694287"/>
            <a:ext cx="2940242" cy="1778532"/>
          </a:xfrm>
          <a:prstGeom prst="round2DiagRect">
            <a:avLst>
              <a:gd name="adj1" fmla="val 16667"/>
              <a:gd name="adj2" fmla="val 598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CACC70F-15A2-8412-626F-F9FEA3F6B49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3180" y="4918063"/>
            <a:ext cx="2594962" cy="1490500"/>
          </a:xfrm>
          <a:prstGeom prst="round2DiagRect">
            <a:avLst>
              <a:gd name="adj1" fmla="val 16667"/>
              <a:gd name="adj2" fmla="val 543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B90B7ED-3EC4-3D1C-93BA-EA8BB532D13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3180" y="3090954"/>
            <a:ext cx="2594962" cy="1575440"/>
          </a:xfrm>
          <a:prstGeom prst="round2DiagRect">
            <a:avLst>
              <a:gd name="adj1" fmla="val 16667"/>
              <a:gd name="adj2" fmla="val 704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F1B278A-FFA5-24EB-4E7F-ED03C0913EF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3180" y="6694287"/>
            <a:ext cx="2583166" cy="1778532"/>
          </a:xfrm>
          <a:prstGeom prst="round2DiagRect">
            <a:avLst>
              <a:gd name="adj1" fmla="val 16667"/>
              <a:gd name="adj2" fmla="val 1008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7A374603-A749-F6AB-249A-B92E9428FDF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37" y="6694287"/>
            <a:ext cx="2760339" cy="1778532"/>
          </a:xfrm>
          <a:prstGeom prst="round2DiagRect">
            <a:avLst>
              <a:gd name="adj1" fmla="val 16667"/>
              <a:gd name="adj2" fmla="val 1024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227ADAA-1394-F475-C74E-22649B73B9EA}"/>
              </a:ext>
            </a:extLst>
          </p:cNvPr>
          <p:cNvSpPr txBox="1"/>
          <p:nvPr/>
        </p:nvSpPr>
        <p:spPr>
          <a:xfrm>
            <a:off x="543788" y="4111496"/>
            <a:ext cx="5590461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500" b="1" i="0" dirty="0">
                <a:solidFill>
                  <a:schemeClr val="tx1"/>
                </a:solidFill>
                <a:effectLst/>
                <a:latin typeface="Bahnschrift SemiBold" panose="020B0502040204020203" pitchFamily="34" charset="0"/>
              </a:rPr>
              <a:t>Образовательное событие — </a:t>
            </a:r>
            <a:r>
              <a:rPr lang="ru-RU" sz="2500" i="0" dirty="0">
                <a:solidFill>
                  <a:schemeClr val="tx1"/>
                </a:solidFill>
                <a:effectLst/>
                <a:latin typeface="Bahnschrift Light Condensed" panose="020B0502040204020203" pitchFamily="34" charset="0"/>
              </a:rPr>
              <a:t>это пространство для </a:t>
            </a:r>
            <a:r>
              <a:rPr lang="ru-RU" sz="2500" i="0" dirty="0" err="1">
                <a:solidFill>
                  <a:schemeClr val="tx1"/>
                </a:solidFill>
                <a:effectLst/>
                <a:latin typeface="Bahnschrift Light Condensed" panose="020B0502040204020203" pitchFamily="34" charset="0"/>
              </a:rPr>
              <a:t>самоизмерения</a:t>
            </a:r>
            <a:r>
              <a:rPr lang="ru-RU" sz="2500" i="0" dirty="0">
                <a:solidFill>
                  <a:schemeClr val="tx1"/>
                </a:solidFill>
                <a:effectLst/>
                <a:latin typeface="Bahnschrift Light Condensed" panose="020B0502040204020203" pitchFamily="34" charset="0"/>
              </a:rPr>
              <a:t>, поиска идентичностей, самоопределения учащегося.</a:t>
            </a:r>
            <a:endParaRPr lang="ru-RU" sz="2500" i="1" dirty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034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E6F1170-3C3C-7474-D29F-0F78F11C8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2C28668E-849D-9251-69DC-69557C0AF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944406"/>
            <a:ext cx="2533600" cy="1494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4E0145C-92B1-CAE4-A59D-5C3AA11F8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6944406"/>
            <a:ext cx="2376558" cy="1494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F786EE0-2B2E-B408-86D2-04360CD186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1983"/>
            <a:ext cx="1475656" cy="98264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DB3A15E-79E0-C696-44E3-8A5BCFC309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041" y="1645952"/>
            <a:ext cx="1060704" cy="4137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BA57FB7-2A30-0ADB-38DC-2C8F86CAED4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233" y="1006404"/>
            <a:ext cx="677148" cy="12091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93E734C-602D-8C45-A590-D4B346C31065}"/>
              </a:ext>
            </a:extLst>
          </p:cNvPr>
          <p:cNvSpPr txBox="1"/>
          <p:nvPr/>
        </p:nvSpPr>
        <p:spPr>
          <a:xfrm>
            <a:off x="4572000" y="1560447"/>
            <a:ext cx="48050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BC3D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Учим Знать Историю</a:t>
            </a: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="" xmlns:a16="http://schemas.microsoft.com/office/drawing/2014/main" id="{FD6A4E19-03EF-CDC4-0127-5BFBD589F9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8999408"/>
              </p:ext>
            </p:extLst>
          </p:nvPr>
        </p:nvGraphicFramePr>
        <p:xfrm>
          <a:off x="261875" y="2402688"/>
          <a:ext cx="5812774" cy="412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ECFD530E-7FAE-E68C-C171-8C41CC90CA2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304" y="6492386"/>
            <a:ext cx="2376558" cy="1277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0850C66F-3BF3-A4E4-D059-B71D469F3DAA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304" y="2691166"/>
            <a:ext cx="2376558" cy="1281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08D912F6-695C-1DC8-7BDF-2FABDA029A64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267" y="4572000"/>
            <a:ext cx="2376559" cy="1351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933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3C5DF9A-06EF-A49E-E558-D53F7224E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6057301-0051-CA52-C32A-416B737C1B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20" y="1291668"/>
            <a:ext cx="4283549" cy="2365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C4B91C3-439A-F5AF-810F-6E72255D7A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566" y="1291668"/>
            <a:ext cx="4283549" cy="2361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C207A22-E88D-D21B-5116-F4D61121F715}"/>
              </a:ext>
            </a:extLst>
          </p:cNvPr>
          <p:cNvSpPr txBox="1"/>
          <p:nvPr/>
        </p:nvSpPr>
        <p:spPr>
          <a:xfrm>
            <a:off x="138320" y="3855482"/>
            <a:ext cx="436020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Онлайн-экскурсии, </a:t>
            </a:r>
          </a:p>
          <a:p>
            <a:r>
              <a:rPr lang="ru-RU" sz="2500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Игры с использованием информационно-компьютерных технологий, Мультимедийные проекты</a:t>
            </a:r>
            <a:endParaRPr lang="ru-RU" sz="2500" dirty="0">
              <a:latin typeface="Bahnschrift Light Condensed" panose="020B0502040204020203" pitchFamily="34" charset="0"/>
            </a:endParaRPr>
          </a:p>
        </p:txBody>
      </p:sp>
      <p:pic>
        <p:nvPicPr>
          <p:cNvPr id="24" name="Picture 6">
            <a:extLst>
              <a:ext uri="{FF2B5EF4-FFF2-40B4-BE49-F238E27FC236}">
                <a16:creationId xmlns="" xmlns:a16="http://schemas.microsoft.com/office/drawing/2014/main" id="{EB43ED78-82A9-D294-BDDD-F35E34F18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6486" y="3846080"/>
            <a:ext cx="4250921" cy="2101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C93F00C1-0D38-402A-8F47-99EC6DFE2D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20" y="5652120"/>
            <a:ext cx="4360204" cy="2611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171861EC-D56A-EB44-7548-CE76FA5F3BF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6167199"/>
            <a:ext cx="3459075" cy="2304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8075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0E55F7F-F53A-EF26-F76B-696C86633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A0C90DF-39C3-EA80-61E6-1A67B84F1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74" y="4181499"/>
            <a:ext cx="4968552" cy="1960033"/>
          </a:xfrm>
        </p:spPr>
        <p:txBody>
          <a:bodyPr>
            <a:noAutofit/>
          </a:bodyPr>
          <a:lstStyle/>
          <a:p>
            <a:r>
              <a:rPr lang="ru-RU" sz="2500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Беседы, Викторины, </a:t>
            </a:r>
            <a:br>
              <a:rPr lang="ru-RU" sz="2500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</a:br>
            <a:r>
              <a:rPr lang="ru-RU" sz="2500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Тематические выставки, Коллективные творческие проекты</a:t>
            </a:r>
            <a:br>
              <a:rPr lang="ru-RU" sz="2500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</a:br>
            <a:endParaRPr lang="ru-RU" sz="2500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AE81A9C-4B8D-371A-D025-04C64EE336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284" y="1547664"/>
            <a:ext cx="3870204" cy="2332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A3B8FA0-DEA2-B491-76EE-C6926CB722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5940152"/>
            <a:ext cx="3735305" cy="2440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A658618-9791-F7B9-0B42-4558F374EF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5454" y="4093212"/>
            <a:ext cx="3540545" cy="1994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D927F00-082E-65B5-3C0B-F5B4BF8D69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83" y="1498090"/>
            <a:ext cx="4278940" cy="2432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DC5EC98-D8B0-47DB-14DF-85FC4E7E088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653" y="6300191"/>
            <a:ext cx="3340146" cy="2225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3953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3E3BE0F-DA1C-B764-436D-F9410B9A3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222BDF7-278C-F8FA-30CA-4246B8E2D3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930" y="2736580"/>
            <a:ext cx="3919363" cy="2207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E5F8510-C2B7-1E5C-9162-95228A6757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930" y="5465268"/>
            <a:ext cx="3919363" cy="2607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8318B06-6232-38EB-64DB-BDF3C6FF45B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033229"/>
            <a:ext cx="4317629" cy="2432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94E1A6D2-867F-1381-3AA1-3DC249C9C0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267" y="5756664"/>
            <a:ext cx="4031094" cy="2683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5984ACEB-B644-22EA-BF1A-B3BFF2B2C47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1983"/>
            <a:ext cx="1475656" cy="98264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CAE37BBB-FE28-84E9-8F9B-6CD58C1DCFC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041" y="1645952"/>
            <a:ext cx="1060704" cy="41376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EF28D785-0CFD-D963-53E9-E7306D0F2B8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233" y="1006404"/>
            <a:ext cx="677148" cy="120919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39F8177-7B08-9823-9D11-443C61FBFB44}"/>
              </a:ext>
            </a:extLst>
          </p:cNvPr>
          <p:cNvSpPr txBox="1"/>
          <p:nvPr/>
        </p:nvSpPr>
        <p:spPr>
          <a:xfrm>
            <a:off x="4844944" y="1512116"/>
            <a:ext cx="48050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BC3D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Учим Знать Историю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3023DF4-3300-7F04-A986-20EC02F74DBF}"/>
              </a:ext>
            </a:extLst>
          </p:cNvPr>
          <p:cNvSpPr txBox="1"/>
          <p:nvPr/>
        </p:nvSpPr>
        <p:spPr>
          <a:xfrm>
            <a:off x="4371701" y="2045737"/>
            <a:ext cx="48230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#Дети_о_Победе80 – Дети детям!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924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46D833D-B8D9-5D06-F50A-67E836D12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1AB15DD-736E-0E2B-130D-A0CD23937F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1983"/>
            <a:ext cx="1475656" cy="98264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22F7472-2554-A1FF-4698-6318A91C9B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041" y="1645952"/>
            <a:ext cx="1060704" cy="4137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EC16FF5-DCBA-0D2A-8160-FA187E6AF0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233" y="1006404"/>
            <a:ext cx="677148" cy="12091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2B121F-9884-5C67-562E-0BF3346CCF65}"/>
              </a:ext>
            </a:extLst>
          </p:cNvPr>
          <p:cNvSpPr txBox="1"/>
          <p:nvPr/>
        </p:nvSpPr>
        <p:spPr>
          <a:xfrm>
            <a:off x="4716016" y="1560447"/>
            <a:ext cx="48050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BC3D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Учим Знать Историю</a:t>
            </a:r>
          </a:p>
        </p:txBody>
      </p:sp>
      <p:sp>
        <p:nvSpPr>
          <p:cNvPr id="7" name="Пузырек для мыслей: облако 6">
            <a:extLst>
              <a:ext uri="{FF2B5EF4-FFF2-40B4-BE49-F238E27FC236}">
                <a16:creationId xmlns="" xmlns:a16="http://schemas.microsoft.com/office/drawing/2014/main" id="{E0050A38-D6F1-AFD9-83EB-8D7EB1BCBD6C}"/>
              </a:ext>
            </a:extLst>
          </p:cNvPr>
          <p:cNvSpPr/>
          <p:nvPr/>
        </p:nvSpPr>
        <p:spPr>
          <a:xfrm>
            <a:off x="4355976" y="2771800"/>
            <a:ext cx="4608512" cy="4320480"/>
          </a:xfrm>
          <a:prstGeom prst="cloudCallout">
            <a:avLst>
              <a:gd name="adj1" fmla="val -71352"/>
              <a:gd name="adj2" fmla="val 28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bg1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>
                <a:solidFill>
                  <a:schemeClr val="bg1"/>
                </a:solidFill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атриотизм проявляется не только в героических поступках; от настоящего патриота требуется не только «героическая вспышка», но очень тяжелая, порой неинтересная работа; именно такую героичность, малозаметную, терпеливую, настойчивую, протекающую медленно, незаметно для всех, мы и должны воспитывать в наших детях.</a:t>
            </a:r>
            <a:endParaRPr lang="ru-RU" sz="1400" dirty="0">
              <a:solidFill>
                <a:schemeClr val="bg1"/>
              </a:solidFill>
              <a:effectLst/>
              <a:latin typeface="Bahnschrift Ligh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66B1AB7-8D09-46DA-6941-D18E7F6D41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" y="2987824"/>
            <a:ext cx="409575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74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50D78E7-CE20-E703-8876-92B7E883C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505" y="5386245"/>
            <a:ext cx="4096035" cy="3072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F1A8737-AAC5-824C-73D4-3A37A4A247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342344"/>
            <a:ext cx="3672408" cy="2754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D85C705-8FC8-359B-2643-E4A1BCEE63A1}"/>
              </a:ext>
            </a:extLst>
          </p:cNvPr>
          <p:cNvSpPr txBox="1"/>
          <p:nvPr/>
        </p:nvSpPr>
        <p:spPr>
          <a:xfrm>
            <a:off x="5004048" y="2059718"/>
            <a:ext cx="374441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Исследовательские проекты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98EAA50-F655-981A-5CF5-FA73C1A09F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1983"/>
            <a:ext cx="1475656" cy="98264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E1361EC-CD1B-41D4-88F1-83587BF1F62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041" y="1645952"/>
            <a:ext cx="1060704" cy="41376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0C2A3015-53AA-2B1B-9344-E09175DA89F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233" y="1006404"/>
            <a:ext cx="677148" cy="120919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D0A09F6-6FA0-C902-8AE3-EFABF4F05CE1}"/>
              </a:ext>
            </a:extLst>
          </p:cNvPr>
          <p:cNvSpPr txBox="1"/>
          <p:nvPr/>
        </p:nvSpPr>
        <p:spPr>
          <a:xfrm>
            <a:off x="4844944" y="1512116"/>
            <a:ext cx="48050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BC3D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Учим Знать Историю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6708A38-2950-F530-3954-06ED418A68A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971" y="5379277"/>
            <a:ext cx="4105325" cy="3078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5DD9272-786A-0D9B-2278-BB2B14EF02B3}"/>
              </a:ext>
            </a:extLst>
          </p:cNvPr>
          <p:cNvSpPr txBox="1"/>
          <p:nvPr/>
        </p:nvSpPr>
        <p:spPr>
          <a:xfrm>
            <a:off x="4932040" y="2884290"/>
            <a:ext cx="409603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65A99"/>
                </a:solidFill>
                <a:latin typeface="Bahnschrift Light Condensed" panose="020B0502040204020203" pitchFamily="34" charset="0"/>
              </a:rPr>
              <a:t>«Освободители: Танк лейтенанта Гончаренко»</a:t>
            </a:r>
          </a:p>
          <a:p>
            <a:endParaRPr lang="ru-RU" dirty="0">
              <a:solidFill>
                <a:srgbClr val="265A99"/>
              </a:solidFill>
              <a:latin typeface="Bahnschrift Light Condensed" panose="020B0502040204020203" pitchFamily="34" charset="0"/>
            </a:endParaRPr>
          </a:p>
          <a:p>
            <a:r>
              <a:rPr lang="ru-RU" dirty="0">
                <a:solidFill>
                  <a:srgbClr val="265A99"/>
                </a:solidFill>
                <a:latin typeface="Bahnschrift Light Condensed" panose="020B0502040204020203" pitchFamily="34" charset="0"/>
              </a:rPr>
              <a:t>И др.</a:t>
            </a:r>
          </a:p>
        </p:txBody>
      </p:sp>
    </p:spTree>
    <p:extLst>
      <p:ext uri="{BB962C8B-B14F-4D97-AF65-F5344CB8AC3E}">
        <p14:creationId xmlns:p14="http://schemas.microsoft.com/office/powerpoint/2010/main" val="855576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6E0E685-FAB3-7E4E-ECDF-CC72D294F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94A3029-2B70-0ED7-58CC-2BEEE2AA83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513" y="7468790"/>
            <a:ext cx="1605800" cy="1146287"/>
          </a:xfrm>
          <a:prstGeom prst="rect">
            <a:avLst/>
          </a:prstGeom>
          <a:effectLst>
            <a:glow rad="38100">
              <a:schemeClr val="bg1">
                <a:lumMod val="95000"/>
                <a:alpha val="40000"/>
              </a:schemeClr>
            </a:glow>
            <a:softEdge rad="38100"/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0974CC8-C34B-41AF-943B-0873ED8740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4687" y="7180384"/>
            <a:ext cx="1868924" cy="1078308"/>
          </a:xfrm>
          <a:prstGeom prst="rect">
            <a:avLst/>
          </a:prstGeom>
          <a:effectLst>
            <a:glow rad="38100">
              <a:schemeClr val="bg1">
                <a:lumMod val="95000"/>
                <a:alpha val="40000"/>
              </a:schemeClr>
            </a:glow>
            <a:softEdge rad="381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B11553F-4466-A9DE-2B98-4CAE7A189483}"/>
              </a:ext>
            </a:extLst>
          </p:cNvPr>
          <p:cNvSpPr/>
          <p:nvPr/>
        </p:nvSpPr>
        <p:spPr>
          <a:xfrm>
            <a:off x="5042393" y="2441516"/>
            <a:ext cx="480508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Развитие проекта в 2026 году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7726E75-1D79-9683-3354-4CD0E7E71C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799" y="5796136"/>
            <a:ext cx="1605800" cy="12043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A9587B3-4DC8-1DA3-661B-B7CF576FF9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824" y="5759601"/>
            <a:ext cx="1702650" cy="11331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E4355E1-6CEF-D371-38F4-482EE2F2E18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64" t="5109" r="37681" b="9859"/>
          <a:stretch/>
        </p:blipFill>
        <p:spPr>
          <a:xfrm>
            <a:off x="-60838" y="2013024"/>
            <a:ext cx="5401805" cy="602891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29C53D6C-189C-DF16-EB7E-501E7F041427}"/>
              </a:ext>
            </a:extLst>
          </p:cNvPr>
          <p:cNvSpPr/>
          <p:nvPr/>
        </p:nvSpPr>
        <p:spPr>
          <a:xfrm>
            <a:off x="4935785" y="3291088"/>
            <a:ext cx="413995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10 новых уникальных</a:t>
            </a:r>
          </a:p>
          <a:p>
            <a:pPr algn="ctr"/>
            <a:r>
              <a:rPr lang="ru-RU" sz="25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экспозицино</a:t>
            </a:r>
            <a:r>
              <a:rPr lang="ru-RU" sz="2500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-выставочных пространств</a:t>
            </a:r>
          </a:p>
          <a:p>
            <a:pPr algn="ctr"/>
            <a:r>
              <a:rPr lang="ru-RU" sz="2500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на площадках проекта «</a:t>
            </a:r>
            <a:r>
              <a:rPr lang="ru-RU" sz="25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УчимЗнаем</a:t>
            </a:r>
            <a:r>
              <a:rPr lang="ru-RU" sz="2500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» </a:t>
            </a:r>
          </a:p>
          <a:p>
            <a:pPr algn="ctr"/>
            <a:r>
              <a:rPr lang="ru-RU" sz="2500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в медицинских стационарах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FCB3972-01AA-006D-6C99-02689514BDC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0156" y="7301079"/>
            <a:ext cx="2011629" cy="1193432"/>
          </a:xfrm>
          <a:prstGeom prst="rect">
            <a:avLst/>
          </a:prstGeom>
          <a:effectLst>
            <a:glow rad="12700">
              <a:schemeClr val="bg1">
                <a:lumMod val="95000"/>
                <a:alpha val="40000"/>
              </a:schemeClr>
            </a:glow>
            <a:softEdge rad="38100"/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BE56495-3260-11C3-7AA9-26C8F300893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1983"/>
            <a:ext cx="1475656" cy="9826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99E171-4FF6-BB05-9861-46019B7F02B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041" y="1645952"/>
            <a:ext cx="1060704" cy="41376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C19C38F-B8DB-64F7-7148-0576BF63329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233" y="1006404"/>
            <a:ext cx="677148" cy="12091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A441043-1256-8B11-1D5D-334C26CF32D2}"/>
              </a:ext>
            </a:extLst>
          </p:cNvPr>
          <p:cNvSpPr txBox="1"/>
          <p:nvPr/>
        </p:nvSpPr>
        <p:spPr>
          <a:xfrm>
            <a:off x="4716016" y="1560447"/>
            <a:ext cx="48050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BC3D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Учим Знать Историю</a:t>
            </a:r>
          </a:p>
        </p:txBody>
      </p:sp>
    </p:spTree>
    <p:extLst>
      <p:ext uri="{BB962C8B-B14F-4D97-AF65-F5344CB8AC3E}">
        <p14:creationId xmlns:p14="http://schemas.microsoft.com/office/powerpoint/2010/main" val="3710034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7204CE0-4F1E-1B58-76B9-0B8331AD1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470683D-A8C5-8AA4-AFFB-2EF2500475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6592" y="2314629"/>
            <a:ext cx="10277690" cy="628981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2C5C894-F1E3-7FA2-701D-CFCD30F85F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1983"/>
            <a:ext cx="1475656" cy="98264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1B3BF1B-51DF-712B-5325-6913A0A964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041" y="1645952"/>
            <a:ext cx="1060704" cy="4137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BF4C651-26CB-0880-EB92-DA20440979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233" y="1006404"/>
            <a:ext cx="677148" cy="12091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934FFB3-0145-57F2-EE95-CD5E87D65A65}"/>
              </a:ext>
            </a:extLst>
          </p:cNvPr>
          <p:cNvSpPr txBox="1"/>
          <p:nvPr/>
        </p:nvSpPr>
        <p:spPr>
          <a:xfrm>
            <a:off x="4716016" y="1560447"/>
            <a:ext cx="48050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BC3D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Учим Знать Историю</a:t>
            </a:r>
          </a:p>
        </p:txBody>
      </p:sp>
    </p:spTree>
    <p:extLst>
      <p:ext uri="{BB962C8B-B14F-4D97-AF65-F5344CB8AC3E}">
        <p14:creationId xmlns:p14="http://schemas.microsoft.com/office/powerpoint/2010/main" val="316810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0349"/>
            <a:ext cx="9144000" cy="50706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164819"/>
            <a:ext cx="1872744" cy="1384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9157" y="1369706"/>
            <a:ext cx="89482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BC3D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Госпитальная школа «</a:t>
            </a:r>
            <a:r>
              <a:rPr lang="ru-RU" sz="2800" b="1" dirty="0" err="1">
                <a:solidFill>
                  <a:srgbClr val="BC3D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УчимЗнаем</a:t>
            </a:r>
            <a:r>
              <a:rPr lang="ru-RU" sz="2800" b="1" dirty="0">
                <a:solidFill>
                  <a:srgbClr val="BC3D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» </a:t>
            </a:r>
          </a:p>
          <a:p>
            <a:r>
              <a:rPr lang="ru-RU" sz="2800" dirty="0">
                <a:solidFill>
                  <a:srgbClr val="BC3D04"/>
                </a:solidFill>
                <a:latin typeface="Bahnschrift Light Condensed" panose="020B0502040204020203" pitchFamily="34" charset="0"/>
              </a:rPr>
              <a:t>– это полноценная образовательная среда </a:t>
            </a:r>
          </a:p>
          <a:p>
            <a:r>
              <a:rPr lang="ru-RU" sz="2800" dirty="0">
                <a:solidFill>
                  <a:srgbClr val="BC3D04"/>
                </a:solidFill>
                <a:latin typeface="Bahnschrift Light Condensed" panose="020B0502040204020203" pitchFamily="34" charset="0"/>
              </a:rPr>
              <a:t>в детских больницах для детей, находящихся на длительном лечении.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28" y="1239728"/>
            <a:ext cx="1472610" cy="1105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831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318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17409" y="2606919"/>
            <a:ext cx="3595543" cy="507756"/>
          </a:xfrm>
        </p:spPr>
        <p:txBody>
          <a:bodyPr>
            <a:normAutofit/>
          </a:bodyPr>
          <a:lstStyle/>
          <a:p>
            <a:pPr marL="9525" algn="l">
              <a:spcBef>
                <a:spcPts val="75"/>
              </a:spcBef>
              <a:defRPr/>
            </a:pPr>
            <a:r>
              <a:rPr lang="ru-RU" sz="2625" b="1" kern="0" spc="-34" dirty="0">
                <a:solidFill>
                  <a:srgbClr val="195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ea typeface="+mn-ea"/>
                <a:cs typeface="Microsoft Sans Serif"/>
              </a:rPr>
              <a:t> </a:t>
            </a:r>
            <a:endParaRPr lang="ru-RU" sz="2625" b="1" kern="0" spc="75" dirty="0">
              <a:solidFill>
                <a:srgbClr val="195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205" y="2411760"/>
            <a:ext cx="8205421" cy="633670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45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Цель проекта </a:t>
            </a:r>
            <a:r>
              <a:rPr lang="ru-RU" sz="4500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- развития патриотических чувств у воспитанников Госпитальной школы «</a:t>
            </a:r>
            <a:r>
              <a:rPr lang="ru-RU" sz="45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УчимЗнаем</a:t>
            </a:r>
            <a:r>
              <a:rPr lang="ru-RU" sz="4500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», обучающихся образовательных организаций города Москвы, сохранение и укрепления патриотических ценностей, формирование активной гражданской позиции и исторического сознания у подрастающего поколения через приобщение к историческому наследию своей страны и популяризацию подвигов героев Отечества.</a:t>
            </a:r>
          </a:p>
          <a:p>
            <a:pPr algn="l"/>
            <a:r>
              <a:rPr lang="ru-RU" sz="45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Старт проекта  </a:t>
            </a:r>
            <a:r>
              <a:rPr lang="ru-RU" sz="4500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23 января 2025 года</a:t>
            </a:r>
          </a:p>
          <a:p>
            <a:pPr algn="l"/>
            <a:r>
              <a:rPr lang="ru-RU" sz="45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Продолжительность проекта  </a:t>
            </a:r>
            <a:r>
              <a:rPr lang="ru-RU" sz="4500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январь – декабрь 2025 года</a:t>
            </a:r>
          </a:p>
          <a:p>
            <a:pPr algn="l"/>
            <a:r>
              <a:rPr lang="ru-RU" sz="45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Организаторы проекта  </a:t>
            </a:r>
            <a:r>
              <a:rPr lang="ru-RU" sz="4500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Музей Победы, Госпитальная школа «</a:t>
            </a:r>
            <a:r>
              <a:rPr lang="ru-RU" sz="45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УчимЗнаем</a:t>
            </a:r>
            <a:r>
              <a:rPr lang="ru-RU" sz="4500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»</a:t>
            </a:r>
          </a:p>
          <a:p>
            <a:pPr algn="l"/>
            <a:r>
              <a:rPr lang="ru-RU" sz="45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Участники проекта  </a:t>
            </a:r>
            <a:r>
              <a:rPr lang="ru-RU" sz="4500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11 образовательных организаций Москвы и Московской области</a:t>
            </a:r>
          </a:p>
          <a:p>
            <a:pPr algn="l"/>
            <a:r>
              <a:rPr lang="ru-RU" sz="45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Мероприятия в рамках проекта  </a:t>
            </a:r>
            <a:r>
              <a:rPr lang="ru-RU" sz="4500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не менее 33 событий</a:t>
            </a:r>
          </a:p>
          <a:p>
            <a:pPr algn="l"/>
            <a:r>
              <a:rPr lang="ru-RU" sz="45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Охват учащихся  </a:t>
            </a:r>
            <a:r>
              <a:rPr lang="ru-RU" sz="4500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не менее 300 человек</a:t>
            </a:r>
          </a:p>
          <a:p>
            <a:pPr algn="l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1983"/>
            <a:ext cx="1475656" cy="98264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189863" y="1529669"/>
            <a:ext cx="5446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BC3D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Учим Знать Историю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6D315EE-BFBD-9463-03EE-5ED30C3254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041" y="1645952"/>
            <a:ext cx="1060704" cy="41376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E2F218F2-2500-77BB-17FA-9DCF1FBDB1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233" y="1006404"/>
            <a:ext cx="677148" cy="120919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FA80A686-6EAC-68F9-7833-68B8395E96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6" y="3836454"/>
            <a:ext cx="521253" cy="5624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2FF08784-A223-E744-C11B-B4594B10608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00" y="4471161"/>
            <a:ext cx="521253" cy="56240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8EDB15E-8EC0-3004-0599-49B601CDAC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20" y="5103381"/>
            <a:ext cx="521253" cy="5624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6390E028-FF84-B3CA-BBFE-5BA2A1FDDE6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00" y="6367820"/>
            <a:ext cx="521253" cy="56240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CD58EC83-C113-8998-15C8-1F20E172807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00" y="5735601"/>
            <a:ext cx="521253" cy="56240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B565679-E8A7-9C9C-5531-5E2D00D55D3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6" y="3246603"/>
            <a:ext cx="521253" cy="56240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9CDB2D9-48FC-912E-9F50-C3441BAAC29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5" y="2597946"/>
            <a:ext cx="521253" cy="56240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24DB322D-BC0A-3BA0-4F2C-BCD595F0A90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5" y="7000039"/>
            <a:ext cx="521253" cy="56240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CB889E5C-78BF-BC38-7055-3CD53C8A425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4" y="7632258"/>
            <a:ext cx="521253" cy="5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8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96580" y="2668158"/>
            <a:ext cx="3591668" cy="564302"/>
          </a:xfrm>
        </p:spPr>
        <p:txBody>
          <a:bodyPr>
            <a:normAutofit fontScale="90000"/>
          </a:bodyPr>
          <a:lstStyle/>
          <a:p>
            <a:pPr marL="9525" algn="l">
              <a:spcBef>
                <a:spcPts val="75"/>
              </a:spcBef>
              <a:defRPr/>
            </a:pPr>
            <a:r>
              <a:rPr lang="ru-RU" sz="2625" b="1" kern="0" dirty="0">
                <a:solidFill>
                  <a:srgbClr val="195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ea typeface="+mn-ea"/>
                <a:cs typeface="Microsoft Sans Serif"/>
              </a:rPr>
              <a:t/>
            </a:r>
            <a:br>
              <a:rPr lang="ru-RU" sz="2625" b="1" kern="0" dirty="0">
                <a:solidFill>
                  <a:srgbClr val="195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ea typeface="+mn-ea"/>
                <a:cs typeface="Microsoft Sans Serif"/>
              </a:rPr>
            </a:br>
            <a:endParaRPr lang="ru-RU" sz="3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05" y="3515777"/>
            <a:ext cx="8995145" cy="3116766"/>
          </a:xfrm>
        </p:spPr>
        <p:txBody>
          <a:bodyPr>
            <a:normAutofit/>
          </a:bodyPr>
          <a:lstStyle/>
          <a:p>
            <a:pPr algn="l"/>
            <a:r>
              <a:rPr lang="ru-RU" sz="15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</a:t>
            </a:r>
          </a:p>
          <a:p>
            <a:pPr algn="l"/>
            <a:r>
              <a:rPr lang="ru-RU" sz="15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</a:t>
            </a:r>
            <a:endParaRPr lang="ru-RU" sz="600" b="1" dirty="0">
              <a:solidFill>
                <a:srgbClr val="00206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r>
              <a:rPr lang="ru-RU" sz="1500" b="1" dirty="0">
                <a:solidFill>
                  <a:srgbClr val="002060"/>
                </a:solidFill>
                <a:highlight>
                  <a:srgbClr val="FFFFFF"/>
                </a:highligh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</a:t>
            </a:r>
            <a:endParaRPr lang="ru-RU" sz="1500" b="1" dirty="0">
              <a:solidFill>
                <a:schemeClr val="accent6">
                  <a:lumMod val="7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492" y="2997414"/>
            <a:ext cx="2085716" cy="1390477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505177" y="1513100"/>
            <a:ext cx="40270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BC3D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Учим Знать Историю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9552" y="2378702"/>
            <a:ext cx="890210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Интеграция Музейной педагогики и Госпитальной педагогики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34553" y="3205155"/>
            <a:ext cx="3261383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Беседы, дискуссии, </a:t>
            </a:r>
          </a:p>
          <a:p>
            <a:r>
              <a:rPr lang="ru-RU" sz="2500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Экскурсии, квесты, </a:t>
            </a:r>
            <a:r>
              <a:rPr lang="ru-RU" sz="25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квизы</a:t>
            </a:r>
            <a:r>
              <a:rPr lang="ru-RU" sz="2500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,</a:t>
            </a:r>
          </a:p>
          <a:p>
            <a:r>
              <a:rPr lang="ru-RU" sz="2500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Исследовательские проекты, </a:t>
            </a:r>
          </a:p>
          <a:p>
            <a:r>
              <a:rPr lang="ru-RU" sz="2500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Мультимедийные проекты,</a:t>
            </a:r>
          </a:p>
          <a:p>
            <a:r>
              <a:rPr lang="ru-RU" sz="2500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Игры настольные,</a:t>
            </a:r>
          </a:p>
          <a:p>
            <a:r>
              <a:rPr lang="ru-RU" sz="2500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Игры с использованием информационно-компьютерных технологий,</a:t>
            </a:r>
          </a:p>
          <a:p>
            <a:r>
              <a:rPr lang="ru-RU" sz="2500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Конкурсы, викторины, </a:t>
            </a:r>
          </a:p>
          <a:p>
            <a:r>
              <a:rPr lang="ru-RU" sz="2500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Тематические выставки,</a:t>
            </a:r>
          </a:p>
          <a:p>
            <a:r>
              <a:rPr lang="ru-RU" sz="2500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Коллективные творческие проекты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646" y="4726718"/>
            <a:ext cx="2545091" cy="190881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570" y="4726718"/>
            <a:ext cx="2360621" cy="1571288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5" y="2997414"/>
            <a:ext cx="2592913" cy="1473747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125" y="6635187"/>
            <a:ext cx="2330025" cy="174751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5680" y="6849719"/>
            <a:ext cx="2466800" cy="164389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636F2B2-D459-CCEB-0AEB-828CB277EE1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1983"/>
            <a:ext cx="1475656" cy="9826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44E4723-1F9D-03E6-CB9D-770A071D248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041" y="1645952"/>
            <a:ext cx="1060704" cy="4137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DBCB938-553D-5D9F-A08D-C9680B90446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233" y="1006404"/>
            <a:ext cx="677148" cy="120919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27F6A532-9EA4-8102-2EA3-49A1B941E70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32" y="4122150"/>
            <a:ext cx="521253" cy="56240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90BF71C8-63BD-F0DD-0D21-343FA6747A1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16" y="4756857"/>
            <a:ext cx="521253" cy="56240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D5D2E79D-AC74-D0D2-7CCD-A468FC98926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6" y="5389077"/>
            <a:ext cx="521253" cy="56240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5A86E1A7-01FF-AE94-F9BA-EB94F115287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16" y="6653516"/>
            <a:ext cx="521253" cy="56240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DC405432-A1D6-59AC-89B3-52BFD53A1475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16" y="6021297"/>
            <a:ext cx="521253" cy="56240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6259FFFF-9703-4B30-4CFB-79F2AA59DEB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32" y="3532299"/>
            <a:ext cx="521253" cy="56240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F93B1827-E948-9E46-DEF4-08BF270204F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31" y="2883642"/>
            <a:ext cx="521253" cy="56240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CDCAB786-F9D3-5E69-F51F-2082BEC68CA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31" y="7285735"/>
            <a:ext cx="521253" cy="56240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865B2136-8451-88E8-9614-10649B243D6A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30" y="7917954"/>
            <a:ext cx="521253" cy="5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6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96580" y="2668158"/>
            <a:ext cx="3591668" cy="564302"/>
          </a:xfrm>
        </p:spPr>
        <p:txBody>
          <a:bodyPr>
            <a:normAutofit fontScale="90000"/>
          </a:bodyPr>
          <a:lstStyle/>
          <a:p>
            <a:pPr marL="9525" algn="l">
              <a:spcBef>
                <a:spcPts val="75"/>
              </a:spcBef>
              <a:defRPr/>
            </a:pPr>
            <a:r>
              <a:rPr lang="ru-RU" sz="2625" b="1" kern="0" dirty="0">
                <a:solidFill>
                  <a:srgbClr val="195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ea typeface="+mn-ea"/>
                <a:cs typeface="Microsoft Sans Serif"/>
              </a:rPr>
              <a:t/>
            </a:r>
            <a:br>
              <a:rPr lang="ru-RU" sz="2625" b="1" kern="0" dirty="0">
                <a:solidFill>
                  <a:srgbClr val="195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ea typeface="+mn-ea"/>
                <a:cs typeface="Microsoft Sans Serif"/>
              </a:rPr>
            </a:br>
            <a:endParaRPr lang="ru-RU" sz="3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05" y="3515777"/>
            <a:ext cx="8995145" cy="3116766"/>
          </a:xfrm>
        </p:spPr>
        <p:txBody>
          <a:bodyPr>
            <a:normAutofit/>
          </a:bodyPr>
          <a:lstStyle/>
          <a:p>
            <a:pPr algn="l"/>
            <a:r>
              <a:rPr lang="ru-RU" sz="15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</a:t>
            </a:r>
          </a:p>
          <a:p>
            <a:pPr algn="l"/>
            <a:r>
              <a:rPr lang="ru-RU" sz="15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</a:t>
            </a:r>
            <a:endParaRPr lang="ru-RU" sz="600" b="1" dirty="0">
              <a:solidFill>
                <a:srgbClr val="00206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r>
              <a:rPr lang="ru-RU" sz="1500" b="1" dirty="0">
                <a:solidFill>
                  <a:srgbClr val="002060"/>
                </a:solidFill>
                <a:highlight>
                  <a:srgbClr val="FFFFFF"/>
                </a:highligh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</a:t>
            </a:r>
            <a:endParaRPr lang="ru-RU" sz="1500" b="1" dirty="0">
              <a:solidFill>
                <a:schemeClr val="accent6">
                  <a:lumMod val="7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22788" y="2305568"/>
            <a:ext cx="688587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Популяризация и развитие Проекта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6" y="3836454"/>
            <a:ext cx="521253" cy="56240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00" y="4471161"/>
            <a:ext cx="521253" cy="56240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20" y="5103381"/>
            <a:ext cx="521253" cy="5624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00" y="6367820"/>
            <a:ext cx="521253" cy="56240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00" y="5735601"/>
            <a:ext cx="521253" cy="562405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796926" y="2541176"/>
            <a:ext cx="2928277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Трансляция опыта на стажировочных сессиях для региональных площадок «</a:t>
            </a:r>
            <a:r>
              <a:rPr lang="ru-RU" sz="25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УчимЗнаем</a:t>
            </a:r>
            <a:r>
              <a:rPr lang="ru-RU" sz="2500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»,</a:t>
            </a:r>
          </a:p>
          <a:p>
            <a:endParaRPr lang="ru-RU" sz="2500" dirty="0">
              <a:solidFill>
                <a:schemeClr val="tx2">
                  <a:lumMod val="90000"/>
                  <a:lumOff val="10000"/>
                </a:schemeClr>
              </a:solidFill>
              <a:latin typeface="Bahnschrift Light Condensed" panose="020B0502040204020203" pitchFamily="34" charset="0"/>
            </a:endParaRPr>
          </a:p>
          <a:p>
            <a:r>
              <a:rPr lang="ru-RU" sz="2500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Обсуждение потенциала </a:t>
            </a:r>
          </a:p>
          <a:p>
            <a:r>
              <a:rPr lang="ru-RU" sz="2500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и ресурсов Проекта в рамках Ассамблеи «Школьный музей. Смыслы времени»,</a:t>
            </a:r>
          </a:p>
          <a:p>
            <a:endParaRPr lang="ru-RU" sz="2500" dirty="0">
              <a:solidFill>
                <a:schemeClr val="tx2">
                  <a:lumMod val="90000"/>
                  <a:lumOff val="10000"/>
                </a:schemeClr>
              </a:solidFill>
              <a:latin typeface="Bahnschrift Light Condensed" panose="020B0502040204020203" pitchFamily="34" charset="0"/>
            </a:endParaRPr>
          </a:p>
          <a:p>
            <a:r>
              <a:rPr lang="ru-RU" sz="2500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Презентация Проекта </a:t>
            </a:r>
          </a:p>
          <a:p>
            <a:r>
              <a:rPr lang="ru-RU" sz="2500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на портале издательского дома «Первое сентября»</a:t>
            </a:r>
          </a:p>
          <a:p>
            <a:endParaRPr lang="ru-RU" sz="1800" dirty="0">
              <a:solidFill>
                <a:schemeClr val="tx2">
                  <a:lumMod val="90000"/>
                  <a:lumOff val="10000"/>
                </a:schemeClr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905" y="5642213"/>
            <a:ext cx="2737228" cy="182410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354" y="3637160"/>
            <a:ext cx="2502981" cy="1668002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4614" y="3590622"/>
            <a:ext cx="2642648" cy="1761078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577" y="5642213"/>
            <a:ext cx="2655887" cy="1761078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C49E670-D203-6A79-E722-09E6029483B5}"/>
              </a:ext>
            </a:extLst>
          </p:cNvPr>
          <p:cNvSpPr/>
          <p:nvPr/>
        </p:nvSpPr>
        <p:spPr>
          <a:xfrm>
            <a:off x="4505177" y="1513100"/>
            <a:ext cx="40270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BC3D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Учим Знать Историю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FD18CAE-9016-323C-40B7-BBA506DA7E5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1983"/>
            <a:ext cx="1475656" cy="98264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D377C7F-FB9E-0128-95F6-8AB14E0B943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041" y="1645952"/>
            <a:ext cx="1060704" cy="41376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0A47E8B-C0A4-4F4E-CF21-C2325766AA2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233" y="1006404"/>
            <a:ext cx="677148" cy="120919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0D29803-E5BC-DC48-B95C-5932DDDCAB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6" y="3246603"/>
            <a:ext cx="521253" cy="56240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A3A39F35-280F-D7ED-F9AF-B09CD28793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5" y="2597946"/>
            <a:ext cx="521253" cy="5624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69C68655-5167-DE5D-696A-12A87E6F20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5" y="7000039"/>
            <a:ext cx="521253" cy="56240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D288ACE4-CD71-B34B-5FC1-9C4D4258DB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4" y="7632258"/>
            <a:ext cx="521253" cy="5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76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513" y="7468790"/>
            <a:ext cx="1605800" cy="1146287"/>
          </a:xfrm>
          <a:prstGeom prst="rect">
            <a:avLst/>
          </a:prstGeom>
          <a:effectLst>
            <a:glow rad="38100">
              <a:schemeClr val="bg1">
                <a:lumMod val="95000"/>
                <a:alpha val="40000"/>
              </a:schemeClr>
            </a:glow>
            <a:softEdge rad="381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4687" y="7180384"/>
            <a:ext cx="1868924" cy="1078308"/>
          </a:xfrm>
          <a:prstGeom prst="rect">
            <a:avLst/>
          </a:prstGeom>
          <a:effectLst>
            <a:glow rad="38100">
              <a:schemeClr val="bg1">
                <a:lumMod val="95000"/>
                <a:alpha val="40000"/>
              </a:schemeClr>
            </a:glow>
            <a:softEdge rad="381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42393" y="2441516"/>
            <a:ext cx="480508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Развитие проекта в 2026 году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5267032-BD68-42E8-9479-00AA6BA766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799" y="5796136"/>
            <a:ext cx="1605800" cy="12043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13368A2-CD01-4F47-96E9-C1F1137528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824" y="5759601"/>
            <a:ext cx="1702650" cy="11331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EC272E4-600C-4F06-BDCA-9AB9FA09828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64" t="5109" r="37681" b="9859"/>
          <a:stretch/>
        </p:blipFill>
        <p:spPr>
          <a:xfrm>
            <a:off x="-60838" y="2013024"/>
            <a:ext cx="5401805" cy="602891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E90A213-21A0-416E-A8F4-CB321BF9A17C}"/>
              </a:ext>
            </a:extLst>
          </p:cNvPr>
          <p:cNvSpPr/>
          <p:nvPr/>
        </p:nvSpPr>
        <p:spPr>
          <a:xfrm>
            <a:off x="4935785" y="3291088"/>
            <a:ext cx="413995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10 новых уникальных</a:t>
            </a:r>
          </a:p>
          <a:p>
            <a:pPr algn="ctr"/>
            <a:r>
              <a:rPr lang="ru-RU" sz="25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экспозицино</a:t>
            </a:r>
            <a:r>
              <a:rPr lang="ru-RU" sz="2500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-выставочных пространств</a:t>
            </a:r>
          </a:p>
          <a:p>
            <a:pPr algn="ctr"/>
            <a:r>
              <a:rPr lang="ru-RU" sz="2500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на площадках проекта «</a:t>
            </a:r>
            <a:r>
              <a:rPr lang="ru-RU" sz="25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УчимЗнаем</a:t>
            </a:r>
            <a:r>
              <a:rPr lang="ru-RU" sz="2500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» </a:t>
            </a:r>
          </a:p>
          <a:p>
            <a:pPr algn="ctr"/>
            <a:r>
              <a:rPr lang="ru-RU" sz="2500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в медицинских стационарах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0156" y="7301079"/>
            <a:ext cx="2011629" cy="1193432"/>
          </a:xfrm>
          <a:prstGeom prst="rect">
            <a:avLst/>
          </a:prstGeom>
          <a:effectLst>
            <a:glow rad="12700">
              <a:schemeClr val="bg1">
                <a:lumMod val="95000"/>
                <a:alpha val="40000"/>
              </a:schemeClr>
            </a:glow>
            <a:softEdge rad="38100"/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04862A0-F33E-5140-5619-2D584842AFE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1983"/>
            <a:ext cx="1475656" cy="9826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C0A63F1-963B-12F0-8031-DBD98024A30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041" y="1645952"/>
            <a:ext cx="1060704" cy="41376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D6987E7-FD34-5926-B1DD-02D76E59FD0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233" y="1006404"/>
            <a:ext cx="677148" cy="12091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D3C9428-915E-E3FB-E608-4161F963717C}"/>
              </a:ext>
            </a:extLst>
          </p:cNvPr>
          <p:cNvSpPr txBox="1"/>
          <p:nvPr/>
        </p:nvSpPr>
        <p:spPr>
          <a:xfrm>
            <a:off x="4716016" y="1560447"/>
            <a:ext cx="48050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BC3D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Учим Знать Историю</a:t>
            </a:r>
          </a:p>
        </p:txBody>
      </p:sp>
    </p:spTree>
    <p:extLst>
      <p:ext uri="{BB962C8B-B14F-4D97-AF65-F5344CB8AC3E}">
        <p14:creationId xmlns:p14="http://schemas.microsoft.com/office/powerpoint/2010/main" val="337669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B6924E6-FA36-4D19-B7C1-C120E2BDB1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6592" y="2314629"/>
            <a:ext cx="10277690" cy="628981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CBDAECE-2511-6C43-60F1-12884CEB76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1983"/>
            <a:ext cx="1475656" cy="98264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40841D1-C7A2-30B2-226A-F9862C8373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041" y="1645952"/>
            <a:ext cx="1060704" cy="4137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3B6FFD5-5DDF-7561-2754-49E06DB791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233" y="1006404"/>
            <a:ext cx="677148" cy="12091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C4FAE12-3A33-DF6A-896B-634F98B1FAC2}"/>
              </a:ext>
            </a:extLst>
          </p:cNvPr>
          <p:cNvSpPr txBox="1"/>
          <p:nvPr/>
        </p:nvSpPr>
        <p:spPr>
          <a:xfrm>
            <a:off x="4716016" y="1560447"/>
            <a:ext cx="48050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BC3D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Учим Знать Историю</a:t>
            </a:r>
          </a:p>
        </p:txBody>
      </p:sp>
    </p:spTree>
    <p:extLst>
      <p:ext uri="{BB962C8B-B14F-4D97-AF65-F5344CB8AC3E}">
        <p14:creationId xmlns:p14="http://schemas.microsoft.com/office/powerpoint/2010/main" val="1147363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821305F-CC49-E334-30BE-AE8F4E325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B66A23E-3EB0-F5AA-CCB3-6D40DCE11D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1983"/>
            <a:ext cx="1475656" cy="98264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DDF4737-B6EF-F7C6-809C-2590882204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041" y="1645952"/>
            <a:ext cx="1060704" cy="4137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23B5BFE-D2CA-1E23-31FE-960A20D57A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233" y="1006404"/>
            <a:ext cx="677148" cy="12091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D070B69-A5BD-ED40-B134-B7201F1D7E94}"/>
              </a:ext>
            </a:extLst>
          </p:cNvPr>
          <p:cNvSpPr txBox="1"/>
          <p:nvPr/>
        </p:nvSpPr>
        <p:spPr>
          <a:xfrm>
            <a:off x="4716016" y="1560447"/>
            <a:ext cx="48050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BC3D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Учим Знать Историю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7D1B717-F6CC-A309-BEDB-A20CCF7844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3" r="14433"/>
          <a:stretch/>
        </p:blipFill>
        <p:spPr>
          <a:xfrm>
            <a:off x="32411" y="5148065"/>
            <a:ext cx="4719818" cy="3528392"/>
          </a:xfrm>
          <a:prstGeom prst="rect">
            <a:avLst/>
          </a:prstGeom>
        </p:spPr>
      </p:pic>
      <p:sp>
        <p:nvSpPr>
          <p:cNvPr id="7" name="Пузырек для мыслей: облако 6">
            <a:extLst>
              <a:ext uri="{FF2B5EF4-FFF2-40B4-BE49-F238E27FC236}">
                <a16:creationId xmlns="" xmlns:a16="http://schemas.microsoft.com/office/drawing/2014/main" id="{2259CCEA-F785-5427-53F7-A2C4D1EEF506}"/>
              </a:ext>
            </a:extLst>
          </p:cNvPr>
          <p:cNvSpPr/>
          <p:nvPr/>
        </p:nvSpPr>
        <p:spPr>
          <a:xfrm>
            <a:off x="3349608" y="2817949"/>
            <a:ext cx="5156243" cy="3453785"/>
          </a:xfrm>
          <a:prstGeom prst="cloudCallout">
            <a:avLst>
              <a:gd name="adj1" fmla="val -47651"/>
              <a:gd name="adj2" fmla="val 85564"/>
            </a:avLst>
          </a:prstGeom>
          <a:solidFill>
            <a:srgbClr val="DF9B24"/>
          </a:solidFill>
          <a:ln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i="0" dirty="0">
                <a:solidFill>
                  <a:schemeClr val="bg1"/>
                </a:solidFill>
                <a:effectLst/>
                <a:latin typeface="Bahnschrift SemiBold" panose="020B0502040204020203" pitchFamily="34" charset="0"/>
                <a:cs typeface="Arial" panose="020B0604020202020204" pitchFamily="34" charset="0"/>
              </a:rPr>
              <a:t>«Каждый из нас должен быть хоть немного историком, чтобы стать сознательно и добросовестно действующим гражданином» </a:t>
            </a:r>
            <a:endParaRPr lang="ru-RU" sz="1800" b="1" dirty="0">
              <a:solidFill>
                <a:schemeClr val="bg1"/>
              </a:solidFill>
              <a:effectLst/>
              <a:latin typeface="Bahnschrift SemiBold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37BCA00-908E-D58F-1829-52062849E3F6}"/>
              </a:ext>
            </a:extLst>
          </p:cNvPr>
          <p:cNvSpPr txBox="1"/>
          <p:nvPr/>
        </p:nvSpPr>
        <p:spPr>
          <a:xfrm>
            <a:off x="5148064" y="8100392"/>
            <a:ext cx="39635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anose="00000500000000000000"/>
                <a:cs typeface="Arial" panose="020B0604020202020204" pitchFamily="34" charset="0"/>
              </a:rPr>
              <a:t>Ключевский В. О. </a:t>
            </a: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anose="00000500000000000000"/>
                <a:cs typeface="Arial" panose="020B0604020202020204" pitchFamily="34" charset="0"/>
              </a:rPr>
              <a:t>Курс русской истории. 3-е изд. М.-</a:t>
            </a:r>
            <a:r>
              <a:rPr lang="ru-RU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anose="00000500000000000000"/>
                <a:cs typeface="Arial" panose="020B0604020202020204" pitchFamily="34" charset="0"/>
              </a:rPr>
              <a:t>Пг</a:t>
            </a: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anose="00000500000000000000"/>
                <a:cs typeface="Arial" panose="020B0604020202020204" pitchFamily="34" charset="0"/>
              </a:rPr>
              <a:t>., 1925. Ч. I. С. 42</a:t>
            </a:r>
            <a:r>
              <a:rPr lang="ru-RU" sz="12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anose="0000050000000000000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42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24E5D8E-2111-9B49-A7F5-25B4804E16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041" y="1645952"/>
            <a:ext cx="1060704" cy="41376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3BAC186-989A-87AB-00C8-9711149778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1983"/>
            <a:ext cx="1475656" cy="982646"/>
          </a:xfrm>
          <a:prstGeom prst="rect">
            <a:avLst/>
          </a:prstGeom>
        </p:spPr>
      </p:pic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9514B2B7-7D60-A074-8D0B-7DBA98357C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0085417"/>
              </p:ext>
            </p:extLst>
          </p:nvPr>
        </p:nvGraphicFramePr>
        <p:xfrm>
          <a:off x="-1350353" y="816436"/>
          <a:ext cx="8128000" cy="7067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F735320-3315-5541-ED7A-94D1561A4DDF}"/>
              </a:ext>
            </a:extLst>
          </p:cNvPr>
          <p:cNvSpPr txBox="1"/>
          <p:nvPr/>
        </p:nvSpPr>
        <p:spPr>
          <a:xfrm>
            <a:off x="268510" y="7949747"/>
            <a:ext cx="677672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3000" b="1" dirty="0">
                <a:solidFill>
                  <a:srgbClr val="1F97D5"/>
                </a:solidFill>
                <a:latin typeface="Montserrat" panose="00000500000000000000" pitchFamily="2" charset="-52"/>
                <a:cs typeface="Calibri"/>
              </a:rPr>
              <a:t>Формируется</a:t>
            </a:r>
            <a:r>
              <a:rPr lang="ru-RU" sz="3000" b="1" spc="80" dirty="0">
                <a:solidFill>
                  <a:srgbClr val="1F97D5"/>
                </a:solidFill>
                <a:latin typeface="Montserrat" panose="00000500000000000000" pitchFamily="2" charset="-52"/>
                <a:cs typeface="Calibri"/>
              </a:rPr>
              <a:t> </a:t>
            </a:r>
            <a:r>
              <a:rPr lang="ru-RU" sz="3000" b="1" spc="-17" dirty="0">
                <a:solidFill>
                  <a:srgbClr val="1F97D5"/>
                </a:solidFill>
                <a:latin typeface="Montserrat" panose="00000500000000000000" pitchFamily="2" charset="-52"/>
                <a:cs typeface="Calibri"/>
              </a:rPr>
              <a:t>как рефлексия</a:t>
            </a:r>
            <a:endParaRPr lang="ru-RU" sz="3000" b="1" dirty="0">
              <a:solidFill>
                <a:srgbClr val="1F97D5"/>
              </a:solidFill>
              <a:latin typeface="Montserrat" panose="00000500000000000000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9905906-2984-563E-2330-75DC79D01BE2}"/>
              </a:ext>
            </a:extLst>
          </p:cNvPr>
          <p:cNvSpPr txBox="1"/>
          <p:nvPr/>
        </p:nvSpPr>
        <p:spPr>
          <a:xfrm>
            <a:off x="4788024" y="5392341"/>
            <a:ext cx="485768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50875" marR="637540" indent="-3810">
              <a:lnSpc>
                <a:spcPct val="100000"/>
              </a:lnSpc>
              <a:spcBef>
                <a:spcPts val="95"/>
              </a:spcBef>
            </a:pPr>
            <a:r>
              <a:rPr lang="ru-RU" sz="2000" b="1" spc="-114" dirty="0">
                <a:latin typeface="Bahnschrift SemiBold" panose="020B0502040204020203" pitchFamily="34" charset="0"/>
              </a:rPr>
              <a:t>Внешняя</a:t>
            </a:r>
            <a:r>
              <a:rPr lang="ru-RU" sz="2000" b="1" spc="-55" dirty="0">
                <a:latin typeface="Bahnschrift SemiBold" panose="020B0502040204020203" pitchFamily="34" charset="0"/>
              </a:rPr>
              <a:t> </a:t>
            </a:r>
            <a:r>
              <a:rPr lang="ru-RU" sz="2000" b="1" spc="-130" dirty="0">
                <a:latin typeface="Bahnschrift SemiBold" panose="020B0502040204020203" pitchFamily="34" charset="0"/>
              </a:rPr>
              <a:t>рефлексия</a:t>
            </a:r>
            <a:r>
              <a:rPr lang="ru-RU" sz="2000" b="1" spc="-35" dirty="0">
                <a:latin typeface="Bahnschrift SemiBold" panose="020B0502040204020203" pitchFamily="34" charset="0"/>
              </a:rPr>
              <a:t> </a:t>
            </a:r>
            <a:r>
              <a:rPr lang="ru-RU" sz="2000" spc="725" dirty="0">
                <a:latin typeface="Bahnschrift Light Condensed" panose="020B0502040204020203" pitchFamily="34" charset="0"/>
                <a:cs typeface="Microsoft Sans Serif"/>
              </a:rPr>
              <a:t>–</a:t>
            </a:r>
            <a:r>
              <a:rPr lang="ru-RU" sz="2000" spc="30" dirty="0">
                <a:latin typeface="Bahnschrift Light Condensed" panose="020B0502040204020203" pitchFamily="34" charset="0"/>
                <a:cs typeface="Microsoft Sans Serif"/>
              </a:rPr>
              <a:t> </a:t>
            </a:r>
            <a:r>
              <a:rPr lang="ru-RU" sz="2000" spc="-10" dirty="0">
                <a:latin typeface="Bahnschrift Light Condensed" panose="020B0502040204020203" pitchFamily="34" charset="0"/>
                <a:cs typeface="Microsoft Sans Serif"/>
              </a:rPr>
              <a:t>формирующая феноменальный</a:t>
            </a:r>
            <a:r>
              <a:rPr lang="ru-RU" sz="2000" spc="-45" dirty="0">
                <a:latin typeface="Bahnschrift Light Condensed" panose="020B0502040204020203" pitchFamily="34" charset="0"/>
                <a:cs typeface="Microsoft Sans Serif"/>
              </a:rPr>
              <a:t> </a:t>
            </a:r>
            <a:r>
              <a:rPr lang="ru-RU" sz="2000" dirty="0">
                <a:latin typeface="Bahnschrift Light Condensed" panose="020B0502040204020203" pitchFamily="34" charset="0"/>
                <a:cs typeface="Microsoft Sans Serif"/>
              </a:rPr>
              <a:t>слой</a:t>
            </a:r>
            <a:r>
              <a:rPr lang="ru-RU" sz="2000" spc="-70" dirty="0">
                <a:latin typeface="Bahnschrift Light Condensed" panose="020B0502040204020203" pitchFamily="34" charset="0"/>
                <a:cs typeface="Microsoft Sans Serif"/>
              </a:rPr>
              <a:t> </a:t>
            </a:r>
            <a:r>
              <a:rPr lang="ru-RU" sz="2000" dirty="0">
                <a:latin typeface="Bahnschrift Light Condensed" panose="020B0502040204020203" pitchFamily="34" charset="0"/>
                <a:cs typeface="Microsoft Sans Serif"/>
              </a:rPr>
              <a:t>сознания,</a:t>
            </a:r>
            <a:r>
              <a:rPr lang="ru-RU" sz="2000" spc="-75" dirty="0">
                <a:latin typeface="Bahnschrift Light Condensed" panose="020B0502040204020203" pitchFamily="34" charset="0"/>
                <a:cs typeface="Microsoft Sans Serif"/>
              </a:rPr>
              <a:t> </a:t>
            </a:r>
            <a:r>
              <a:rPr lang="ru-RU" sz="2000" spc="-10" dirty="0">
                <a:latin typeface="Bahnschrift Light Condensed" panose="020B0502040204020203" pitchFamily="34" charset="0"/>
                <a:cs typeface="Microsoft Sans Serif"/>
              </a:rPr>
              <a:t>заполненный</a:t>
            </a:r>
            <a:r>
              <a:rPr lang="ru-RU" sz="2000" dirty="0">
                <a:latin typeface="Bahnschrift Light Condensed" panose="020B0502040204020203" pitchFamily="34" charset="0"/>
                <a:cs typeface="Microsoft Sans Serif"/>
              </a:rPr>
              <a:t> </a:t>
            </a:r>
            <a:r>
              <a:rPr lang="ru-RU" sz="2000" spc="-30" dirty="0">
                <a:latin typeface="Bahnschrift Light Condensed" panose="020B0502040204020203" pitchFamily="34" charset="0"/>
                <a:cs typeface="Microsoft Sans Serif"/>
              </a:rPr>
              <a:t>многочисленными</a:t>
            </a:r>
            <a:r>
              <a:rPr lang="ru-RU" sz="2000" spc="-55" dirty="0">
                <a:latin typeface="Bahnschrift Light Condensed" panose="020B0502040204020203" pitchFamily="34" charset="0"/>
                <a:cs typeface="Microsoft Sans Serif"/>
              </a:rPr>
              <a:t> </a:t>
            </a:r>
            <a:r>
              <a:rPr lang="ru-RU" sz="2000" spc="-20" dirty="0" err="1">
                <a:latin typeface="Bahnschrift Light Condensed" panose="020B0502040204020203" pitchFamily="34" charset="0"/>
                <a:cs typeface="Microsoft Sans Serif"/>
              </a:rPr>
              <a:t>ритуализированными</a:t>
            </a:r>
            <a:r>
              <a:rPr lang="ru-RU" sz="2000" spc="-45" dirty="0">
                <a:latin typeface="Bahnschrift Light Condensed" panose="020B0502040204020203" pitchFamily="34" charset="0"/>
                <a:cs typeface="Microsoft Sans Serif"/>
              </a:rPr>
              <a:t> </a:t>
            </a:r>
            <a:r>
              <a:rPr lang="ru-RU" sz="2000" spc="-10" dirty="0">
                <a:latin typeface="Bahnschrift Light Condensed" panose="020B0502040204020203" pitchFamily="34" charset="0"/>
                <a:cs typeface="Microsoft Sans Serif"/>
              </a:rPr>
              <a:t>структурами, </a:t>
            </a:r>
            <a:r>
              <a:rPr lang="ru-RU" sz="2000" spc="-35" dirty="0">
                <a:latin typeface="Bahnschrift Light Condensed" panose="020B0502040204020203" pitchFamily="34" charset="0"/>
                <a:cs typeface="Microsoft Sans Serif"/>
              </a:rPr>
              <a:t>продуктами</a:t>
            </a:r>
            <a:r>
              <a:rPr lang="ru-RU" sz="2000" spc="-120" dirty="0">
                <a:latin typeface="Bahnschrift Light Condensed" panose="020B0502040204020203" pitchFamily="34" charset="0"/>
                <a:cs typeface="Microsoft Sans Serif"/>
              </a:rPr>
              <a:t> </a:t>
            </a:r>
            <a:r>
              <a:rPr lang="ru-RU" sz="2000" spc="-30" dirty="0">
                <a:latin typeface="Bahnschrift Light Condensed" panose="020B0502040204020203" pitchFamily="34" charset="0"/>
                <a:cs typeface="Microsoft Sans Serif"/>
              </a:rPr>
              <a:t>коллективного</a:t>
            </a:r>
            <a:r>
              <a:rPr lang="ru-RU" sz="2000" spc="-100" dirty="0">
                <a:latin typeface="Bahnschrift Light Condensed" panose="020B0502040204020203" pitchFamily="34" charset="0"/>
                <a:cs typeface="Microsoft Sans Serif"/>
              </a:rPr>
              <a:t> </a:t>
            </a:r>
            <a:r>
              <a:rPr lang="ru-RU" sz="2000" spc="-10" dirty="0">
                <a:latin typeface="Bahnschrift Light Condensed" panose="020B0502040204020203" pitchFamily="34" charset="0"/>
                <a:cs typeface="Microsoft Sans Serif"/>
              </a:rPr>
              <a:t>сознания,</a:t>
            </a:r>
            <a:r>
              <a:rPr lang="ru-RU" sz="2000" spc="-130" dirty="0">
                <a:latin typeface="Bahnschrift Light Condensed" panose="020B0502040204020203" pitchFamily="34" charset="0"/>
                <a:cs typeface="Microsoft Sans Serif"/>
              </a:rPr>
              <a:t> </a:t>
            </a:r>
            <a:r>
              <a:rPr lang="ru-RU" sz="2000" spc="-10" dirty="0">
                <a:latin typeface="Bahnschrift Light Condensed" panose="020B0502040204020203" pitchFamily="34" charset="0"/>
                <a:cs typeface="Microsoft Sans Serif"/>
              </a:rPr>
              <a:t>осознаваемыми </a:t>
            </a:r>
            <a:r>
              <a:rPr lang="ru-RU" sz="2000" spc="-60" dirty="0">
                <a:latin typeface="Bahnschrift Light Condensed" panose="020B0502040204020203" pitchFamily="34" charset="0"/>
                <a:cs typeface="Microsoft Sans Serif"/>
              </a:rPr>
              <a:t>как</a:t>
            </a:r>
            <a:r>
              <a:rPr lang="ru-RU" sz="2000" spc="-130" dirty="0">
                <a:latin typeface="Bahnschrift Light Condensed" panose="020B0502040204020203" pitchFamily="34" charset="0"/>
                <a:cs typeface="Microsoft Sans Serif"/>
              </a:rPr>
              <a:t> </a:t>
            </a:r>
            <a:r>
              <a:rPr lang="ru-RU" sz="2000" spc="-10" dirty="0">
                <a:latin typeface="Bahnschrift Light Condensed" panose="020B0502040204020203" pitchFamily="34" charset="0"/>
                <a:cs typeface="Microsoft Sans Serif"/>
              </a:rPr>
              <a:t>содержание</a:t>
            </a:r>
            <a:r>
              <a:rPr lang="ru-RU" sz="2000" spc="-145" dirty="0">
                <a:latin typeface="Bahnschrift Light Condensed" panose="020B0502040204020203" pitchFamily="34" charset="0"/>
                <a:cs typeface="Microsoft Sans Serif"/>
              </a:rPr>
              <a:t> </a:t>
            </a:r>
            <a:r>
              <a:rPr lang="ru-RU" sz="2000" spc="-10" dirty="0">
                <a:latin typeface="Bahnschrift Light Condensed" panose="020B0502040204020203" pitchFamily="34" charset="0"/>
                <a:cs typeface="Microsoft Sans Serif"/>
              </a:rPr>
              <a:t>своего</a:t>
            </a:r>
            <a:r>
              <a:rPr lang="ru-RU" sz="2000" spc="-145" dirty="0">
                <a:latin typeface="Bahnschrift Light Condensed" panose="020B0502040204020203" pitchFamily="34" charset="0"/>
                <a:cs typeface="Microsoft Sans Serif"/>
              </a:rPr>
              <a:t> </a:t>
            </a:r>
            <a:r>
              <a:rPr lang="ru-RU" sz="2000" spc="-25" dirty="0">
                <a:latin typeface="Bahnschrift Light Condensed" panose="020B0502040204020203" pitchFamily="34" charset="0"/>
                <a:cs typeface="Microsoft Sans Serif"/>
              </a:rPr>
              <a:t>«Я»</a:t>
            </a:r>
            <a:endParaRPr lang="ru-RU" sz="2000" dirty="0">
              <a:latin typeface="Bahnschrift Light Condensed" panose="020B0502040204020203" pitchFamily="34" charset="0"/>
              <a:cs typeface="Microsoft Sans Serif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910BB19-4B0F-9DF5-5105-0B6B8273E46D}"/>
              </a:ext>
            </a:extLst>
          </p:cNvPr>
          <p:cNvSpPr txBox="1"/>
          <p:nvPr/>
        </p:nvSpPr>
        <p:spPr>
          <a:xfrm>
            <a:off x="5751748" y="4300592"/>
            <a:ext cx="29302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Bahnschrift SemiBold" panose="020B0502040204020203" pitchFamily="34" charset="0"/>
              </a:rPr>
              <a:t>Внутренняя рефлексия </a:t>
            </a:r>
            <a:r>
              <a:rPr lang="ru-RU" sz="2000" dirty="0">
                <a:latin typeface="Bahnschrift Light Condensed" panose="020B0502040204020203" pitchFamily="34" charset="0"/>
              </a:rPr>
              <a:t>– ценностное осмысление жизни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3F87CB1-7440-0C52-611D-9642F9E8A5B9}"/>
              </a:ext>
            </a:extLst>
          </p:cNvPr>
          <p:cNvSpPr txBox="1"/>
          <p:nvPr/>
        </p:nvSpPr>
        <p:spPr>
          <a:xfrm>
            <a:off x="3898527" y="1284697"/>
            <a:ext cx="528175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" marR="0" lvl="0" indent="-63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pc="-20" dirty="0">
                <a:solidFill>
                  <a:srgbClr val="1F97D5"/>
                </a:solidFill>
                <a:latin typeface="Montserrat" panose="00000500000000000000" pitchFamily="2" charset="-52"/>
                <a:cs typeface="Calibri"/>
              </a:rPr>
              <a:t>Внутренняя</a:t>
            </a:r>
            <a:r>
              <a:rPr lang="ru-RU" sz="3200" b="1" spc="-170" dirty="0">
                <a:solidFill>
                  <a:srgbClr val="1F97D5"/>
                </a:solidFill>
                <a:latin typeface="Montserrat" panose="00000500000000000000" pitchFamily="2" charset="-52"/>
                <a:cs typeface="Calibri"/>
              </a:rPr>
              <a:t> </a:t>
            </a:r>
            <a:r>
              <a:rPr lang="ru-RU" sz="3200" b="1" spc="-10" dirty="0">
                <a:solidFill>
                  <a:srgbClr val="1F97D5"/>
                </a:solidFill>
                <a:latin typeface="Montserrat" panose="00000500000000000000" pitchFamily="2" charset="-52"/>
                <a:cs typeface="Calibri"/>
              </a:rPr>
              <a:t>позиция</a:t>
            </a:r>
            <a:r>
              <a:rPr lang="ru-RU" sz="3200" b="1" spc="-170" dirty="0">
                <a:solidFill>
                  <a:srgbClr val="1F97D5"/>
                </a:solidFill>
                <a:latin typeface="Montserrat" panose="00000500000000000000" pitchFamily="2" charset="-52"/>
                <a:cs typeface="Calibri"/>
              </a:rPr>
              <a:t> </a:t>
            </a:r>
            <a:r>
              <a:rPr lang="ru-RU" sz="3200" b="1" spc="-10" dirty="0">
                <a:solidFill>
                  <a:srgbClr val="1F97D5"/>
                </a:solidFill>
                <a:latin typeface="Montserrat" panose="00000500000000000000" pitchFamily="2" charset="-52"/>
                <a:cs typeface="Calibri"/>
              </a:rPr>
              <a:t>личности</a:t>
            </a:r>
            <a:endParaRPr lang="ru-RU" sz="3200" b="1" i="0" u="none" strike="noStrike" cap="none" dirty="0">
              <a:solidFill>
                <a:srgbClr val="1F97D5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559794C-488A-6B86-2C8F-24B271D01B0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233" y="1006404"/>
            <a:ext cx="677148" cy="120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425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566</Words>
  <Application>Microsoft Office PowerPoint</Application>
  <PresentationFormat>Произвольный</PresentationFormat>
  <Paragraphs>100</Paragraphs>
  <Slides>20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Учим Знать Историю </vt:lpstr>
      <vt:lpstr>Презентация PowerPoint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Беседы, Викторины,  Тематические выставки, Коллективные творческие проекты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Дмитрос Чернаков</dc:creator>
  <cp:lastModifiedBy>Павел Кукушкин</cp:lastModifiedBy>
  <cp:revision>11</cp:revision>
  <dcterms:modified xsi:type="dcterms:W3CDTF">2025-04-28T12:55:40Z</dcterms:modified>
</cp:coreProperties>
</file>