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304" r:id="rId4"/>
    <p:sldId id="306" r:id="rId5"/>
    <p:sldId id="305" r:id="rId6"/>
    <p:sldId id="308" r:id="rId7"/>
    <p:sldId id="299" r:id="rId8"/>
    <p:sldId id="311" r:id="rId9"/>
    <p:sldId id="310" r:id="rId10"/>
    <p:sldId id="259" r:id="rId11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1503" y="27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6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-awards.ru/" TargetMode="External"/><Relationship Id="rId2" Type="http://schemas.openxmlformats.org/officeDocument/2006/relationships/hyperlink" Target="https://one.balticnetschool.com/conference_tutors2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.me/mariaukaneev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mariaukaneev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B16EBD-5393-B48C-C4EC-A7E1DFA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поступлению в вуз как метапредметная задача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/>
              <a:t>На основе опыта Марии </a:t>
            </a:r>
            <a:r>
              <a:rPr lang="ru-RU" dirty="0" err="1"/>
              <a:t>Уканеевой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Обо мне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Педагог-</a:t>
            </a:r>
            <a:r>
              <a:rPr lang="ru-RU" dirty="0" err="1"/>
              <a:t>полипредметник</a:t>
            </a:r>
            <a:r>
              <a:rPr lang="ru-RU" dirty="0"/>
              <a:t>: русский язык, обществознание, история, журналистика (ЕГЭ, ОГЭ, ДВИ)</a:t>
            </a:r>
          </a:p>
          <a:p>
            <a:r>
              <a:rPr lang="ru-RU" dirty="0"/>
              <a:t>В репетиторстве 16 лет</a:t>
            </a:r>
          </a:p>
          <a:p>
            <a:r>
              <a:rPr lang="ru-RU" dirty="0"/>
              <a:t>Помимо обучения, консультирую по вопросу выбора вуза, специальности и предметов на ЕГЭ.</a:t>
            </a:r>
          </a:p>
          <a:p>
            <a:r>
              <a:rPr lang="ru-RU" dirty="0"/>
              <a:t>Помогаю выстроить образовательную стратегию и решить вопросы обучения под ключ</a:t>
            </a:r>
          </a:p>
          <a:p>
            <a:r>
              <a:rPr lang="ru-RU" dirty="0"/>
              <a:t>Работаю в команде с педагогами по другим предметам</a:t>
            </a:r>
          </a:p>
          <a:p>
            <a:r>
              <a:rPr lang="ru-RU" dirty="0"/>
              <a:t>Соучредитель педагогического сообщества </a:t>
            </a:r>
            <a:r>
              <a:rPr lang="en-US" dirty="0"/>
              <a:t>Tutor UP </a:t>
            </a:r>
            <a:r>
              <a:rPr lang="ru-RU" dirty="0"/>
              <a:t>и член Оргкомитета Международной конференции репетиторов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37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16599-7F8D-12E1-A79B-6CC8D70F6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AD2DA-615C-E884-D92D-4332F25F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               </a:t>
            </a:r>
            <a:r>
              <a:rPr lang="ru-RU" sz="3000" dirty="0"/>
              <a:t>Подготовка к поступлению в вуз как метапредметная задача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AB78C5-707B-443E-B188-6866DA005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Готовиться нужно ко всем сдаваемым предметам</a:t>
            </a:r>
          </a:p>
          <a:p>
            <a:pPr marL="514350" indent="-514350">
              <a:buAutoNum type="arabicPeriod"/>
            </a:pPr>
            <a:r>
              <a:rPr lang="ru-RU" dirty="0"/>
              <a:t>Нужно прокачивать не только предметные, но и межпредметные знания</a:t>
            </a:r>
          </a:p>
          <a:p>
            <a:pPr marL="514350" indent="-514350">
              <a:buAutoNum type="arabicPeriod"/>
            </a:pPr>
            <a:r>
              <a:rPr lang="ru-RU" dirty="0"/>
              <a:t>Обучаться лучше по единым стандартам и удобному расписанию</a:t>
            </a:r>
          </a:p>
          <a:p>
            <a:pPr marL="514350" indent="-514350">
              <a:buAutoNum type="arabicPeriod"/>
            </a:pPr>
            <a:r>
              <a:rPr lang="ru-RU" dirty="0"/>
              <a:t>Нужно регулярно проводить мониторинг результатов и правильно распределять нагрузку</a:t>
            </a:r>
          </a:p>
          <a:p>
            <a:pPr marL="514350" indent="-514350">
              <a:buAutoNum type="arabicPeriod"/>
            </a:pPr>
            <a:r>
              <a:rPr lang="ru-RU" dirty="0"/>
              <a:t>Очень важно грамотно выбрать команду преподавателей для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80638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1F39-F636-C7CF-5F9D-C1BC0A96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2EFA1-E1AA-FE84-A26D-698787C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                    </a:t>
            </a:r>
            <a:r>
              <a:rPr lang="ru-RU" sz="3000" dirty="0"/>
              <a:t>Как мы (я и моя команда педагогов) готовим к поступлению ребят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00834-6F1F-8296-DAF6-806E2B006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Работа в партнёрстве высококвалифицированных педагогов по  всем сочетающимся предметам, наличие большего количества общих выпускников.</a:t>
            </a:r>
          </a:p>
          <a:p>
            <a:pPr marL="514350" indent="-514350">
              <a:buAutoNum type="arabicPeriod"/>
            </a:pPr>
            <a:r>
              <a:rPr lang="ru-RU" dirty="0"/>
              <a:t>Единый формат подготовки, специально составленное под каждого ребёнка расписание.</a:t>
            </a:r>
          </a:p>
          <a:p>
            <a:pPr marL="514350" indent="-514350">
              <a:buAutoNum type="arabicPeriod"/>
            </a:pPr>
            <a:r>
              <a:rPr lang="ru-RU" dirty="0"/>
              <a:t>Регулярные пробные экзамены по всем предметам, обсуждение результатов совместно всеми педагогами, помощь в правильном распределении усилий.</a:t>
            </a:r>
          </a:p>
          <a:p>
            <a:pPr marL="514350" indent="-514350">
              <a:buAutoNum type="arabicPeriod"/>
            </a:pPr>
            <a:r>
              <a:rPr lang="ru-RU" dirty="0"/>
              <a:t>Прокачка межпредметных навыков.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3484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D5141-9C3D-D8B9-FB81-5C505225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6CCCA-39C4-B9A2-93B4-B3BD3DBD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Преимущества работы в команде для педагога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B67A82-93E9-9134-D379-680DCA425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Большая возможность повлиять на итоговый результат выпускника</a:t>
            </a:r>
          </a:p>
          <a:p>
            <a:pPr marL="514350" indent="-514350">
              <a:buAutoNum type="arabicPeriod"/>
            </a:pPr>
            <a:r>
              <a:rPr lang="ru-RU" dirty="0"/>
              <a:t>Регулярный обмен опытом, «сверка часов»</a:t>
            </a:r>
          </a:p>
          <a:p>
            <a:pPr marL="514350" indent="-514350">
              <a:buAutoNum type="arabicPeriod"/>
            </a:pPr>
            <a:r>
              <a:rPr lang="ru-RU" dirty="0"/>
              <a:t>Возможность повышения квалификации в процессе работы</a:t>
            </a:r>
          </a:p>
          <a:p>
            <a:pPr marL="514350" indent="-514350">
              <a:buAutoNum type="arabicPeriod"/>
            </a:pPr>
            <a:r>
              <a:rPr lang="ru-RU" dirty="0"/>
              <a:t>Дополнительный канал привлечения клиентов</a:t>
            </a:r>
          </a:p>
          <a:p>
            <a:pPr marL="514350" indent="-514350">
              <a:buAutoNum type="arabicPeriod"/>
            </a:pPr>
            <a:r>
              <a:rPr lang="ru-RU" dirty="0"/>
              <a:t>Возможность создания межпредметных курсов и комплексных предложений для клиента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4205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CF0D7-745F-CBBB-EA01-E0574FF2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26F21-59AC-3AFC-0B35-B441FB3C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Как преподавателю найти свою команду?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23E4E4-DD52-73E0-4181-692C36574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Посмотреть по сторонам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Вступить в профессиональные сообщества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Участвовать в профессиональных мероприятиях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597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91E9-F064-91B1-655B-E3B2E1D0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ADB05-57A8-2413-674E-7649473A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Премия «Репетитор года»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4C4FE3-0963-B490-C0D9-51F4062A5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4360B-EBA6-B996-9DCC-97FB91FDE699}"/>
              </a:ext>
            </a:extLst>
          </p:cNvPr>
          <p:cNvSpPr txBox="1"/>
          <p:nvPr/>
        </p:nvSpPr>
        <p:spPr>
          <a:xfrm>
            <a:off x="611560" y="1836932"/>
            <a:ext cx="7787208" cy="6494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У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никальный конкурсный проект, в рамках которого взаимодействуют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 лучшие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 частные преподавател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и и руководители онлайн-школ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Поддержка и популяризация лучших методик 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в частном образовании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П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лощадка для обмена опытом и распространения инновационных методик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Возможность инвестировать в своё будущее и будущее нашей профессиональной сферы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Два этапа: отборочный и финал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C1D139-F182-45B4-75C6-486E7565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666730"/>
            <a:ext cx="1907704" cy="19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61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9BD0E-0D09-779E-DCC3-8E94D57A1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3F34F-32D9-636A-B69C-16456F25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Премия «Репетитор года»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88228-701D-43F5-9BCD-BDBF155ED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2631A-4934-C28C-BC28-775CBCE5D907}"/>
              </a:ext>
            </a:extLst>
          </p:cNvPr>
          <p:cNvSpPr txBox="1"/>
          <p:nvPr/>
        </p:nvSpPr>
        <p:spPr>
          <a:xfrm>
            <a:off x="611560" y="1836932"/>
            <a:ext cx="7787208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ldaSans"/>
              </a:rPr>
              <a:t>Сайт Конференции (отборочный тур): </a:t>
            </a:r>
            <a:r>
              <a:rPr lang="en-US" dirty="0">
                <a:solidFill>
                  <a:schemeClr val="tx1"/>
                </a:solidFill>
                <a:latin typeface="TildaSans"/>
                <a:hlinkClick r:id="rId2"/>
              </a:rPr>
              <a:t>https://one.balticnetschool.com/conference_tutors2025</a:t>
            </a:r>
            <a:r>
              <a:rPr lang="en-US" dirty="0">
                <a:solidFill>
                  <a:schemeClr val="tx1"/>
                </a:solidFill>
                <a:latin typeface="TildaSans"/>
              </a:rPr>
              <a:t> </a:t>
            </a:r>
            <a:endParaRPr lang="ru-RU" dirty="0">
              <a:solidFill>
                <a:schemeClr val="tx1"/>
              </a:solidFill>
              <a:latin typeface="TildaSans"/>
            </a:endParaRPr>
          </a:p>
          <a:p>
            <a:pPr algn="l"/>
            <a:endParaRPr lang="ru-RU" dirty="0">
              <a:solidFill>
                <a:schemeClr val="tx1"/>
              </a:solidFill>
              <a:latin typeface="TildaSans"/>
            </a:endParaRPr>
          </a:p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Сайт Премии (финал): </a:t>
            </a:r>
            <a:r>
              <a:rPr lang="en-US" b="0" i="0" dirty="0">
                <a:solidFill>
                  <a:schemeClr val="tx1"/>
                </a:solidFill>
                <a:effectLst/>
                <a:latin typeface="TildaSans"/>
                <a:hlinkClick r:id="rId3"/>
              </a:rPr>
              <a:t>https://tutor-awards.ru/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 </a:t>
            </a:r>
          </a:p>
          <a:p>
            <a:pPr algn="l"/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ldaSans"/>
              </a:rPr>
              <a:t>Отправить заявку на участие можно на сайте или напрямую мне: </a:t>
            </a:r>
            <a:r>
              <a:rPr lang="en-US" dirty="0">
                <a:solidFill>
                  <a:schemeClr val="tx1"/>
                </a:solidFill>
                <a:latin typeface="TildaSans"/>
                <a:hlinkClick r:id="rId4"/>
              </a:rPr>
              <a:t>https://t.me/mariaukaneeva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 </a:t>
            </a: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18EB6F-D131-E5A5-51E6-A8641C6BA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3419872"/>
            <a:ext cx="1907704" cy="1907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A009D-9B03-5510-AE2B-E96693885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190" y="6504391"/>
            <a:ext cx="1698104" cy="20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79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8FEB-9A85-4D92-DDE8-89F4CE291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56A6-BB68-4E21-E503-6EA12150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</a:t>
            </a:r>
            <a:r>
              <a:rPr lang="ru-RU" sz="2800" dirty="0"/>
              <a:t>Что может получить от Премии родитель?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E655F3-4FAC-D1D2-7299-C5A8D9DC2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66484-9F02-ED11-0541-DCE2DB3429C5}"/>
              </a:ext>
            </a:extLst>
          </p:cNvPr>
          <p:cNvSpPr txBox="1"/>
          <p:nvPr/>
        </p:nvSpPr>
        <p:spPr>
          <a:xfrm>
            <a:off x="611560" y="1836932"/>
            <a:ext cx="7787208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Вы можете участвовать как зритель и уже в августе получить контакты лучших команд преподавателей по нужным вам предметам.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ldaSan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Напишите мне в телеграм </a:t>
            </a:r>
            <a:r>
              <a:rPr lang="en-US" dirty="0">
                <a:solidFill>
                  <a:schemeClr val="tx1"/>
                </a:solidFill>
                <a:latin typeface="TildaSans"/>
                <a:hlinkClick r:id="rId2"/>
              </a:rPr>
              <a:t>https://t.me/mariaukaneeva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 «ищу команду преподавателей»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lda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FADA17-3BAF-3F4C-212D-AAB586F4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17" y="6354371"/>
            <a:ext cx="1955983" cy="2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67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402</Words>
  <Application>Microsoft Office PowerPoint</Application>
  <PresentationFormat>Произвольный</PresentationFormat>
  <Paragraphs>50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TildaSans</vt:lpstr>
      <vt:lpstr>Arial</vt:lpstr>
      <vt:lpstr>Calibri</vt:lpstr>
      <vt:lpstr>Тема Office</vt:lpstr>
      <vt:lpstr>Подготовка к поступлению в вуз как метапредметная задача</vt:lpstr>
      <vt:lpstr>       Обо мне</vt:lpstr>
      <vt:lpstr>                Подготовка к поступлению в вуз как метапредметная задача</vt:lpstr>
      <vt:lpstr>                     Как мы (я и моя команда педагогов) готовим к поступлению ребят</vt:lpstr>
      <vt:lpstr> Преимущества работы в команде для педагога</vt:lpstr>
      <vt:lpstr> Как преподавателю найти свою команду?</vt:lpstr>
      <vt:lpstr>        Премия «Репетитор года»</vt:lpstr>
      <vt:lpstr>        Премия «Репетитор года»</vt:lpstr>
      <vt:lpstr>           Что может получить от Премии родитель?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maria ukaneeva</cp:lastModifiedBy>
  <cp:revision>10</cp:revision>
  <dcterms:modified xsi:type="dcterms:W3CDTF">2025-04-27T09:41:39Z</dcterms:modified>
</cp:coreProperties>
</file>