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3"/>
  </p:notesMasterIdLst>
  <p:sldIdLst>
    <p:sldId id="256" r:id="rId2"/>
    <p:sldId id="288" r:id="rId3"/>
    <p:sldId id="304" r:id="rId4"/>
    <p:sldId id="306" r:id="rId5"/>
    <p:sldId id="307" r:id="rId6"/>
    <p:sldId id="305" r:id="rId7"/>
    <p:sldId id="308" r:id="rId8"/>
    <p:sldId id="309" r:id="rId9"/>
    <p:sldId id="299" r:id="rId10"/>
    <p:sldId id="310" r:id="rId11"/>
    <p:sldId id="259" r:id="rId12"/>
  </p:sldIdLst>
  <p:sldSz cx="9144000" cy="9144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16256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2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1pPr>
    <a:lvl2pPr marL="0" marR="0" indent="0" algn="l" defTabSz="16256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2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2pPr>
    <a:lvl3pPr marL="0" marR="0" indent="0" algn="l" defTabSz="16256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2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3pPr>
    <a:lvl4pPr marL="0" marR="0" indent="0" algn="l" defTabSz="16256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2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4pPr>
    <a:lvl5pPr marL="0" marR="0" indent="0" algn="l" defTabSz="16256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2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5pPr>
    <a:lvl6pPr marL="0" marR="0" indent="0" algn="l" defTabSz="16256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2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6pPr>
    <a:lvl7pPr marL="0" marR="0" indent="0" algn="l" defTabSz="16256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2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7pPr>
    <a:lvl8pPr marL="0" marR="0" indent="0" algn="l" defTabSz="16256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2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8pPr>
    <a:lvl9pPr marL="0" marR="0" indent="0" algn="l" defTabSz="16256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2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88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FD7E7"/>
          </a:solidFill>
        </a:fill>
      </a:tcStyle>
    </a:wholeTbl>
    <a:band2H>
      <a:tcTxStyle/>
      <a:tcStyle>
        <a:tcBdr/>
        <a:fill>
          <a:solidFill>
            <a:srgbClr val="E8ECF4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EE7D0"/>
          </a:solidFill>
        </a:fill>
      </a:tcStyle>
    </a:wholeTbl>
    <a:band2H>
      <a:tcTxStyle/>
      <a:tcStyle>
        <a:tcBdr/>
        <a:fill>
          <a:solidFill>
            <a:srgbClr val="EFF3E9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CDCCE"/>
          </a:solidFill>
        </a:fill>
      </a:tcStyle>
    </a:wholeTbl>
    <a:band2H>
      <a:tcTxStyle/>
      <a:tcStyle>
        <a:tcBdr/>
        <a:fill>
          <a:solidFill>
            <a:srgbClr val="FDEEE8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99" d="100"/>
          <a:sy n="99" d="100"/>
        </p:scale>
        <p:origin x="-336" y="-36"/>
      </p:cViewPr>
      <p:guideLst>
        <p:guide orient="horz" pos="288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Shape 9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92" name="Shape 92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048226170"/>
      </p:ext>
    </p:extLst>
  </p:cSld>
  <p:clrMap bg1="lt1" tx1="dk1" bg2="lt2" tx2="dk2" accent1="accent1" accent2="accent2" accent3="accent3" accent4="accent4" accent5="accent5" accent6="accent6" hlink="hlink" folHlink="folHlink"/>
  <p:notesStyle>
    <a:lvl1pPr defTabSz="1625600" latinLnBrk="0">
      <a:defRPr sz="2000">
        <a:latin typeface="+mj-lt"/>
        <a:ea typeface="+mj-ea"/>
        <a:cs typeface="+mj-cs"/>
        <a:sym typeface="Calibri"/>
      </a:defRPr>
    </a:lvl1pPr>
    <a:lvl2pPr indent="228600" defTabSz="1625600" latinLnBrk="0">
      <a:defRPr sz="2000">
        <a:latin typeface="+mj-lt"/>
        <a:ea typeface="+mj-ea"/>
        <a:cs typeface="+mj-cs"/>
        <a:sym typeface="Calibri"/>
      </a:defRPr>
    </a:lvl2pPr>
    <a:lvl3pPr indent="457200" defTabSz="1625600" latinLnBrk="0">
      <a:defRPr sz="2000">
        <a:latin typeface="+mj-lt"/>
        <a:ea typeface="+mj-ea"/>
        <a:cs typeface="+mj-cs"/>
        <a:sym typeface="Calibri"/>
      </a:defRPr>
    </a:lvl3pPr>
    <a:lvl4pPr indent="685800" defTabSz="1625600" latinLnBrk="0">
      <a:defRPr sz="2000">
        <a:latin typeface="+mj-lt"/>
        <a:ea typeface="+mj-ea"/>
        <a:cs typeface="+mj-cs"/>
        <a:sym typeface="Calibri"/>
      </a:defRPr>
    </a:lvl4pPr>
    <a:lvl5pPr indent="914400" defTabSz="1625600" latinLnBrk="0">
      <a:defRPr sz="2000">
        <a:latin typeface="+mj-lt"/>
        <a:ea typeface="+mj-ea"/>
        <a:cs typeface="+mj-cs"/>
        <a:sym typeface="Calibri"/>
      </a:defRPr>
    </a:lvl5pPr>
    <a:lvl6pPr indent="1143000" defTabSz="1625600" latinLnBrk="0">
      <a:defRPr sz="2000">
        <a:latin typeface="+mj-lt"/>
        <a:ea typeface="+mj-ea"/>
        <a:cs typeface="+mj-cs"/>
        <a:sym typeface="Calibri"/>
      </a:defRPr>
    </a:lvl6pPr>
    <a:lvl7pPr indent="1371600" defTabSz="1625600" latinLnBrk="0">
      <a:defRPr sz="2000">
        <a:latin typeface="+mj-lt"/>
        <a:ea typeface="+mj-ea"/>
        <a:cs typeface="+mj-cs"/>
        <a:sym typeface="Calibri"/>
      </a:defRPr>
    </a:lvl7pPr>
    <a:lvl8pPr indent="1600200" defTabSz="1625600" latinLnBrk="0">
      <a:defRPr sz="2000">
        <a:latin typeface="+mj-lt"/>
        <a:ea typeface="+mj-ea"/>
        <a:cs typeface="+mj-cs"/>
        <a:sym typeface="Calibri"/>
      </a:defRPr>
    </a:lvl8pPr>
    <a:lvl9pPr indent="1828800" defTabSz="1625600" latinLnBrk="0">
      <a:defRPr sz="2000">
        <a:latin typeface="+mj-lt"/>
        <a:ea typeface="+mj-ea"/>
        <a:cs typeface="+mj-cs"/>
        <a:sym typeface="Calibri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714500" y="685800"/>
            <a:ext cx="3429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306760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Текст заголовка"/>
          <p:cNvSpPr txBox="1">
            <a:spLocks noGrp="1"/>
          </p:cNvSpPr>
          <p:nvPr>
            <p:ph type="title"/>
          </p:nvPr>
        </p:nvSpPr>
        <p:spPr>
          <a:xfrm>
            <a:off x="685800" y="2840569"/>
            <a:ext cx="7772400" cy="1960034"/>
          </a:xfrm>
          <a:prstGeom prst="rect">
            <a:avLst/>
          </a:prstGeom>
        </p:spPr>
        <p:txBody>
          <a:bodyPr/>
          <a:lstStyle/>
          <a:p>
            <a:r>
              <a:t>Текст заголовка</a:t>
            </a:r>
          </a:p>
        </p:txBody>
      </p:sp>
      <p:sp>
        <p:nvSpPr>
          <p:cNvPr id="12" name="Уровень текста 1…"/>
          <p:cNvSpPr txBox="1">
            <a:spLocks noGrp="1"/>
          </p:cNvSpPr>
          <p:nvPr>
            <p:ph type="body" sz="quarter" idx="1"/>
          </p:nvPr>
        </p:nvSpPr>
        <p:spPr>
          <a:xfrm>
            <a:off x="1371600" y="5181600"/>
            <a:ext cx="6400800" cy="2336800"/>
          </a:xfrm>
          <a:prstGeom prst="rect">
            <a:avLst/>
          </a:prstGeom>
        </p:spPr>
        <p:txBody>
          <a:bodyPr/>
          <a:lstStyle>
            <a:lvl1pPr marL="0" indent="0" algn="ctr">
              <a:buSzTx/>
              <a:buFontTx/>
              <a:buNone/>
              <a:defRPr>
                <a:solidFill>
                  <a:srgbClr val="888888"/>
                </a:solidFill>
              </a:defRPr>
            </a:lvl1pPr>
            <a:lvl2pPr marL="0" indent="457200" algn="ctr">
              <a:buSzTx/>
              <a:buFontTx/>
              <a:buNone/>
              <a:defRPr>
                <a:solidFill>
                  <a:srgbClr val="888888"/>
                </a:solidFill>
              </a:defRPr>
            </a:lvl2pPr>
            <a:lvl3pPr marL="0" indent="914400" algn="ctr">
              <a:buSzTx/>
              <a:buFontTx/>
              <a:buNone/>
              <a:defRPr>
                <a:solidFill>
                  <a:srgbClr val="888888"/>
                </a:solidFill>
              </a:defRPr>
            </a:lvl3pPr>
            <a:lvl4pPr marL="0" indent="1371600" algn="ctr">
              <a:buSzTx/>
              <a:buFontTx/>
              <a:buNone/>
              <a:defRPr>
                <a:solidFill>
                  <a:srgbClr val="888888"/>
                </a:solidFill>
              </a:defRPr>
            </a:lvl4pPr>
            <a:lvl5pPr marL="0" indent="1828800" algn="ctr">
              <a:buSzTx/>
              <a:buFontTx/>
              <a:buNone/>
              <a:defRPr>
                <a:solidFill>
                  <a:srgbClr val="888888"/>
                </a:solidFill>
              </a:defRPr>
            </a:lvl5pPr>
          </a:lstStyle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13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Текст заголовка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Текст заголовка</a:t>
            </a:r>
          </a:p>
        </p:txBody>
      </p:sp>
      <p:sp>
        <p:nvSpPr>
          <p:cNvPr id="21" name="Уровень текста 1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22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Текст заголовка"/>
          <p:cNvSpPr txBox="1">
            <a:spLocks noGrp="1"/>
          </p:cNvSpPr>
          <p:nvPr>
            <p:ph type="title"/>
          </p:nvPr>
        </p:nvSpPr>
        <p:spPr>
          <a:xfrm>
            <a:off x="722312" y="5875866"/>
            <a:ext cx="7772401" cy="1816101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t>Текст заголовка</a:t>
            </a:r>
          </a:p>
        </p:txBody>
      </p:sp>
      <p:sp>
        <p:nvSpPr>
          <p:cNvPr id="30" name="Уровень текста 1…"/>
          <p:cNvSpPr txBox="1">
            <a:spLocks noGrp="1"/>
          </p:cNvSpPr>
          <p:nvPr>
            <p:ph type="body" sz="quarter" idx="1"/>
          </p:nvPr>
        </p:nvSpPr>
        <p:spPr>
          <a:xfrm>
            <a:off x="722312" y="3875620"/>
            <a:ext cx="7772401" cy="2000250"/>
          </a:xfrm>
          <a:prstGeom prst="rect">
            <a:avLst/>
          </a:prstGeom>
        </p:spPr>
        <p:txBody>
          <a:bodyPr anchor="b"/>
          <a:lstStyle>
            <a:lvl1pPr marL="0" indent="0">
              <a:spcBef>
                <a:spcPts val="400"/>
              </a:spcBef>
              <a:buSzTx/>
              <a:buFontTx/>
              <a:buNone/>
              <a:defRPr sz="2000">
                <a:solidFill>
                  <a:srgbClr val="888888"/>
                </a:solidFill>
              </a:defRPr>
            </a:lvl1pPr>
            <a:lvl2pPr marL="0" indent="457200">
              <a:spcBef>
                <a:spcPts val="400"/>
              </a:spcBef>
              <a:buSzTx/>
              <a:buFontTx/>
              <a:buNone/>
              <a:defRPr sz="2000">
                <a:solidFill>
                  <a:srgbClr val="888888"/>
                </a:solidFill>
              </a:defRPr>
            </a:lvl2pPr>
            <a:lvl3pPr marL="0" indent="914400">
              <a:spcBef>
                <a:spcPts val="400"/>
              </a:spcBef>
              <a:buSzTx/>
              <a:buFontTx/>
              <a:buNone/>
              <a:defRPr sz="2000">
                <a:solidFill>
                  <a:srgbClr val="888888"/>
                </a:solidFill>
              </a:defRPr>
            </a:lvl3pPr>
            <a:lvl4pPr marL="0" indent="1371600">
              <a:spcBef>
                <a:spcPts val="400"/>
              </a:spcBef>
              <a:buSzTx/>
              <a:buFontTx/>
              <a:buNone/>
              <a:defRPr sz="2000">
                <a:solidFill>
                  <a:srgbClr val="888888"/>
                </a:solidFill>
              </a:defRPr>
            </a:lvl4pPr>
            <a:lvl5pPr marL="0" indent="1828800">
              <a:spcBef>
                <a:spcPts val="400"/>
              </a:spcBef>
              <a:buSzTx/>
              <a:buFontTx/>
              <a:buNone/>
              <a:defRPr sz="2000">
                <a:solidFill>
                  <a:srgbClr val="888888"/>
                </a:solidFill>
              </a:defRPr>
            </a:lvl5pPr>
          </a:lstStyle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31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Текст заголовка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Текст заголовка</a:t>
            </a:r>
          </a:p>
        </p:txBody>
      </p:sp>
      <p:sp>
        <p:nvSpPr>
          <p:cNvPr id="39" name="Уровень текста 1…"/>
          <p:cNvSpPr txBox="1">
            <a:spLocks noGrp="1"/>
          </p:cNvSpPr>
          <p:nvPr>
            <p:ph type="body" sz="half" idx="1"/>
          </p:nvPr>
        </p:nvSpPr>
        <p:spPr>
          <a:xfrm>
            <a:off x="457200" y="2133601"/>
            <a:ext cx="4038600" cy="6034618"/>
          </a:xfrm>
          <a:prstGeom prst="rect">
            <a:avLst/>
          </a:prstGeom>
        </p:spPr>
        <p:txBody>
          <a:bodyPr/>
          <a:lstStyle>
            <a:lvl1pPr>
              <a:spcBef>
                <a:spcPts val="600"/>
              </a:spcBef>
              <a:defRPr sz="2800"/>
            </a:lvl1pPr>
            <a:lvl2pPr marL="790575" indent="-333375">
              <a:spcBef>
                <a:spcPts val="600"/>
              </a:spcBef>
              <a:defRPr sz="2800"/>
            </a:lvl2pPr>
            <a:lvl3pPr marL="1234439" indent="-320039">
              <a:spcBef>
                <a:spcPts val="600"/>
              </a:spcBef>
              <a:defRPr sz="2800"/>
            </a:lvl3pPr>
            <a:lvl4pPr marL="1727200" indent="-355600">
              <a:spcBef>
                <a:spcPts val="600"/>
              </a:spcBef>
              <a:defRPr sz="2800"/>
            </a:lvl4pPr>
            <a:lvl5pPr marL="2184400" indent="-355600">
              <a:spcBef>
                <a:spcPts val="600"/>
              </a:spcBef>
              <a:defRPr sz="2800"/>
            </a:lvl5pPr>
          </a:lstStyle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40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Текст заголовка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Текст заголовка</a:t>
            </a:r>
          </a:p>
        </p:txBody>
      </p:sp>
      <p:sp>
        <p:nvSpPr>
          <p:cNvPr id="48" name="Уровень текста 1…"/>
          <p:cNvSpPr txBox="1">
            <a:spLocks noGrp="1"/>
          </p:cNvSpPr>
          <p:nvPr>
            <p:ph type="body" sz="quarter" idx="1"/>
          </p:nvPr>
        </p:nvSpPr>
        <p:spPr>
          <a:xfrm>
            <a:off x="457200" y="2046816"/>
            <a:ext cx="4040188" cy="853017"/>
          </a:xfrm>
          <a:prstGeom prst="rect">
            <a:avLst/>
          </a:prstGeom>
        </p:spPr>
        <p:txBody>
          <a:bodyPr anchor="b"/>
          <a:lstStyle>
            <a:lvl1pPr marL="0" indent="0">
              <a:spcBef>
                <a:spcPts val="500"/>
              </a:spcBef>
              <a:buSzTx/>
              <a:buFontTx/>
              <a:buNone/>
              <a:defRPr sz="2400" b="1"/>
            </a:lvl1pPr>
            <a:lvl2pPr marL="0" indent="457200">
              <a:spcBef>
                <a:spcPts val="500"/>
              </a:spcBef>
              <a:buSzTx/>
              <a:buFontTx/>
              <a:buNone/>
              <a:defRPr sz="2400" b="1"/>
            </a:lvl2pPr>
            <a:lvl3pPr marL="0" indent="914400">
              <a:spcBef>
                <a:spcPts val="500"/>
              </a:spcBef>
              <a:buSzTx/>
              <a:buFontTx/>
              <a:buNone/>
              <a:defRPr sz="2400" b="1"/>
            </a:lvl3pPr>
            <a:lvl4pPr marL="0" indent="1371600">
              <a:spcBef>
                <a:spcPts val="500"/>
              </a:spcBef>
              <a:buSzTx/>
              <a:buFontTx/>
              <a:buNone/>
              <a:defRPr sz="2400" b="1"/>
            </a:lvl4pPr>
            <a:lvl5pPr marL="0" indent="1828800">
              <a:spcBef>
                <a:spcPts val="500"/>
              </a:spcBef>
              <a:buSzTx/>
              <a:buFontTx/>
              <a:buNone/>
              <a:defRPr sz="2400" b="1"/>
            </a:lvl5pPr>
          </a:lstStyle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49" name="Текст 4"/>
          <p:cNvSpPr>
            <a:spLocks noGrp="1"/>
          </p:cNvSpPr>
          <p:nvPr>
            <p:ph type="body" sz="quarter" idx="21"/>
          </p:nvPr>
        </p:nvSpPr>
        <p:spPr>
          <a:xfrm>
            <a:off x="4645028" y="2046816"/>
            <a:ext cx="4041776" cy="853016"/>
          </a:xfrm>
          <a:prstGeom prst="rect">
            <a:avLst/>
          </a:prstGeom>
        </p:spPr>
        <p:txBody>
          <a:bodyPr anchor="b"/>
          <a:lstStyle/>
          <a:p>
            <a:pPr marL="0" indent="0">
              <a:spcBef>
                <a:spcPts val="500"/>
              </a:spcBef>
              <a:buSzTx/>
              <a:buFontTx/>
              <a:buNone/>
              <a:defRPr sz="2400" b="1"/>
            </a:pPr>
            <a:endParaRPr/>
          </a:p>
        </p:txBody>
      </p:sp>
      <p:sp>
        <p:nvSpPr>
          <p:cNvPr id="50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Текст заголовка"/>
          <p:cNvSpPr txBox="1">
            <a:spLocks noGrp="1"/>
          </p:cNvSpPr>
          <p:nvPr>
            <p:ph type="title"/>
          </p:nvPr>
        </p:nvSpPr>
        <p:spPr>
          <a:xfrm>
            <a:off x="457203" y="364066"/>
            <a:ext cx="3008314" cy="1549401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t>Текст заголовка</a:t>
            </a:r>
          </a:p>
        </p:txBody>
      </p:sp>
      <p:sp>
        <p:nvSpPr>
          <p:cNvPr id="73" name="Уровень текста 1…"/>
          <p:cNvSpPr txBox="1">
            <a:spLocks noGrp="1"/>
          </p:cNvSpPr>
          <p:nvPr>
            <p:ph type="body" idx="1"/>
          </p:nvPr>
        </p:nvSpPr>
        <p:spPr>
          <a:xfrm>
            <a:off x="3575050" y="364069"/>
            <a:ext cx="5111750" cy="7804151"/>
          </a:xfrm>
          <a:prstGeom prst="rect">
            <a:avLst/>
          </a:prstGeom>
        </p:spPr>
        <p:txBody>
          <a:bodyPr/>
          <a:lstStyle/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74" name="Текст 3"/>
          <p:cNvSpPr>
            <a:spLocks noGrp="1"/>
          </p:cNvSpPr>
          <p:nvPr>
            <p:ph type="body" sz="half" idx="21"/>
          </p:nvPr>
        </p:nvSpPr>
        <p:spPr>
          <a:xfrm>
            <a:off x="457202" y="1913468"/>
            <a:ext cx="3008315" cy="6254753"/>
          </a:xfrm>
          <a:prstGeom prst="rect">
            <a:avLst/>
          </a:prstGeom>
        </p:spPr>
        <p:txBody>
          <a:bodyPr/>
          <a:lstStyle/>
          <a:p>
            <a:pPr marL="0" indent="0">
              <a:spcBef>
                <a:spcPts val="300"/>
              </a:spcBef>
              <a:buSzTx/>
              <a:buFontTx/>
              <a:buNone/>
              <a:defRPr sz="1400"/>
            </a:pPr>
            <a:endParaRPr/>
          </a:p>
        </p:txBody>
      </p:sp>
      <p:sp>
        <p:nvSpPr>
          <p:cNvPr id="75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Текст заголовка"/>
          <p:cNvSpPr txBox="1">
            <a:spLocks noGrp="1"/>
          </p:cNvSpPr>
          <p:nvPr>
            <p:ph type="title"/>
          </p:nvPr>
        </p:nvSpPr>
        <p:spPr>
          <a:xfrm>
            <a:off x="1792288" y="6400801"/>
            <a:ext cx="5486401" cy="755652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t>Текст заголовка</a:t>
            </a:r>
          </a:p>
        </p:txBody>
      </p:sp>
      <p:sp>
        <p:nvSpPr>
          <p:cNvPr id="83" name="Рисунок 2"/>
          <p:cNvSpPr>
            <a:spLocks noGrp="1"/>
          </p:cNvSpPr>
          <p:nvPr>
            <p:ph type="pic" sz="half" idx="21"/>
          </p:nvPr>
        </p:nvSpPr>
        <p:spPr>
          <a:xfrm>
            <a:off x="1792288" y="817032"/>
            <a:ext cx="5486401" cy="5486401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endParaRPr/>
          </a:p>
        </p:txBody>
      </p:sp>
      <p:sp>
        <p:nvSpPr>
          <p:cNvPr id="84" name="Уровень текста 1…"/>
          <p:cNvSpPr txBox="1">
            <a:spLocks noGrp="1"/>
          </p:cNvSpPr>
          <p:nvPr>
            <p:ph type="body" sz="quarter" idx="1"/>
          </p:nvPr>
        </p:nvSpPr>
        <p:spPr>
          <a:xfrm>
            <a:off x="1792288" y="7156452"/>
            <a:ext cx="5486401" cy="107315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300"/>
              </a:spcBef>
              <a:buSzTx/>
              <a:buFontTx/>
              <a:buNone/>
              <a:defRPr sz="1400"/>
            </a:lvl1pPr>
            <a:lvl2pPr marL="0" indent="457200">
              <a:spcBef>
                <a:spcPts val="300"/>
              </a:spcBef>
              <a:buSzTx/>
              <a:buFontTx/>
              <a:buNone/>
              <a:defRPr sz="1400"/>
            </a:lvl2pPr>
            <a:lvl3pPr marL="0" indent="914400">
              <a:spcBef>
                <a:spcPts val="300"/>
              </a:spcBef>
              <a:buSzTx/>
              <a:buFontTx/>
              <a:buNone/>
              <a:defRPr sz="1400"/>
            </a:lvl3pPr>
            <a:lvl4pPr marL="0" indent="1371600">
              <a:spcBef>
                <a:spcPts val="300"/>
              </a:spcBef>
              <a:buSzTx/>
              <a:buFontTx/>
              <a:buNone/>
              <a:defRPr sz="1400"/>
            </a:lvl4pPr>
            <a:lvl5pPr marL="0" indent="1828800">
              <a:spcBef>
                <a:spcPts val="300"/>
              </a:spcBef>
              <a:buSzTx/>
              <a:buFontTx/>
              <a:buNone/>
              <a:defRPr sz="1400"/>
            </a:lvl5pPr>
          </a:lstStyle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85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9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заголовка"/>
          <p:cNvSpPr txBox="1">
            <a:spLocks noGrp="1"/>
          </p:cNvSpPr>
          <p:nvPr>
            <p:ph type="title"/>
          </p:nvPr>
        </p:nvSpPr>
        <p:spPr>
          <a:xfrm>
            <a:off x="457200" y="366183"/>
            <a:ext cx="8229600" cy="1524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 anchor="ctr">
            <a:normAutofit/>
          </a:bodyPr>
          <a:lstStyle/>
          <a:p>
            <a:r>
              <a:t>Текст заголовка</a:t>
            </a:r>
          </a:p>
        </p:txBody>
      </p:sp>
      <p:sp>
        <p:nvSpPr>
          <p:cNvPr id="3" name="Уровень текста 1…"/>
          <p:cNvSpPr txBox="1">
            <a:spLocks noGrp="1"/>
          </p:cNvSpPr>
          <p:nvPr>
            <p:ph type="body" idx="1"/>
          </p:nvPr>
        </p:nvSpPr>
        <p:spPr>
          <a:xfrm>
            <a:off x="457200" y="2133601"/>
            <a:ext cx="8229600" cy="603461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normAutofit/>
          </a:bodyPr>
          <a:lstStyle/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4" name="Номер слайда"/>
          <p:cNvSpPr txBox="1">
            <a:spLocks noGrp="1"/>
          </p:cNvSpPr>
          <p:nvPr>
            <p:ph type="sldNum" sz="quarter" idx="2"/>
          </p:nvPr>
        </p:nvSpPr>
        <p:spPr>
          <a:xfrm>
            <a:off x="8428176" y="8594400"/>
            <a:ext cx="258624" cy="248306"/>
          </a:xfrm>
          <a:prstGeom prst="rect">
            <a:avLst/>
          </a:prstGeom>
          <a:ln w="12700">
            <a:miter lim="400000"/>
          </a:ln>
        </p:spPr>
        <p:txBody>
          <a:bodyPr wrap="none" lIns="45719" rIns="45719" anchor="ctr">
            <a:spAutoFit/>
          </a:bodyPr>
          <a:lstStyle>
            <a:lvl1pPr algn="r">
              <a:defRPr sz="1200">
                <a:solidFill>
                  <a:srgbClr val="888888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6" r:id="rId6"/>
    <p:sldLayoutId id="2147483657" r:id="rId7"/>
  </p:sldLayoutIdLst>
  <p:transition spd="med"/>
  <p:txStyles>
    <p:titleStyle>
      <a:lvl1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1pPr>
      <a:lvl2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2pPr>
      <a:lvl3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3pPr>
      <a:lvl4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4pPr>
      <a:lvl5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5pPr>
      <a:lvl6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6pPr>
      <a:lvl7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7pPr>
      <a:lvl8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8pPr>
      <a:lvl9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9pPr>
    </p:titleStyle>
    <p:bodyStyle>
      <a:lvl1pPr marL="342900" marR="0" indent="-34290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32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1pPr>
      <a:lvl2pPr marL="783771" marR="0" indent="-326571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–"/>
        <a:tabLst/>
        <a:defRPr sz="32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2pPr>
      <a:lvl3pPr marL="1219200" marR="0" indent="-30480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32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3pPr>
      <a:lvl4pPr marL="1737360" marR="0" indent="-36576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–"/>
        <a:tabLst/>
        <a:defRPr sz="32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4pPr>
      <a:lvl5pPr marL="2194560" marR="0" indent="-36576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»"/>
        <a:tabLst/>
        <a:defRPr sz="32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5pPr>
      <a:lvl6pPr marL="2651760" marR="0" indent="-36576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32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6pPr>
      <a:lvl7pPr marL="3108960" marR="0" indent="-36576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32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7pPr>
      <a:lvl8pPr marL="3566159" marR="0" indent="-365759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32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8pPr>
      <a:lvl9pPr marL="4023359" marR="0" indent="-365759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32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9pPr>
    </p:bodyStyle>
    <p:otherStyle>
      <a:lvl1pPr marL="0" marR="0" indent="0" algn="r" defTabSz="16256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1pPr>
      <a:lvl2pPr marL="0" marR="0" indent="0" algn="r" defTabSz="16256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2pPr>
      <a:lvl3pPr marL="0" marR="0" indent="0" algn="r" defTabSz="16256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3pPr>
      <a:lvl4pPr marL="0" marR="0" indent="0" algn="r" defTabSz="16256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4pPr>
      <a:lvl5pPr marL="0" marR="0" indent="0" algn="r" defTabSz="16256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5pPr>
      <a:lvl6pPr marL="0" marR="0" indent="0" algn="r" defTabSz="16256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6pPr>
      <a:lvl7pPr marL="0" marR="0" indent="0" algn="r" defTabSz="16256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7pPr>
      <a:lvl8pPr marL="0" marR="0" indent="0" algn="r" defTabSz="16256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8pPr>
      <a:lvl9pPr marL="0" marR="0" indent="0" algn="r" defTabSz="16256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s://t.me/mariaukaneeva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>
            <a:extLst>
              <a:ext uri="{FF2B5EF4-FFF2-40B4-BE49-F238E27FC236}">
                <a16:creationId xmlns:a16="http://schemas.microsoft.com/office/drawing/2014/main" xmlns="" id="{5AB16EBD-5393-B48C-C4EC-A7E1DFA23C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Возможно ли подготовиться к ЕГЭ без домашки?</a:t>
            </a:r>
          </a:p>
        </p:txBody>
      </p:sp>
      <p:sp>
        <p:nvSpPr>
          <p:cNvPr id="2" name="Текст 1"/>
          <p:cNvSpPr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r>
              <a:rPr lang="ru-RU" dirty="0"/>
              <a:t>На основе опыта Марии </a:t>
            </a:r>
            <a:r>
              <a:rPr lang="ru-RU" dirty="0" err="1"/>
              <a:t>Уканеевой</a:t>
            </a:r>
            <a:endParaRPr lang="ru-RU" dirty="0"/>
          </a:p>
        </p:txBody>
      </p:sp>
    </p:spTree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39BA8FEB-9A85-4D92-DDE8-89F4CE291D4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F36156A6-BB68-4E21-E503-6EA1215072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           </a:t>
            </a:r>
            <a:r>
              <a:rPr lang="ru-RU" sz="2800" dirty="0"/>
              <a:t>Что может получить от Премии родитель?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3CE655F3-4FAC-D1D2-7299-C5A8D9DC2D1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b="0" i="0" dirty="0">
              <a:solidFill>
                <a:schemeClr val="tx1"/>
              </a:solidFill>
              <a:effectLst/>
              <a:latin typeface="TildaSans"/>
            </a:endParaRPr>
          </a:p>
          <a:p>
            <a:pPr marL="0" indent="0" algn="l">
              <a:buNone/>
            </a:pPr>
            <a:endParaRPr lang="ru-RU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E8366484-9F02-ED11-0541-DCE2DB3429C5}"/>
              </a:ext>
            </a:extLst>
          </p:cNvPr>
          <p:cNvSpPr txBox="1"/>
          <p:nvPr/>
        </p:nvSpPr>
        <p:spPr>
          <a:xfrm>
            <a:off x="611560" y="1836932"/>
            <a:ext cx="7787208" cy="452431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ru-RU" dirty="0">
                <a:solidFill>
                  <a:schemeClr val="tx1"/>
                </a:solidFill>
                <a:latin typeface="TildaSans"/>
              </a:rPr>
              <a:t>Вы можете участвовать как зритель и уже в августе получить контакты лучших преподавателей по нужным вам предметам.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endParaRPr lang="ru-RU" dirty="0">
              <a:solidFill>
                <a:schemeClr val="tx1"/>
              </a:solidFill>
              <a:latin typeface="TildaSans"/>
            </a:endParaRP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ru-RU" dirty="0">
                <a:solidFill>
                  <a:schemeClr val="tx1"/>
                </a:solidFill>
                <a:latin typeface="TildaSans"/>
              </a:rPr>
              <a:t>Напишите мне в телеграм </a:t>
            </a:r>
            <a:r>
              <a:rPr lang="en-US" dirty="0">
                <a:solidFill>
                  <a:schemeClr val="tx1"/>
                </a:solidFill>
                <a:latin typeface="TildaSans"/>
                <a:hlinkClick r:id="rId2"/>
              </a:rPr>
              <a:t>https://t.me/mariaukaneeva</a:t>
            </a:r>
            <a:r>
              <a:rPr lang="ru-RU" dirty="0">
                <a:solidFill>
                  <a:schemeClr val="tx1"/>
                </a:solidFill>
                <a:latin typeface="TildaSans"/>
              </a:rPr>
              <a:t> «конференция родитель»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endParaRPr lang="ru-RU" dirty="0">
              <a:solidFill>
                <a:schemeClr val="tx1"/>
              </a:solidFill>
              <a:latin typeface="TildaSans"/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53FADA17-3BAF-3F4C-212D-AAB586F441A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88017" y="6354371"/>
            <a:ext cx="1955983" cy="23397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4216795"/>
      </p:ext>
    </p:extLst>
  </p:cSld>
  <p:clrMapOvr>
    <a:masterClrMapping/>
  </p:clrMapOvr>
  <p:transition spd="med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Нажмите дважды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04" name="Нажмите дважды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pic>
        <p:nvPicPr>
          <p:cNvPr id="105" name="СТР_2.jpg" descr="СТР_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9144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/>
              <a:t>       Обо мне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dirty="0"/>
              <a:t>Педагог-</a:t>
            </a:r>
            <a:r>
              <a:rPr lang="ru-RU" dirty="0" err="1"/>
              <a:t>полипредметник</a:t>
            </a:r>
            <a:r>
              <a:rPr lang="ru-RU" dirty="0"/>
              <a:t>: русский язык, обществознание, история, журналистика (ЕГЭ, ОГЭ, ДВИ)</a:t>
            </a:r>
          </a:p>
          <a:p>
            <a:r>
              <a:rPr lang="ru-RU" dirty="0"/>
              <a:t>В репетиторстве 16 лет</a:t>
            </a:r>
          </a:p>
          <a:p>
            <a:r>
              <a:rPr lang="ru-RU" dirty="0"/>
              <a:t>Основные форма обучения: мини-группы, реже индивидуальные занятия</a:t>
            </a:r>
          </a:p>
          <a:p>
            <a:r>
              <a:rPr lang="ru-RU" dirty="0"/>
              <a:t>Помимо обучения, консультирую по вопросу выбора вуза, специальности и предметов на ЕГЭ.</a:t>
            </a:r>
          </a:p>
          <a:p>
            <a:r>
              <a:rPr lang="ru-RU" dirty="0"/>
              <a:t>Помогаю выстроить образовательную стратегию и решить вопросы обучения под ключ</a:t>
            </a:r>
          </a:p>
          <a:p>
            <a:r>
              <a:rPr lang="ru-RU" dirty="0"/>
              <a:t>Соучредитель педагогического сообщества </a:t>
            </a:r>
            <a:r>
              <a:rPr lang="en-US" dirty="0"/>
              <a:t>Tutor UP </a:t>
            </a:r>
            <a:r>
              <a:rPr lang="ru-RU" dirty="0"/>
              <a:t>и член Оргкомитета Международной конференции репетиторов</a:t>
            </a:r>
          </a:p>
          <a:p>
            <a:endParaRPr lang="ru-RU" dirty="0"/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46137355"/>
      </p:ext>
    </p:extLst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E6816599-7F8D-12E1-A79B-6CC8D70F6EE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766AD2DA-615C-E884-D92D-4332F25F39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/>
              <a:t>                </a:t>
            </a:r>
            <a:r>
              <a:rPr lang="ru-RU" sz="3000" dirty="0"/>
              <a:t>Возможно ли подготовиться к ЕГЭ без домашки?   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8BAB78C5-707B-443E-B188-6866DA00555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/>
              <a:t>Истоки проблемы. «Двойная домашка»?</a:t>
            </a:r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r>
              <a:rPr lang="ru-RU" dirty="0"/>
              <a:t>Как было раньше. Что поменялось в последние годы?</a:t>
            </a:r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r>
              <a:rPr lang="ru-RU" dirty="0"/>
              <a:t>Кто виноват и что делать?</a:t>
            </a:r>
          </a:p>
        </p:txBody>
      </p:sp>
    </p:spTree>
    <p:extLst>
      <p:ext uri="{BB962C8B-B14F-4D97-AF65-F5344CB8AC3E}">
        <p14:creationId xmlns:p14="http://schemas.microsoft.com/office/powerpoint/2010/main" val="280638665"/>
      </p:ext>
    </p:extLst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CFEC1F39-F636-C7CF-5F9D-C1BC0A963E3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7CA2EFA1-E1AA-FE84-A26D-698787C08D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/>
              <a:t>                     </a:t>
            </a:r>
            <a:r>
              <a:rPr lang="ru-RU" sz="3000" dirty="0"/>
              <a:t>Как устроена в нашей школе подготовка к ЕГЭ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58900834-6F1F-8296-DAF6-806E2B006C3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514350" indent="-514350">
              <a:buAutoNum type="arabicPeriod"/>
            </a:pPr>
            <a:r>
              <a:rPr lang="ru-RU" dirty="0"/>
              <a:t>Изучение теории</a:t>
            </a:r>
          </a:p>
          <a:p>
            <a:pPr marL="514350" indent="-514350">
              <a:buAutoNum type="arabicPeriod"/>
            </a:pPr>
            <a:r>
              <a:rPr lang="ru-RU" dirty="0"/>
              <a:t>Отработка на практике (тематическое </a:t>
            </a:r>
            <a:r>
              <a:rPr lang="ru-RU" dirty="0" err="1"/>
              <a:t>дз</a:t>
            </a:r>
            <a:r>
              <a:rPr lang="ru-RU" dirty="0"/>
              <a:t>)</a:t>
            </a:r>
          </a:p>
          <a:p>
            <a:pPr marL="514350" indent="-514350">
              <a:buAutoNum type="arabicPeriod"/>
            </a:pPr>
            <a:r>
              <a:rPr lang="ru-RU" dirty="0"/>
              <a:t>Зачёт 1 раз в месяц</a:t>
            </a:r>
          </a:p>
          <a:p>
            <a:pPr marL="514350" indent="-514350">
              <a:buAutoNum type="arabicPeriod"/>
            </a:pPr>
            <a:r>
              <a:rPr lang="ru-RU" dirty="0"/>
              <a:t>Пробные экзамены в течение учебного года</a:t>
            </a:r>
          </a:p>
          <a:p>
            <a:pPr marL="514350" indent="-514350">
              <a:buAutoNum type="arabicPeriod"/>
            </a:pPr>
            <a:r>
              <a:rPr lang="ru-RU" dirty="0"/>
              <a:t>Повторение теории и сплошное решение типовых вариантов</a:t>
            </a:r>
          </a:p>
          <a:p>
            <a:pPr marL="514350" indent="-514350">
              <a:buAutoNum type="arabicPeriod"/>
            </a:pPr>
            <a:r>
              <a:rPr lang="ru-RU" dirty="0"/>
              <a:t>Интенсив перед экзаменом</a:t>
            </a:r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23348454"/>
      </p:ext>
    </p:extLst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EEDA32D0-21A9-727F-8A9B-057EFD77F73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4D299806-8A26-F3A1-1A89-26D0217491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/>
              <a:t>                     </a:t>
            </a:r>
            <a:r>
              <a:rPr lang="ru-RU" sz="3000" dirty="0"/>
              <a:t>Что будет, если регулярно не выполнять </a:t>
            </a:r>
            <a:r>
              <a:rPr lang="ru-RU" sz="3000" dirty="0" err="1"/>
              <a:t>дз</a:t>
            </a:r>
            <a:r>
              <a:rPr lang="ru-RU" sz="3000" dirty="0"/>
              <a:t>?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BF4C70D6-5AD6-89BB-D8C5-EB975EC292A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514350" indent="-514350">
              <a:buAutoNum type="arabicPeriod"/>
            </a:pPr>
            <a:r>
              <a:rPr lang="ru-RU" dirty="0"/>
              <a:t>Нехватка практики</a:t>
            </a:r>
          </a:p>
          <a:p>
            <a:pPr marL="514350" indent="-514350">
              <a:buAutoNum type="arabicPeriod"/>
            </a:pPr>
            <a:r>
              <a:rPr lang="ru-RU" dirty="0" err="1"/>
              <a:t>Недоусвоение</a:t>
            </a:r>
            <a:r>
              <a:rPr lang="ru-RU" dirty="0"/>
              <a:t> теории</a:t>
            </a:r>
          </a:p>
          <a:p>
            <a:pPr marL="514350" indent="-514350">
              <a:buAutoNum type="arabicPeriod"/>
            </a:pPr>
            <a:r>
              <a:rPr lang="ru-RU" dirty="0"/>
              <a:t>Потеря баллов за </a:t>
            </a:r>
            <a:r>
              <a:rPr lang="ru-RU" dirty="0" err="1"/>
              <a:t>высокобалльные</a:t>
            </a:r>
            <a:r>
              <a:rPr lang="ru-RU" dirty="0"/>
              <a:t> задания</a:t>
            </a:r>
          </a:p>
          <a:p>
            <a:pPr marL="514350" indent="-514350">
              <a:buAutoNum type="arabicPeriod"/>
            </a:pPr>
            <a:r>
              <a:rPr lang="ru-RU" dirty="0"/>
              <a:t>Отсутствие прогнозируемости результатов</a:t>
            </a:r>
          </a:p>
          <a:p>
            <a:pPr marL="514350" indent="-514350">
              <a:buAutoNum type="arabicPeriod"/>
            </a:pPr>
            <a:r>
              <a:rPr lang="ru-RU" dirty="0"/>
              <a:t>Нехватка времени на экзамене из-за не до конца «набитой руки»</a:t>
            </a:r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58331993"/>
      </p:ext>
    </p:extLst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B97D5141-9C3D-D8B9-FB81-5C50522518A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5136CCCA-39C4-B9A2-93B4-B3BD3DBD89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/>
              <a:t> </a:t>
            </a:r>
            <a:r>
              <a:rPr lang="ru-RU" sz="2800" dirty="0"/>
              <a:t>Возможно ли подготовиться к ЕГЭ без домашки?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7DB67A82-93E9-9134-D379-680DCA425B8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dirty="0"/>
              <a:t>Нет, если нужны баллы 80+ и нет лишних денег</a:t>
            </a:r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r>
              <a:rPr lang="ru-RU" dirty="0"/>
              <a:t>Да, если есть возможность заниматься дополнительно индивидуально и отрабатывать домашку вместе с преподавателем</a:t>
            </a:r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r>
              <a:rPr lang="ru-RU" dirty="0"/>
              <a:t>Да, если вы регулярно пишете пробники, результаты у вас стабильные и больше 60 баллов вам не нужно</a:t>
            </a:r>
          </a:p>
          <a:p>
            <a:endParaRPr lang="ru-RU" dirty="0"/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44420596"/>
      </p:ext>
    </p:extLst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520CF0D7-745F-CBBB-EA01-E0574FF2BAA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42326F21-59AC-3AFC-0B35-B441FB3C36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/>
              <a:t> </a:t>
            </a:r>
            <a:r>
              <a:rPr lang="ru-RU" sz="2800" dirty="0"/>
              <a:t>Почему важно правильно выбрать преподавателя?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2723E4E4-DD52-73E0-4181-692C3657422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ru-RU" dirty="0"/>
              <a:t>Методика опытного педагога позволяет сэкономить усилия при подготовке к экзамену и избежать подводных камней</a:t>
            </a:r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r>
              <a:rPr lang="ru-RU" dirty="0"/>
              <a:t>Преподаватель, неоднократно проходивший этот путь со своими учениками, выстроил стратегию достижения высокого результата и видит не только текущий момент, но весь процесс в целом</a:t>
            </a:r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r>
              <a:rPr lang="ru-RU" dirty="0"/>
              <a:t>У хорошего преподавателя уже есть все необходимые материалы, на сбор которых уходят месяцы, а то и годы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36059709"/>
      </p:ext>
    </p:extLst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6A2CA30B-95B6-1C3F-43C5-121C711029A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DB5931D4-DD86-0990-71F2-7B900F48C0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/>
              <a:t> </a:t>
            </a:r>
            <a:r>
              <a:rPr lang="ru-RU" sz="2800" dirty="0"/>
              <a:t>Как выбрать хорошего преподавателя?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80A4C215-7C83-0A8E-7162-5AAEA309E89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/>
              <a:t>Агрегаторы</a:t>
            </a:r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r>
              <a:rPr lang="ru-RU" dirty="0"/>
              <a:t>Отзывы знакомых</a:t>
            </a:r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r>
              <a:rPr lang="ru-RU" dirty="0"/>
              <a:t>Рекомендации других преподавателей</a:t>
            </a:r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r>
              <a:rPr lang="ru-RU" dirty="0"/>
              <a:t>Рекомендации сообщества преподавателей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89749267"/>
      </p:ext>
    </p:extLst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E82491E9-F064-91B1-655B-E3B2E1D05EC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1FDADB05-57A8-2413-674E-7649473A4B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        Премия «Репетитор года»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C44C4FE3-0963-B490-C0D9-51F4062A551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b="0" i="0" dirty="0">
              <a:solidFill>
                <a:schemeClr val="tx1"/>
              </a:solidFill>
              <a:effectLst/>
              <a:latin typeface="TildaSans"/>
            </a:endParaRPr>
          </a:p>
          <a:p>
            <a:pPr marL="0" indent="0" algn="l">
              <a:buNone/>
            </a:pPr>
            <a:endParaRPr lang="ru-RU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6864360B-EBA6-B996-9DCC-97FB91FDE699}"/>
              </a:ext>
            </a:extLst>
          </p:cNvPr>
          <p:cNvSpPr txBox="1"/>
          <p:nvPr/>
        </p:nvSpPr>
        <p:spPr>
          <a:xfrm>
            <a:off x="611560" y="1836932"/>
            <a:ext cx="7787208" cy="600164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ru-RU" dirty="0">
                <a:solidFill>
                  <a:schemeClr val="tx1"/>
                </a:solidFill>
                <a:latin typeface="TildaSans"/>
              </a:rPr>
              <a:t>У</a:t>
            </a:r>
            <a:r>
              <a:rPr lang="ru-RU" b="0" i="0" dirty="0">
                <a:solidFill>
                  <a:schemeClr val="tx1"/>
                </a:solidFill>
                <a:effectLst/>
                <a:latin typeface="TildaSans"/>
              </a:rPr>
              <a:t>никальный конкурсный проект, в рамках которого взаимодействуют</a:t>
            </a:r>
            <a:r>
              <a:rPr lang="ru-RU" dirty="0">
                <a:solidFill>
                  <a:schemeClr val="tx1"/>
                </a:solidFill>
                <a:latin typeface="TildaSans"/>
              </a:rPr>
              <a:t> лучшие</a:t>
            </a:r>
            <a:r>
              <a:rPr lang="ru-RU" b="0" i="0" dirty="0">
                <a:solidFill>
                  <a:schemeClr val="tx1"/>
                </a:solidFill>
                <a:effectLst/>
                <a:latin typeface="TildaSans"/>
              </a:rPr>
              <a:t> частные преподавател</a:t>
            </a:r>
            <a:r>
              <a:rPr lang="ru-RU" dirty="0">
                <a:solidFill>
                  <a:schemeClr val="tx1"/>
                </a:solidFill>
                <a:latin typeface="TildaSans"/>
              </a:rPr>
              <a:t>и и руководители онлайн-школ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ru-RU" b="0" i="0" dirty="0">
                <a:solidFill>
                  <a:schemeClr val="tx1"/>
                </a:solidFill>
                <a:effectLst/>
                <a:latin typeface="TildaSans"/>
              </a:rPr>
              <a:t>Поддержка и популяризация лучших методик </a:t>
            </a:r>
            <a:r>
              <a:rPr lang="ru-RU" dirty="0">
                <a:solidFill>
                  <a:schemeClr val="tx1"/>
                </a:solidFill>
                <a:latin typeface="TildaSans"/>
              </a:rPr>
              <a:t>в частном образовании</a:t>
            </a:r>
            <a:r>
              <a:rPr lang="ru-RU" b="0" i="0" dirty="0">
                <a:solidFill>
                  <a:schemeClr val="tx1"/>
                </a:solidFill>
                <a:effectLst/>
                <a:latin typeface="TildaSans"/>
              </a:rPr>
              <a:t>.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ru-RU" dirty="0">
                <a:solidFill>
                  <a:schemeClr val="tx1"/>
                </a:solidFill>
                <a:latin typeface="TildaSans"/>
              </a:rPr>
              <a:t>П</a:t>
            </a:r>
            <a:r>
              <a:rPr lang="ru-RU" b="0" i="0" dirty="0">
                <a:solidFill>
                  <a:schemeClr val="tx1"/>
                </a:solidFill>
                <a:effectLst/>
                <a:latin typeface="TildaSans"/>
              </a:rPr>
              <a:t>лощадка для обмена опытом и распространения инновационных методик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ru-RU" dirty="0">
                <a:solidFill>
                  <a:schemeClr val="tx1"/>
                </a:solidFill>
                <a:latin typeface="TildaSans"/>
              </a:rPr>
              <a:t>Возможность инвестировать в своё будущее и будущее нашей профессиональной сферы</a:t>
            </a:r>
            <a:endParaRPr lang="ru-RU" b="0" i="0" dirty="0">
              <a:solidFill>
                <a:schemeClr val="tx1"/>
              </a:solidFill>
              <a:effectLst/>
              <a:latin typeface="TildaSans"/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F9777E95-2712-4280-4F25-0F34FEEDFBB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09456" y="6516216"/>
            <a:ext cx="1715195" cy="2051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6496181"/>
      </p:ext>
    </p:extLst>
  </p:cSld>
  <p:clrMapOvr>
    <a:masterClrMapping/>
  </p:clrMapOvr>
  <p:transition spd="med"/>
</p:sld>
</file>

<file path=ppt/theme/theme1.xml><?xml version="1.0" encoding="utf-8"?>
<a:theme xmlns:a="http://schemas.openxmlformats.org/drawingml/2006/main" name="Тема Office">
  <a:themeElements>
    <a:clrScheme name="Тема Offic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Тема Office">
      <a:majorFont>
        <a:latin typeface="Calibri"/>
        <a:ea typeface="Calibri"/>
        <a:cs typeface="Calibri"/>
      </a:majorFont>
      <a:minorFont>
        <a:latin typeface="Helvetica"/>
        <a:ea typeface="Helvetica"/>
        <a:cs typeface="Helvetica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blurRad="38100" dist="23000" dir="5400000" rotWithShape="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16256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38100" dist="20000" dir="5400000" rotWithShape="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16256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Тема Office">
  <a:themeElements>
    <a:clrScheme name="Тема Offic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Тема Office">
      <a:majorFont>
        <a:latin typeface="Calibri"/>
        <a:ea typeface="Calibri"/>
        <a:cs typeface="Calibri"/>
      </a:majorFont>
      <a:minorFont>
        <a:latin typeface="Helvetica"/>
        <a:ea typeface="Helvetica"/>
        <a:cs typeface="Helvetica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blurRad="38100" dist="23000" dir="5400000" rotWithShape="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16256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38100" dist="20000" dir="5400000" rotWithShape="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16256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1219</TotalTime>
  <Words>406</Words>
  <Application>Microsoft Office PowerPoint</Application>
  <PresentationFormat>Произвольный</PresentationFormat>
  <Paragraphs>61</Paragraphs>
  <Slides>11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Возможно ли подготовиться к ЕГЭ без домашки?</vt:lpstr>
      <vt:lpstr>       Обо мне</vt:lpstr>
      <vt:lpstr>                Возможно ли подготовиться к ЕГЭ без домашки?   </vt:lpstr>
      <vt:lpstr>                     Как устроена в нашей школе подготовка к ЕГЭ</vt:lpstr>
      <vt:lpstr>                     Что будет, если регулярно не выполнять дз?</vt:lpstr>
      <vt:lpstr> Возможно ли подготовиться к ЕГЭ без домашки?</vt:lpstr>
      <vt:lpstr> Почему важно правильно выбрать преподавателя?</vt:lpstr>
      <vt:lpstr> Как выбрать хорошего преподавателя?</vt:lpstr>
      <vt:lpstr>        Премия «Репетитор года»</vt:lpstr>
      <vt:lpstr>           Что может получить от Премии родитель?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Дмитрос Чернаков</dc:creator>
  <cp:lastModifiedBy>Дмитрос Чернаков</cp:lastModifiedBy>
  <cp:revision>9</cp:revision>
  <dcterms:modified xsi:type="dcterms:W3CDTF">2025-04-21T10:25:32Z</dcterms:modified>
</cp:coreProperties>
</file>