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16"/>
  </p:notesMasterIdLst>
  <p:sldIdLst>
    <p:sldId id="256" r:id="rId2"/>
    <p:sldId id="263" r:id="rId3"/>
    <p:sldId id="265" r:id="rId4"/>
    <p:sldId id="258" r:id="rId5"/>
    <p:sldId id="264" r:id="rId6"/>
    <p:sldId id="262" r:id="rId7"/>
    <p:sldId id="270" r:id="rId8"/>
    <p:sldId id="271" r:id="rId9"/>
    <p:sldId id="273" r:id="rId10"/>
    <p:sldId id="274" r:id="rId11"/>
    <p:sldId id="275" r:id="rId12"/>
    <p:sldId id="276" r:id="rId13"/>
    <p:sldId id="278" r:id="rId14"/>
    <p:sldId id="257" r:id="rId15"/>
  </p:sldIdLst>
  <p:sldSz cx="9144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35E2642-AE6A-498D-950E-043693E00994}">
          <p14:sldIdLst/>
        </p14:section>
        <p14:section name="Раздел без заголовка" id="{E5365CD3-2337-4023-B6D5-766339E94374}">
          <p14:sldIdLst>
            <p14:sldId id="256"/>
            <p14:sldId id="263"/>
            <p14:sldId id="265"/>
            <p14:sldId id="258"/>
            <p14:sldId id="264"/>
            <p14:sldId id="262"/>
            <p14:sldId id="270"/>
            <p14:sldId id="271"/>
            <p14:sldId id="273"/>
            <p14:sldId id="274"/>
            <p14:sldId id="275"/>
            <p14:sldId id="276"/>
            <p14:sldId id="278"/>
            <p14:sldId id="25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37" autoAdjust="0"/>
  </p:normalViewPr>
  <p:slideViewPr>
    <p:cSldViewPr>
      <p:cViewPr>
        <p:scale>
          <a:sx n="90" d="100"/>
          <a:sy n="90" d="100"/>
        </p:scale>
        <p:origin x="-606" y="-204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E0CDD-3BF8-43FB-9A0A-68D6CE955867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DE7332C-1D88-413D-A2F4-2ABCB5B7EBD4}">
      <dgm:prSet phldrT="[Текст]" custT="1"/>
      <dgm:spPr/>
      <dgm:t>
        <a:bodyPr/>
        <a:lstStyle/>
        <a:p>
          <a:r>
            <a:rPr lang="ru-RU" sz="3600" dirty="0">
              <a:solidFill>
                <a:schemeClr val="accent2">
                  <a:lumMod val="50000"/>
                </a:schemeClr>
              </a:solidFill>
            </a:rPr>
            <a:t>Уверенный ученик</a:t>
          </a:r>
        </a:p>
      </dgm:t>
    </dgm:pt>
    <dgm:pt modelId="{ACD483E4-DEA1-4581-B286-F7C01FFB8E4F}" type="parTrans" cxnId="{E49D4321-0994-40F2-8A38-C37480674103}">
      <dgm:prSet/>
      <dgm:spPr/>
      <dgm:t>
        <a:bodyPr/>
        <a:lstStyle/>
        <a:p>
          <a:endParaRPr lang="ru-RU"/>
        </a:p>
      </dgm:t>
    </dgm:pt>
    <dgm:pt modelId="{90791D22-3916-4FA4-AED1-A82EF0A54F15}" type="sibTrans" cxnId="{E49D4321-0994-40F2-8A38-C37480674103}">
      <dgm:prSet/>
      <dgm:spPr/>
      <dgm:t>
        <a:bodyPr/>
        <a:lstStyle/>
        <a:p>
          <a:endParaRPr lang="ru-RU"/>
        </a:p>
      </dgm:t>
    </dgm:pt>
    <dgm:pt modelId="{DB285856-B845-4FC1-975B-FEE2693DE3BB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3600" dirty="0">
              <a:solidFill>
                <a:schemeClr val="accent2">
                  <a:lumMod val="50000"/>
                </a:schemeClr>
              </a:solidFill>
            </a:rPr>
            <a:t>устный счет</a:t>
          </a:r>
        </a:p>
      </dgm:t>
    </dgm:pt>
    <dgm:pt modelId="{1982393B-CD0B-4F3D-A562-7E697B40A1FF}" type="parTrans" cxnId="{99C984D3-2EB2-4691-AC7A-1811AB83C40C}">
      <dgm:prSet/>
      <dgm:spPr/>
      <dgm:t>
        <a:bodyPr/>
        <a:lstStyle/>
        <a:p>
          <a:endParaRPr lang="ru-RU"/>
        </a:p>
      </dgm:t>
    </dgm:pt>
    <dgm:pt modelId="{90D472C1-5A11-428F-BDE3-4789CB19C62A}" type="sibTrans" cxnId="{99C984D3-2EB2-4691-AC7A-1811AB83C40C}">
      <dgm:prSet/>
      <dgm:spPr/>
      <dgm:t>
        <a:bodyPr/>
        <a:lstStyle/>
        <a:p>
          <a:endParaRPr lang="ru-RU"/>
        </a:p>
      </dgm:t>
    </dgm:pt>
    <dgm:pt modelId="{886B0DDF-36F3-431A-A040-573813D13A3D}">
      <dgm:prSet phldrT="[Текст]"/>
      <dgm:spPr/>
      <dgm:t>
        <a:bodyPr/>
        <a:lstStyle/>
        <a:p>
          <a:r>
            <a:rPr lang="ru-RU" dirty="0">
              <a:solidFill>
                <a:schemeClr val="accent2">
                  <a:lumMod val="50000"/>
                </a:schemeClr>
              </a:solidFill>
            </a:rPr>
            <a:t>отличные вычислительные качества</a:t>
          </a:r>
        </a:p>
      </dgm:t>
    </dgm:pt>
    <dgm:pt modelId="{ECB140B3-ECA1-47FC-8F8B-E5831F79C6E7}" type="parTrans" cxnId="{3795D33C-6214-41B1-ACBB-66B7117D2229}">
      <dgm:prSet/>
      <dgm:spPr/>
      <dgm:t>
        <a:bodyPr/>
        <a:lstStyle/>
        <a:p>
          <a:endParaRPr lang="ru-RU"/>
        </a:p>
      </dgm:t>
    </dgm:pt>
    <dgm:pt modelId="{C3903AF2-9B62-408B-9E49-CFDD541C5C71}" type="sibTrans" cxnId="{3795D33C-6214-41B1-ACBB-66B7117D2229}">
      <dgm:prSet/>
      <dgm:spPr/>
      <dgm:t>
        <a:bodyPr/>
        <a:lstStyle/>
        <a:p>
          <a:endParaRPr lang="ru-RU"/>
        </a:p>
      </dgm:t>
    </dgm:pt>
    <dgm:pt modelId="{22B16768-B308-4524-BABF-70ABC30F5465}">
      <dgm:prSet phldrT="[Текст]" custT="1"/>
      <dgm:spPr/>
      <dgm:t>
        <a:bodyPr/>
        <a:lstStyle/>
        <a:p>
          <a:r>
            <a:rPr lang="ru-RU" sz="3600" dirty="0">
              <a:solidFill>
                <a:schemeClr val="accent2">
                  <a:lumMod val="50000"/>
                </a:schemeClr>
              </a:solidFill>
            </a:rPr>
            <a:t>тренажер </a:t>
          </a:r>
        </a:p>
      </dgm:t>
    </dgm:pt>
    <dgm:pt modelId="{D38A8323-5B61-4DD6-BF62-655CA8424595}" type="parTrans" cxnId="{CA2BF8A4-4200-4551-A4D5-4BE2F9CA021D}">
      <dgm:prSet/>
      <dgm:spPr/>
      <dgm:t>
        <a:bodyPr/>
        <a:lstStyle/>
        <a:p>
          <a:endParaRPr lang="ru-RU"/>
        </a:p>
      </dgm:t>
    </dgm:pt>
    <dgm:pt modelId="{E9D1C788-48BD-4BE9-8E4B-7783724E6DFE}" type="sibTrans" cxnId="{CA2BF8A4-4200-4551-A4D5-4BE2F9CA021D}">
      <dgm:prSet/>
      <dgm:spPr/>
      <dgm:t>
        <a:bodyPr/>
        <a:lstStyle/>
        <a:p>
          <a:endParaRPr lang="ru-RU"/>
        </a:p>
      </dgm:t>
    </dgm:pt>
    <dgm:pt modelId="{428E692D-C18B-4EA8-ABA8-CD3F8DCE50E5}">
      <dgm:prSet phldrT="[Текст]"/>
      <dgm:spPr/>
      <dgm:t>
        <a:bodyPr/>
        <a:lstStyle/>
        <a:p>
          <a:r>
            <a:rPr lang="ru-RU" dirty="0">
              <a:solidFill>
                <a:schemeClr val="accent2">
                  <a:lumMod val="50000"/>
                </a:schemeClr>
              </a:solidFill>
            </a:rPr>
            <a:t>отработка пройденного материала</a:t>
          </a:r>
        </a:p>
      </dgm:t>
    </dgm:pt>
    <dgm:pt modelId="{CCCEBD6F-2510-4391-8D32-1D2334CCF7D4}" type="parTrans" cxnId="{D9EE3A8A-B094-4A84-9FF5-B89854D42F16}">
      <dgm:prSet/>
      <dgm:spPr/>
      <dgm:t>
        <a:bodyPr/>
        <a:lstStyle/>
        <a:p>
          <a:endParaRPr lang="ru-RU"/>
        </a:p>
      </dgm:t>
    </dgm:pt>
    <dgm:pt modelId="{36C6CF6E-C581-4EC0-8624-AD2F1EA2037F}" type="sibTrans" cxnId="{D9EE3A8A-B094-4A84-9FF5-B89854D42F16}">
      <dgm:prSet/>
      <dgm:spPr/>
      <dgm:t>
        <a:bodyPr/>
        <a:lstStyle/>
        <a:p>
          <a:endParaRPr lang="ru-RU"/>
        </a:p>
      </dgm:t>
    </dgm:pt>
    <dgm:pt modelId="{13B8CC22-58E4-4832-BCEE-E378602D3898}" type="pres">
      <dgm:prSet presAssocID="{CF0E0CDD-3BF8-43FB-9A0A-68D6CE95586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07B302D-8D82-4487-854F-E07E91558152}" type="pres">
      <dgm:prSet presAssocID="{ADE7332C-1D88-413D-A2F4-2ABCB5B7EBD4}" presName="hierRoot1" presStyleCnt="0"/>
      <dgm:spPr/>
    </dgm:pt>
    <dgm:pt modelId="{CEA7D9D8-3B1E-4599-9E8C-360EA4643C25}" type="pres">
      <dgm:prSet presAssocID="{ADE7332C-1D88-413D-A2F4-2ABCB5B7EBD4}" presName="composite" presStyleCnt="0"/>
      <dgm:spPr/>
    </dgm:pt>
    <dgm:pt modelId="{8FB9A4D0-DAB9-448E-B689-ED934057A841}" type="pres">
      <dgm:prSet presAssocID="{ADE7332C-1D88-413D-A2F4-2ABCB5B7EBD4}" presName="background" presStyleLbl="node0" presStyleIdx="0" presStyleCnt="1"/>
      <dgm:spPr/>
    </dgm:pt>
    <dgm:pt modelId="{F52A0497-8F79-4A8D-BC28-E443772575A8}" type="pres">
      <dgm:prSet presAssocID="{ADE7332C-1D88-413D-A2F4-2ABCB5B7EBD4}" presName="text" presStyleLbl="fgAcc0" presStyleIdx="0" presStyleCnt="1" custScaleX="197102" custScaleY="55417" custLinFactNeighborX="-1184" custLinFactNeighborY="-260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FAC070-883E-45E4-AEEA-101D27AB3F93}" type="pres">
      <dgm:prSet presAssocID="{ADE7332C-1D88-413D-A2F4-2ABCB5B7EBD4}" presName="hierChild2" presStyleCnt="0"/>
      <dgm:spPr/>
    </dgm:pt>
    <dgm:pt modelId="{82AC7FE8-359D-4282-B712-CA2BA5EB4E0C}" type="pres">
      <dgm:prSet presAssocID="{1982393B-CD0B-4F3D-A562-7E697B40A1F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B7C53C0A-43CE-4B45-B55E-78ABCB72B3A8}" type="pres">
      <dgm:prSet presAssocID="{DB285856-B845-4FC1-975B-FEE2693DE3BB}" presName="hierRoot2" presStyleCnt="0"/>
      <dgm:spPr/>
    </dgm:pt>
    <dgm:pt modelId="{20ED7853-B308-4CBE-8234-75CA2A830336}" type="pres">
      <dgm:prSet presAssocID="{DB285856-B845-4FC1-975B-FEE2693DE3BB}" presName="composite2" presStyleCnt="0"/>
      <dgm:spPr/>
    </dgm:pt>
    <dgm:pt modelId="{AFAF06B0-B351-4023-A00F-F6C7AB833A78}" type="pres">
      <dgm:prSet presAssocID="{DB285856-B845-4FC1-975B-FEE2693DE3BB}" presName="background2" presStyleLbl="node2" presStyleIdx="0" presStyleCnt="2"/>
      <dgm:spPr/>
    </dgm:pt>
    <dgm:pt modelId="{93524814-4EBA-469B-9056-7E5942D43289}" type="pres">
      <dgm:prSet presAssocID="{DB285856-B845-4FC1-975B-FEE2693DE3BB}" presName="text2" presStyleLbl="fgAcc2" presStyleIdx="0" presStyleCnt="2" custScaleX="153388" custScaleY="569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20277E-59B8-445B-8A07-67955F417C48}" type="pres">
      <dgm:prSet presAssocID="{DB285856-B845-4FC1-975B-FEE2693DE3BB}" presName="hierChild3" presStyleCnt="0"/>
      <dgm:spPr/>
    </dgm:pt>
    <dgm:pt modelId="{3F72FBCE-53C3-48C2-94B9-32A04C5E5BBB}" type="pres">
      <dgm:prSet presAssocID="{ECB140B3-ECA1-47FC-8F8B-E5831F79C6E7}" presName="Name17" presStyleLbl="parChTrans1D3" presStyleIdx="0" presStyleCnt="2"/>
      <dgm:spPr/>
      <dgm:t>
        <a:bodyPr/>
        <a:lstStyle/>
        <a:p>
          <a:endParaRPr lang="ru-RU"/>
        </a:p>
      </dgm:t>
    </dgm:pt>
    <dgm:pt modelId="{B73EDFFF-7D3A-4A8F-9937-5B88096ABD97}" type="pres">
      <dgm:prSet presAssocID="{886B0DDF-36F3-431A-A040-573813D13A3D}" presName="hierRoot3" presStyleCnt="0"/>
      <dgm:spPr/>
    </dgm:pt>
    <dgm:pt modelId="{4231E033-8BA6-442E-AB42-49172E8D59C0}" type="pres">
      <dgm:prSet presAssocID="{886B0DDF-36F3-431A-A040-573813D13A3D}" presName="composite3" presStyleCnt="0"/>
      <dgm:spPr/>
    </dgm:pt>
    <dgm:pt modelId="{9B76C92D-6706-4BBF-8F66-9676BCC92232}" type="pres">
      <dgm:prSet presAssocID="{886B0DDF-36F3-431A-A040-573813D13A3D}" presName="background3" presStyleLbl="node3" presStyleIdx="0" presStyleCnt="2"/>
      <dgm:spPr/>
    </dgm:pt>
    <dgm:pt modelId="{C4FED7A1-4E54-438D-9E92-6DD6DFD2FAB7}" type="pres">
      <dgm:prSet presAssocID="{886B0DDF-36F3-431A-A040-573813D13A3D}" presName="text3" presStyleLbl="fgAcc3" presStyleIdx="0" presStyleCnt="2" custScaleX="98511" custScaleY="1169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DD4F10-AFA6-4056-845C-C6D0608F6589}" type="pres">
      <dgm:prSet presAssocID="{886B0DDF-36F3-431A-A040-573813D13A3D}" presName="hierChild4" presStyleCnt="0"/>
      <dgm:spPr/>
    </dgm:pt>
    <dgm:pt modelId="{E525AD14-FE71-4CB7-A9A8-726F72F7B72F}" type="pres">
      <dgm:prSet presAssocID="{D38A8323-5B61-4DD6-BF62-655CA8424595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275C9B5-19C9-484F-828F-6296CED54E54}" type="pres">
      <dgm:prSet presAssocID="{22B16768-B308-4524-BABF-70ABC30F5465}" presName="hierRoot2" presStyleCnt="0"/>
      <dgm:spPr/>
    </dgm:pt>
    <dgm:pt modelId="{D96154CA-F0D2-40A7-9210-C1866D45FA19}" type="pres">
      <dgm:prSet presAssocID="{22B16768-B308-4524-BABF-70ABC30F5465}" presName="composite2" presStyleCnt="0"/>
      <dgm:spPr/>
    </dgm:pt>
    <dgm:pt modelId="{BD83AF1B-5C8A-4050-8983-163CBA08D536}" type="pres">
      <dgm:prSet presAssocID="{22B16768-B308-4524-BABF-70ABC30F5465}" presName="background2" presStyleLbl="node2" presStyleIdx="1" presStyleCnt="2"/>
      <dgm:spPr/>
    </dgm:pt>
    <dgm:pt modelId="{2289A491-1B3B-45B0-8435-8C10D6CC7127}" type="pres">
      <dgm:prSet presAssocID="{22B16768-B308-4524-BABF-70ABC30F5465}" presName="text2" presStyleLbl="fgAcc2" presStyleIdx="1" presStyleCnt="2" custScaleY="53213" custLinFactNeighborX="-669" custLinFactNeighborY="47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FB3303-DFEE-42FB-9642-55FBFB6EAF8A}" type="pres">
      <dgm:prSet presAssocID="{22B16768-B308-4524-BABF-70ABC30F5465}" presName="hierChild3" presStyleCnt="0"/>
      <dgm:spPr/>
    </dgm:pt>
    <dgm:pt modelId="{2E5331F6-ABEA-4C51-8C1D-5729FC6DFFD5}" type="pres">
      <dgm:prSet presAssocID="{CCCEBD6F-2510-4391-8D32-1D2334CCF7D4}" presName="Name17" presStyleLbl="parChTrans1D3" presStyleIdx="1" presStyleCnt="2"/>
      <dgm:spPr/>
      <dgm:t>
        <a:bodyPr/>
        <a:lstStyle/>
        <a:p>
          <a:endParaRPr lang="ru-RU"/>
        </a:p>
      </dgm:t>
    </dgm:pt>
    <dgm:pt modelId="{0E1A9FDF-9C2E-47F6-9DD4-F9C74E86E01D}" type="pres">
      <dgm:prSet presAssocID="{428E692D-C18B-4EA8-ABA8-CD3F8DCE50E5}" presName="hierRoot3" presStyleCnt="0"/>
      <dgm:spPr/>
    </dgm:pt>
    <dgm:pt modelId="{7E1713AC-530D-48F8-8B4A-A8510B85BE1A}" type="pres">
      <dgm:prSet presAssocID="{428E692D-C18B-4EA8-ABA8-CD3F8DCE50E5}" presName="composite3" presStyleCnt="0"/>
      <dgm:spPr/>
    </dgm:pt>
    <dgm:pt modelId="{62912670-F08B-496F-A86C-AEF75E6BE8F2}" type="pres">
      <dgm:prSet presAssocID="{428E692D-C18B-4EA8-ABA8-CD3F8DCE50E5}" presName="background3" presStyleLbl="node3" presStyleIdx="1" presStyleCnt="2"/>
      <dgm:spPr/>
    </dgm:pt>
    <dgm:pt modelId="{A96DAFC5-437F-4216-A964-D7B57027DD41}" type="pres">
      <dgm:prSet presAssocID="{428E692D-C18B-4EA8-ABA8-CD3F8DCE50E5}" presName="text3" presStyleLbl="fgAcc3" presStyleIdx="1" presStyleCnt="2" custScaleX="103142" custScaleY="113644" custLinFactNeighborX="-6705" custLinFactNeighborY="111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18D649-C95F-4509-AC29-F53653FF59F6}" type="pres">
      <dgm:prSet presAssocID="{428E692D-C18B-4EA8-ABA8-CD3F8DCE50E5}" presName="hierChild4" presStyleCnt="0"/>
      <dgm:spPr/>
    </dgm:pt>
  </dgm:ptLst>
  <dgm:cxnLst>
    <dgm:cxn modelId="{A82948AE-75BC-4A75-B354-F707594F2AE8}" type="presOf" srcId="{22B16768-B308-4524-BABF-70ABC30F5465}" destId="{2289A491-1B3B-45B0-8435-8C10D6CC7127}" srcOrd="0" destOrd="0" presId="urn:microsoft.com/office/officeart/2005/8/layout/hierarchy1"/>
    <dgm:cxn modelId="{57640F76-03C9-451B-AADF-CE1DDF3C9F36}" type="presOf" srcId="{CF0E0CDD-3BF8-43FB-9A0A-68D6CE955867}" destId="{13B8CC22-58E4-4832-BCEE-E378602D3898}" srcOrd="0" destOrd="0" presId="urn:microsoft.com/office/officeart/2005/8/layout/hierarchy1"/>
    <dgm:cxn modelId="{003D2286-124F-49EE-9CA3-412C4E45D26E}" type="presOf" srcId="{428E692D-C18B-4EA8-ABA8-CD3F8DCE50E5}" destId="{A96DAFC5-437F-4216-A964-D7B57027DD41}" srcOrd="0" destOrd="0" presId="urn:microsoft.com/office/officeart/2005/8/layout/hierarchy1"/>
    <dgm:cxn modelId="{6D33EFE7-857A-4280-94D8-59CF7CA7218B}" type="presOf" srcId="{1982393B-CD0B-4F3D-A562-7E697B40A1FF}" destId="{82AC7FE8-359D-4282-B712-CA2BA5EB4E0C}" srcOrd="0" destOrd="0" presId="urn:microsoft.com/office/officeart/2005/8/layout/hierarchy1"/>
    <dgm:cxn modelId="{FD0CC915-A80E-4FED-8432-2BB0F5345B5F}" type="presOf" srcId="{DB285856-B845-4FC1-975B-FEE2693DE3BB}" destId="{93524814-4EBA-469B-9056-7E5942D43289}" srcOrd="0" destOrd="0" presId="urn:microsoft.com/office/officeart/2005/8/layout/hierarchy1"/>
    <dgm:cxn modelId="{2F80DAA9-4421-4264-B857-CC7EE5F6B39D}" type="presOf" srcId="{886B0DDF-36F3-431A-A040-573813D13A3D}" destId="{C4FED7A1-4E54-438D-9E92-6DD6DFD2FAB7}" srcOrd="0" destOrd="0" presId="urn:microsoft.com/office/officeart/2005/8/layout/hierarchy1"/>
    <dgm:cxn modelId="{CA2BF8A4-4200-4551-A4D5-4BE2F9CA021D}" srcId="{ADE7332C-1D88-413D-A2F4-2ABCB5B7EBD4}" destId="{22B16768-B308-4524-BABF-70ABC30F5465}" srcOrd="1" destOrd="0" parTransId="{D38A8323-5B61-4DD6-BF62-655CA8424595}" sibTransId="{E9D1C788-48BD-4BE9-8E4B-7783724E6DFE}"/>
    <dgm:cxn modelId="{2034DA8E-A66C-4718-8E7E-0A9603F76465}" type="presOf" srcId="{D38A8323-5B61-4DD6-BF62-655CA8424595}" destId="{E525AD14-FE71-4CB7-A9A8-726F72F7B72F}" srcOrd="0" destOrd="0" presId="urn:microsoft.com/office/officeart/2005/8/layout/hierarchy1"/>
    <dgm:cxn modelId="{99C984D3-2EB2-4691-AC7A-1811AB83C40C}" srcId="{ADE7332C-1D88-413D-A2F4-2ABCB5B7EBD4}" destId="{DB285856-B845-4FC1-975B-FEE2693DE3BB}" srcOrd="0" destOrd="0" parTransId="{1982393B-CD0B-4F3D-A562-7E697B40A1FF}" sibTransId="{90D472C1-5A11-428F-BDE3-4789CB19C62A}"/>
    <dgm:cxn modelId="{D9EE3A8A-B094-4A84-9FF5-B89854D42F16}" srcId="{22B16768-B308-4524-BABF-70ABC30F5465}" destId="{428E692D-C18B-4EA8-ABA8-CD3F8DCE50E5}" srcOrd="0" destOrd="0" parTransId="{CCCEBD6F-2510-4391-8D32-1D2334CCF7D4}" sibTransId="{36C6CF6E-C581-4EC0-8624-AD2F1EA2037F}"/>
    <dgm:cxn modelId="{E07EDCDF-B8F3-4818-A627-E37B1727EF13}" type="presOf" srcId="{ECB140B3-ECA1-47FC-8F8B-E5831F79C6E7}" destId="{3F72FBCE-53C3-48C2-94B9-32A04C5E5BBB}" srcOrd="0" destOrd="0" presId="urn:microsoft.com/office/officeart/2005/8/layout/hierarchy1"/>
    <dgm:cxn modelId="{033145AA-7DC4-4761-90B3-6A5D2B0C1F48}" type="presOf" srcId="{CCCEBD6F-2510-4391-8D32-1D2334CCF7D4}" destId="{2E5331F6-ABEA-4C51-8C1D-5729FC6DFFD5}" srcOrd="0" destOrd="0" presId="urn:microsoft.com/office/officeart/2005/8/layout/hierarchy1"/>
    <dgm:cxn modelId="{3795D33C-6214-41B1-ACBB-66B7117D2229}" srcId="{DB285856-B845-4FC1-975B-FEE2693DE3BB}" destId="{886B0DDF-36F3-431A-A040-573813D13A3D}" srcOrd="0" destOrd="0" parTransId="{ECB140B3-ECA1-47FC-8F8B-E5831F79C6E7}" sibTransId="{C3903AF2-9B62-408B-9E49-CFDD541C5C71}"/>
    <dgm:cxn modelId="{D95F9637-DA49-41F0-AA71-1D021E491B17}" type="presOf" srcId="{ADE7332C-1D88-413D-A2F4-2ABCB5B7EBD4}" destId="{F52A0497-8F79-4A8D-BC28-E443772575A8}" srcOrd="0" destOrd="0" presId="urn:microsoft.com/office/officeart/2005/8/layout/hierarchy1"/>
    <dgm:cxn modelId="{E49D4321-0994-40F2-8A38-C37480674103}" srcId="{CF0E0CDD-3BF8-43FB-9A0A-68D6CE955867}" destId="{ADE7332C-1D88-413D-A2F4-2ABCB5B7EBD4}" srcOrd="0" destOrd="0" parTransId="{ACD483E4-DEA1-4581-B286-F7C01FFB8E4F}" sibTransId="{90791D22-3916-4FA4-AED1-A82EF0A54F15}"/>
    <dgm:cxn modelId="{62D04820-20C8-4035-B785-E48E09A6A6E7}" type="presParOf" srcId="{13B8CC22-58E4-4832-BCEE-E378602D3898}" destId="{107B302D-8D82-4487-854F-E07E91558152}" srcOrd="0" destOrd="0" presId="urn:microsoft.com/office/officeart/2005/8/layout/hierarchy1"/>
    <dgm:cxn modelId="{7BB1C174-BC85-4157-A0F8-17FB9DC06E9E}" type="presParOf" srcId="{107B302D-8D82-4487-854F-E07E91558152}" destId="{CEA7D9D8-3B1E-4599-9E8C-360EA4643C25}" srcOrd="0" destOrd="0" presId="urn:microsoft.com/office/officeart/2005/8/layout/hierarchy1"/>
    <dgm:cxn modelId="{55DCBA91-484F-4E2D-A6D4-338ED29252E5}" type="presParOf" srcId="{CEA7D9D8-3B1E-4599-9E8C-360EA4643C25}" destId="{8FB9A4D0-DAB9-448E-B689-ED934057A841}" srcOrd="0" destOrd="0" presId="urn:microsoft.com/office/officeart/2005/8/layout/hierarchy1"/>
    <dgm:cxn modelId="{894BAC69-206D-438C-8C8C-5A8DF87F6E60}" type="presParOf" srcId="{CEA7D9D8-3B1E-4599-9E8C-360EA4643C25}" destId="{F52A0497-8F79-4A8D-BC28-E443772575A8}" srcOrd="1" destOrd="0" presId="urn:microsoft.com/office/officeart/2005/8/layout/hierarchy1"/>
    <dgm:cxn modelId="{28EDBFAE-F9B0-4A26-9E4B-5A106934E337}" type="presParOf" srcId="{107B302D-8D82-4487-854F-E07E91558152}" destId="{7CFAC070-883E-45E4-AEEA-101D27AB3F93}" srcOrd="1" destOrd="0" presId="urn:microsoft.com/office/officeart/2005/8/layout/hierarchy1"/>
    <dgm:cxn modelId="{D0EB8881-0270-4FCB-993C-4B8443E1822B}" type="presParOf" srcId="{7CFAC070-883E-45E4-AEEA-101D27AB3F93}" destId="{82AC7FE8-359D-4282-B712-CA2BA5EB4E0C}" srcOrd="0" destOrd="0" presId="urn:microsoft.com/office/officeart/2005/8/layout/hierarchy1"/>
    <dgm:cxn modelId="{4BEBC773-80D8-43CE-9001-C9C9DF4DD127}" type="presParOf" srcId="{7CFAC070-883E-45E4-AEEA-101D27AB3F93}" destId="{B7C53C0A-43CE-4B45-B55E-78ABCB72B3A8}" srcOrd="1" destOrd="0" presId="urn:microsoft.com/office/officeart/2005/8/layout/hierarchy1"/>
    <dgm:cxn modelId="{22CAA01B-951E-48CF-BA18-AFBBAF2C185B}" type="presParOf" srcId="{B7C53C0A-43CE-4B45-B55E-78ABCB72B3A8}" destId="{20ED7853-B308-4CBE-8234-75CA2A830336}" srcOrd="0" destOrd="0" presId="urn:microsoft.com/office/officeart/2005/8/layout/hierarchy1"/>
    <dgm:cxn modelId="{BE0C3FFD-2E06-416A-83CC-6B9658D6DFB0}" type="presParOf" srcId="{20ED7853-B308-4CBE-8234-75CA2A830336}" destId="{AFAF06B0-B351-4023-A00F-F6C7AB833A78}" srcOrd="0" destOrd="0" presId="urn:microsoft.com/office/officeart/2005/8/layout/hierarchy1"/>
    <dgm:cxn modelId="{DC05D9E2-E044-4C75-8AD8-40D5278BFB48}" type="presParOf" srcId="{20ED7853-B308-4CBE-8234-75CA2A830336}" destId="{93524814-4EBA-469B-9056-7E5942D43289}" srcOrd="1" destOrd="0" presId="urn:microsoft.com/office/officeart/2005/8/layout/hierarchy1"/>
    <dgm:cxn modelId="{BA4E1A42-9DEE-43A3-B742-1BB1DCF49228}" type="presParOf" srcId="{B7C53C0A-43CE-4B45-B55E-78ABCB72B3A8}" destId="{BD20277E-59B8-445B-8A07-67955F417C48}" srcOrd="1" destOrd="0" presId="urn:microsoft.com/office/officeart/2005/8/layout/hierarchy1"/>
    <dgm:cxn modelId="{A21DD96F-C027-4242-B93B-9B12B50F04C4}" type="presParOf" srcId="{BD20277E-59B8-445B-8A07-67955F417C48}" destId="{3F72FBCE-53C3-48C2-94B9-32A04C5E5BBB}" srcOrd="0" destOrd="0" presId="urn:microsoft.com/office/officeart/2005/8/layout/hierarchy1"/>
    <dgm:cxn modelId="{CBA34A1A-B64F-44AF-9D52-725DECFEDC27}" type="presParOf" srcId="{BD20277E-59B8-445B-8A07-67955F417C48}" destId="{B73EDFFF-7D3A-4A8F-9937-5B88096ABD97}" srcOrd="1" destOrd="0" presId="urn:microsoft.com/office/officeart/2005/8/layout/hierarchy1"/>
    <dgm:cxn modelId="{7FE1C914-8A4E-46DE-80D8-3A32A0A57F3B}" type="presParOf" srcId="{B73EDFFF-7D3A-4A8F-9937-5B88096ABD97}" destId="{4231E033-8BA6-442E-AB42-49172E8D59C0}" srcOrd="0" destOrd="0" presId="urn:microsoft.com/office/officeart/2005/8/layout/hierarchy1"/>
    <dgm:cxn modelId="{F0AE0542-7E7E-4D06-B349-D9505BD3D2E2}" type="presParOf" srcId="{4231E033-8BA6-442E-AB42-49172E8D59C0}" destId="{9B76C92D-6706-4BBF-8F66-9676BCC92232}" srcOrd="0" destOrd="0" presId="urn:microsoft.com/office/officeart/2005/8/layout/hierarchy1"/>
    <dgm:cxn modelId="{5EAE4128-9C19-4813-B11D-1242AD151DC7}" type="presParOf" srcId="{4231E033-8BA6-442E-AB42-49172E8D59C0}" destId="{C4FED7A1-4E54-438D-9E92-6DD6DFD2FAB7}" srcOrd="1" destOrd="0" presId="urn:microsoft.com/office/officeart/2005/8/layout/hierarchy1"/>
    <dgm:cxn modelId="{44250AD7-017F-4848-AC60-C5CD3CCF1AD2}" type="presParOf" srcId="{B73EDFFF-7D3A-4A8F-9937-5B88096ABD97}" destId="{54DD4F10-AFA6-4056-845C-C6D0608F6589}" srcOrd="1" destOrd="0" presId="urn:microsoft.com/office/officeart/2005/8/layout/hierarchy1"/>
    <dgm:cxn modelId="{83CEE168-8E8C-4152-A3F3-0A2C5F120E2F}" type="presParOf" srcId="{7CFAC070-883E-45E4-AEEA-101D27AB3F93}" destId="{E525AD14-FE71-4CB7-A9A8-726F72F7B72F}" srcOrd="2" destOrd="0" presId="urn:microsoft.com/office/officeart/2005/8/layout/hierarchy1"/>
    <dgm:cxn modelId="{D7DC144A-67E1-4014-8909-E6036A5509E8}" type="presParOf" srcId="{7CFAC070-883E-45E4-AEEA-101D27AB3F93}" destId="{D275C9B5-19C9-484F-828F-6296CED54E54}" srcOrd="3" destOrd="0" presId="urn:microsoft.com/office/officeart/2005/8/layout/hierarchy1"/>
    <dgm:cxn modelId="{867F0906-8574-44A0-AF2E-D2AAFB9FEC42}" type="presParOf" srcId="{D275C9B5-19C9-484F-828F-6296CED54E54}" destId="{D96154CA-F0D2-40A7-9210-C1866D45FA19}" srcOrd="0" destOrd="0" presId="urn:microsoft.com/office/officeart/2005/8/layout/hierarchy1"/>
    <dgm:cxn modelId="{DDD1B7D5-FE95-4A7F-B849-68F176B70A0E}" type="presParOf" srcId="{D96154CA-F0D2-40A7-9210-C1866D45FA19}" destId="{BD83AF1B-5C8A-4050-8983-163CBA08D536}" srcOrd="0" destOrd="0" presId="urn:microsoft.com/office/officeart/2005/8/layout/hierarchy1"/>
    <dgm:cxn modelId="{F58BE559-5AE7-42A5-AC07-495276282833}" type="presParOf" srcId="{D96154CA-F0D2-40A7-9210-C1866D45FA19}" destId="{2289A491-1B3B-45B0-8435-8C10D6CC7127}" srcOrd="1" destOrd="0" presId="urn:microsoft.com/office/officeart/2005/8/layout/hierarchy1"/>
    <dgm:cxn modelId="{9A6BE7E5-6CAA-4B9A-A481-05435A1DD96D}" type="presParOf" srcId="{D275C9B5-19C9-484F-828F-6296CED54E54}" destId="{82FB3303-DFEE-42FB-9642-55FBFB6EAF8A}" srcOrd="1" destOrd="0" presId="urn:microsoft.com/office/officeart/2005/8/layout/hierarchy1"/>
    <dgm:cxn modelId="{AFB3ADD2-8A6D-4394-8291-FBF55444E372}" type="presParOf" srcId="{82FB3303-DFEE-42FB-9642-55FBFB6EAF8A}" destId="{2E5331F6-ABEA-4C51-8C1D-5729FC6DFFD5}" srcOrd="0" destOrd="0" presId="urn:microsoft.com/office/officeart/2005/8/layout/hierarchy1"/>
    <dgm:cxn modelId="{A83B2B8F-FB20-4B49-95DF-12FA911F17ED}" type="presParOf" srcId="{82FB3303-DFEE-42FB-9642-55FBFB6EAF8A}" destId="{0E1A9FDF-9C2E-47F6-9DD4-F9C74E86E01D}" srcOrd="1" destOrd="0" presId="urn:microsoft.com/office/officeart/2005/8/layout/hierarchy1"/>
    <dgm:cxn modelId="{D12A4395-9883-479E-B880-F1D84795BF53}" type="presParOf" srcId="{0E1A9FDF-9C2E-47F6-9DD4-F9C74E86E01D}" destId="{7E1713AC-530D-48F8-8B4A-A8510B85BE1A}" srcOrd="0" destOrd="0" presId="urn:microsoft.com/office/officeart/2005/8/layout/hierarchy1"/>
    <dgm:cxn modelId="{DFB21C8C-D2A1-444D-8D54-3344B8CADA66}" type="presParOf" srcId="{7E1713AC-530D-48F8-8B4A-A8510B85BE1A}" destId="{62912670-F08B-496F-A86C-AEF75E6BE8F2}" srcOrd="0" destOrd="0" presId="urn:microsoft.com/office/officeart/2005/8/layout/hierarchy1"/>
    <dgm:cxn modelId="{1C1205EC-D25C-4B7C-9BE7-45DC96F5F8B9}" type="presParOf" srcId="{7E1713AC-530D-48F8-8B4A-A8510B85BE1A}" destId="{A96DAFC5-437F-4216-A964-D7B57027DD41}" srcOrd="1" destOrd="0" presId="urn:microsoft.com/office/officeart/2005/8/layout/hierarchy1"/>
    <dgm:cxn modelId="{209DAEC7-BA60-4E7D-8EAE-3350AF9D0012}" type="presParOf" srcId="{0E1A9FDF-9C2E-47F6-9DD4-F9C74E86E01D}" destId="{1018D649-C95F-4509-AC29-F53653FF59F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628E3A7-A63E-4C0F-912D-3D9A8BF670F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B1DE77-A311-4399-9559-CA8662F7207D}">
      <dgm:prSet phldrT="[Текст]" custT="1"/>
      <dgm:spPr/>
      <dgm:t>
        <a:bodyPr/>
        <a:lstStyle/>
        <a:p>
          <a:r>
            <a:rPr lang="ru-RU" sz="4000" dirty="0">
              <a:solidFill>
                <a:schemeClr val="accent2">
                  <a:lumMod val="50000"/>
                </a:schemeClr>
              </a:solidFill>
            </a:rPr>
            <a:t>соревнование</a:t>
          </a:r>
        </a:p>
      </dgm:t>
    </dgm:pt>
    <dgm:pt modelId="{3DAAD380-713C-421B-87C8-75D98670F725}" type="parTrans" cxnId="{4B03C5B5-BCCA-4EFB-9F9B-ABEE8B3ACCC9}">
      <dgm:prSet/>
      <dgm:spPr/>
      <dgm:t>
        <a:bodyPr/>
        <a:lstStyle/>
        <a:p>
          <a:endParaRPr lang="ru-RU"/>
        </a:p>
      </dgm:t>
    </dgm:pt>
    <dgm:pt modelId="{6EBAC18F-DCA1-4C29-BF97-1F7D655C314C}" type="sibTrans" cxnId="{4B03C5B5-BCCA-4EFB-9F9B-ABEE8B3ACCC9}">
      <dgm:prSet/>
      <dgm:spPr/>
      <dgm:t>
        <a:bodyPr/>
        <a:lstStyle/>
        <a:p>
          <a:endParaRPr lang="ru-RU"/>
        </a:p>
      </dgm:t>
    </dgm:pt>
    <dgm:pt modelId="{77223516-2BF9-4601-AF00-F96C7D6B2800}">
      <dgm:prSet phldrT="[Текст]" custT="1"/>
      <dgm:spPr/>
      <dgm:t>
        <a:bodyPr/>
        <a:lstStyle/>
        <a:p>
          <a:r>
            <a:rPr lang="ru-RU" sz="4000" dirty="0">
              <a:solidFill>
                <a:schemeClr val="accent2">
                  <a:lumMod val="50000"/>
                </a:schemeClr>
              </a:solidFill>
            </a:rPr>
            <a:t>квест-игра </a:t>
          </a:r>
        </a:p>
      </dgm:t>
    </dgm:pt>
    <dgm:pt modelId="{CBA706EC-E120-4F69-97C5-DE8BF8DC5C3F}" type="parTrans" cxnId="{16207793-F85A-4192-9F12-0B06F4F67295}">
      <dgm:prSet/>
      <dgm:spPr/>
      <dgm:t>
        <a:bodyPr/>
        <a:lstStyle/>
        <a:p>
          <a:endParaRPr lang="ru-RU"/>
        </a:p>
      </dgm:t>
    </dgm:pt>
    <dgm:pt modelId="{D9C0A15C-82E6-48E2-9061-BCFA0293DF26}" type="sibTrans" cxnId="{16207793-F85A-4192-9F12-0B06F4F67295}">
      <dgm:prSet/>
      <dgm:spPr/>
      <dgm:t>
        <a:bodyPr/>
        <a:lstStyle/>
        <a:p>
          <a:endParaRPr lang="ru-RU"/>
        </a:p>
      </dgm:t>
    </dgm:pt>
    <dgm:pt modelId="{60BF8D4D-1F6A-45D1-8B5B-F2BCE934C57F}">
      <dgm:prSet phldrT="[Текст]" custT="1"/>
      <dgm:spPr/>
      <dgm:t>
        <a:bodyPr/>
        <a:lstStyle/>
        <a:p>
          <a:r>
            <a:rPr lang="ru-RU" sz="4000" dirty="0">
              <a:solidFill>
                <a:schemeClr val="accent2">
                  <a:lumMod val="50000"/>
                </a:schemeClr>
              </a:solidFill>
            </a:rPr>
            <a:t>онлайн игры </a:t>
          </a:r>
        </a:p>
      </dgm:t>
    </dgm:pt>
    <dgm:pt modelId="{1091152A-9E13-4A98-9A0E-9A5BE9F92886}" type="parTrans" cxnId="{7CEF821A-F048-4A55-AD8F-A21017547CDA}">
      <dgm:prSet/>
      <dgm:spPr/>
      <dgm:t>
        <a:bodyPr/>
        <a:lstStyle/>
        <a:p>
          <a:endParaRPr lang="ru-RU"/>
        </a:p>
      </dgm:t>
    </dgm:pt>
    <dgm:pt modelId="{DF63A140-0666-4F5D-8B53-4CE6970EF7D7}" type="sibTrans" cxnId="{7CEF821A-F048-4A55-AD8F-A21017547CDA}">
      <dgm:prSet/>
      <dgm:spPr/>
      <dgm:t>
        <a:bodyPr/>
        <a:lstStyle/>
        <a:p>
          <a:endParaRPr lang="ru-RU"/>
        </a:p>
      </dgm:t>
    </dgm:pt>
    <dgm:pt modelId="{82E21E21-E318-4D9B-A952-52D6A97DA1CA}" type="pres">
      <dgm:prSet presAssocID="{1628E3A7-A63E-4C0F-912D-3D9A8BF670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71D726-F860-4F4A-AD6F-379DE973AE42}" type="pres">
      <dgm:prSet presAssocID="{B3B1DE77-A311-4399-9559-CA8662F7207D}" presName="compNode" presStyleCnt="0"/>
      <dgm:spPr/>
    </dgm:pt>
    <dgm:pt modelId="{FF3F333B-23AC-4789-9DA6-8D037B33CF0D}" type="pres">
      <dgm:prSet presAssocID="{B3B1DE77-A311-4399-9559-CA8662F7207D}" presName="pictRect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4D9F5F8-9FE6-4445-9BF8-0A0362B054A2}" type="pres">
      <dgm:prSet presAssocID="{B3B1DE77-A311-4399-9559-CA8662F7207D}" presName="textRect" presStyleLbl="revTx" presStyleIdx="0" presStyleCnt="3" custScaleX="141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7B56D-F6DF-402C-9635-C49C6F49C22C}" type="pres">
      <dgm:prSet presAssocID="{6EBAC18F-DCA1-4C29-BF97-1F7D655C314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ABEA368-9D56-4790-8C99-45240E631B03}" type="pres">
      <dgm:prSet presAssocID="{77223516-2BF9-4601-AF00-F96C7D6B2800}" presName="compNode" presStyleCnt="0"/>
      <dgm:spPr/>
    </dgm:pt>
    <dgm:pt modelId="{A704805E-EB07-41C5-B920-23C6353ECC81}" type="pres">
      <dgm:prSet presAssocID="{77223516-2BF9-4601-AF00-F96C7D6B2800}" presName="pictRect" presStyleLbl="nod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23000" b="-23000"/>
          </a:stretch>
        </a:blipFill>
      </dgm:spPr>
    </dgm:pt>
    <dgm:pt modelId="{F83E9607-DD18-4BF6-B25A-C8058BB14BDF}" type="pres">
      <dgm:prSet presAssocID="{77223516-2BF9-4601-AF00-F96C7D6B2800}" presName="textRect" presStyleLbl="revTx" presStyleIdx="1" presStyleCnt="3" custScaleX="141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E93E1-C437-41F8-BCD0-D99DCA35C3FC}" type="pres">
      <dgm:prSet presAssocID="{D9C0A15C-82E6-48E2-9061-BCFA0293DF2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2550A2E-511E-4CC7-992C-AD0CA8B52941}" type="pres">
      <dgm:prSet presAssocID="{60BF8D4D-1F6A-45D1-8B5B-F2BCE934C57F}" presName="compNode" presStyleCnt="0"/>
      <dgm:spPr/>
    </dgm:pt>
    <dgm:pt modelId="{0A4B005A-5A44-44D4-A001-1A9008D132C7}" type="pres">
      <dgm:prSet presAssocID="{60BF8D4D-1F6A-45D1-8B5B-F2BCE934C57F}" presName="pictRect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17012C7-2D47-496A-B7F2-8F3C557A9CC3}" type="pres">
      <dgm:prSet presAssocID="{60BF8D4D-1F6A-45D1-8B5B-F2BCE934C57F}" presName="textRect" presStyleLbl="revTx" presStyleIdx="2" presStyleCnt="3" custScaleX="141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88F8DC-E1F0-40E3-93B6-2E79BCC78FEC}" type="presOf" srcId="{1628E3A7-A63E-4C0F-912D-3D9A8BF670F1}" destId="{82E21E21-E318-4D9B-A952-52D6A97DA1CA}" srcOrd="0" destOrd="0" presId="urn:microsoft.com/office/officeart/2005/8/layout/pList1"/>
    <dgm:cxn modelId="{7378CF05-DA69-4AA2-8833-17E2D83AAF16}" type="presOf" srcId="{B3B1DE77-A311-4399-9559-CA8662F7207D}" destId="{34D9F5F8-9FE6-4445-9BF8-0A0362B054A2}" srcOrd="0" destOrd="0" presId="urn:microsoft.com/office/officeart/2005/8/layout/pList1"/>
    <dgm:cxn modelId="{4B03C5B5-BCCA-4EFB-9F9B-ABEE8B3ACCC9}" srcId="{1628E3A7-A63E-4C0F-912D-3D9A8BF670F1}" destId="{B3B1DE77-A311-4399-9559-CA8662F7207D}" srcOrd="0" destOrd="0" parTransId="{3DAAD380-713C-421B-87C8-75D98670F725}" sibTransId="{6EBAC18F-DCA1-4C29-BF97-1F7D655C314C}"/>
    <dgm:cxn modelId="{AAF345C6-2889-4C90-9493-156E35546D9C}" type="presOf" srcId="{6EBAC18F-DCA1-4C29-BF97-1F7D655C314C}" destId="{2B97B56D-F6DF-402C-9635-C49C6F49C22C}" srcOrd="0" destOrd="0" presId="urn:microsoft.com/office/officeart/2005/8/layout/pList1"/>
    <dgm:cxn modelId="{CAB0D775-029A-4660-A2EA-FFE74D3A9668}" type="presOf" srcId="{77223516-2BF9-4601-AF00-F96C7D6B2800}" destId="{F83E9607-DD18-4BF6-B25A-C8058BB14BDF}" srcOrd="0" destOrd="0" presId="urn:microsoft.com/office/officeart/2005/8/layout/pList1"/>
    <dgm:cxn modelId="{9F2024FE-8AB6-4D49-9DAC-357564B9F9D8}" type="presOf" srcId="{D9C0A15C-82E6-48E2-9061-BCFA0293DF26}" destId="{5B3E93E1-C437-41F8-BCD0-D99DCA35C3FC}" srcOrd="0" destOrd="0" presId="urn:microsoft.com/office/officeart/2005/8/layout/pList1"/>
    <dgm:cxn modelId="{37431A7C-CFCA-40AC-A976-F3319C79380E}" type="presOf" srcId="{60BF8D4D-1F6A-45D1-8B5B-F2BCE934C57F}" destId="{817012C7-2D47-496A-B7F2-8F3C557A9CC3}" srcOrd="0" destOrd="0" presId="urn:microsoft.com/office/officeart/2005/8/layout/pList1"/>
    <dgm:cxn modelId="{7CEF821A-F048-4A55-AD8F-A21017547CDA}" srcId="{1628E3A7-A63E-4C0F-912D-3D9A8BF670F1}" destId="{60BF8D4D-1F6A-45D1-8B5B-F2BCE934C57F}" srcOrd="2" destOrd="0" parTransId="{1091152A-9E13-4A98-9A0E-9A5BE9F92886}" sibTransId="{DF63A140-0666-4F5D-8B53-4CE6970EF7D7}"/>
    <dgm:cxn modelId="{16207793-F85A-4192-9F12-0B06F4F67295}" srcId="{1628E3A7-A63E-4C0F-912D-3D9A8BF670F1}" destId="{77223516-2BF9-4601-AF00-F96C7D6B2800}" srcOrd="1" destOrd="0" parTransId="{CBA706EC-E120-4F69-97C5-DE8BF8DC5C3F}" sibTransId="{D9C0A15C-82E6-48E2-9061-BCFA0293DF26}"/>
    <dgm:cxn modelId="{6F3475B6-D404-4158-A2E8-5EF96274A336}" type="presParOf" srcId="{82E21E21-E318-4D9B-A952-52D6A97DA1CA}" destId="{8F71D726-F860-4F4A-AD6F-379DE973AE42}" srcOrd="0" destOrd="0" presId="urn:microsoft.com/office/officeart/2005/8/layout/pList1"/>
    <dgm:cxn modelId="{ABA4A6E1-8702-4EE1-A3BA-B37565B2CBDA}" type="presParOf" srcId="{8F71D726-F860-4F4A-AD6F-379DE973AE42}" destId="{FF3F333B-23AC-4789-9DA6-8D037B33CF0D}" srcOrd="0" destOrd="0" presId="urn:microsoft.com/office/officeart/2005/8/layout/pList1"/>
    <dgm:cxn modelId="{F6B47A96-9AC2-4700-9F7A-643D9A546704}" type="presParOf" srcId="{8F71D726-F860-4F4A-AD6F-379DE973AE42}" destId="{34D9F5F8-9FE6-4445-9BF8-0A0362B054A2}" srcOrd="1" destOrd="0" presId="urn:microsoft.com/office/officeart/2005/8/layout/pList1"/>
    <dgm:cxn modelId="{B2E68843-074E-48AB-8295-CBD976600E58}" type="presParOf" srcId="{82E21E21-E318-4D9B-A952-52D6A97DA1CA}" destId="{2B97B56D-F6DF-402C-9635-C49C6F49C22C}" srcOrd="1" destOrd="0" presId="urn:microsoft.com/office/officeart/2005/8/layout/pList1"/>
    <dgm:cxn modelId="{031BDE11-E450-43C8-B40A-A76CA599D694}" type="presParOf" srcId="{82E21E21-E318-4D9B-A952-52D6A97DA1CA}" destId="{EABEA368-9D56-4790-8C99-45240E631B03}" srcOrd="2" destOrd="0" presId="urn:microsoft.com/office/officeart/2005/8/layout/pList1"/>
    <dgm:cxn modelId="{8D37B2D1-7CC5-46EF-920D-D8A0153754EE}" type="presParOf" srcId="{EABEA368-9D56-4790-8C99-45240E631B03}" destId="{A704805E-EB07-41C5-B920-23C6353ECC81}" srcOrd="0" destOrd="0" presId="urn:microsoft.com/office/officeart/2005/8/layout/pList1"/>
    <dgm:cxn modelId="{6ECA9D37-E0A6-4EC5-AC7C-CBB5F7AC8387}" type="presParOf" srcId="{EABEA368-9D56-4790-8C99-45240E631B03}" destId="{F83E9607-DD18-4BF6-B25A-C8058BB14BDF}" srcOrd="1" destOrd="0" presId="urn:microsoft.com/office/officeart/2005/8/layout/pList1"/>
    <dgm:cxn modelId="{C7F27049-5C15-4D90-8087-A987330B9A44}" type="presParOf" srcId="{82E21E21-E318-4D9B-A952-52D6A97DA1CA}" destId="{5B3E93E1-C437-41F8-BCD0-D99DCA35C3FC}" srcOrd="3" destOrd="0" presId="urn:microsoft.com/office/officeart/2005/8/layout/pList1"/>
    <dgm:cxn modelId="{E7F91D72-AA7A-4188-9661-E052E8BBADA6}" type="presParOf" srcId="{82E21E21-E318-4D9B-A952-52D6A97DA1CA}" destId="{22550A2E-511E-4CC7-992C-AD0CA8B52941}" srcOrd="4" destOrd="0" presId="urn:microsoft.com/office/officeart/2005/8/layout/pList1"/>
    <dgm:cxn modelId="{325C4F60-76B5-4CCF-ABFC-39ACB143D665}" type="presParOf" srcId="{22550A2E-511E-4CC7-992C-AD0CA8B52941}" destId="{0A4B005A-5A44-44D4-A001-1A9008D132C7}" srcOrd="0" destOrd="0" presId="urn:microsoft.com/office/officeart/2005/8/layout/pList1"/>
    <dgm:cxn modelId="{BCC8B521-5F84-4C78-855B-CA218556B476}" type="presParOf" srcId="{22550A2E-511E-4CC7-992C-AD0CA8B52941}" destId="{817012C7-2D47-496A-B7F2-8F3C557A9CC3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628E3A7-A63E-4C0F-912D-3D9A8BF670F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B1DE77-A311-4399-9559-CA8662F7207D}">
      <dgm:prSet phldrT="[Текст]" custT="1"/>
      <dgm:spPr/>
      <dgm:t>
        <a:bodyPr/>
        <a:lstStyle/>
        <a:p>
          <a:r>
            <a:rPr lang="ru-RU" sz="4000" dirty="0">
              <a:solidFill>
                <a:schemeClr val="accent2">
                  <a:lumMod val="50000"/>
                </a:schemeClr>
              </a:solidFill>
            </a:rPr>
            <a:t>Тренажеры</a:t>
          </a:r>
        </a:p>
      </dgm:t>
    </dgm:pt>
    <dgm:pt modelId="{3DAAD380-713C-421B-87C8-75D98670F725}" type="parTrans" cxnId="{4B03C5B5-BCCA-4EFB-9F9B-ABEE8B3ACCC9}">
      <dgm:prSet/>
      <dgm:spPr/>
      <dgm:t>
        <a:bodyPr/>
        <a:lstStyle/>
        <a:p>
          <a:endParaRPr lang="ru-RU"/>
        </a:p>
      </dgm:t>
    </dgm:pt>
    <dgm:pt modelId="{6EBAC18F-DCA1-4C29-BF97-1F7D655C314C}" type="sibTrans" cxnId="{4B03C5B5-BCCA-4EFB-9F9B-ABEE8B3ACCC9}">
      <dgm:prSet/>
      <dgm:spPr/>
      <dgm:t>
        <a:bodyPr/>
        <a:lstStyle/>
        <a:p>
          <a:endParaRPr lang="ru-RU"/>
        </a:p>
      </dgm:t>
    </dgm:pt>
    <dgm:pt modelId="{77223516-2BF9-4601-AF00-F96C7D6B2800}">
      <dgm:prSet phldrT="[Текст]" custT="1"/>
      <dgm:spPr/>
      <dgm:t>
        <a:bodyPr/>
        <a:lstStyle/>
        <a:p>
          <a:r>
            <a:rPr lang="en-US" sz="4000" dirty="0">
              <a:solidFill>
                <a:schemeClr val="accent2">
                  <a:lumMod val="50000"/>
                </a:schemeClr>
              </a:solidFill>
            </a:rPr>
            <a:t>Google forms</a:t>
          </a:r>
          <a:r>
            <a:rPr lang="ru-RU" sz="4000" dirty="0">
              <a:solidFill>
                <a:schemeClr val="accent2">
                  <a:lumMod val="50000"/>
                </a:schemeClr>
              </a:solidFill>
            </a:rPr>
            <a:t> </a:t>
          </a:r>
        </a:p>
      </dgm:t>
    </dgm:pt>
    <dgm:pt modelId="{CBA706EC-E120-4F69-97C5-DE8BF8DC5C3F}" type="parTrans" cxnId="{16207793-F85A-4192-9F12-0B06F4F67295}">
      <dgm:prSet/>
      <dgm:spPr/>
      <dgm:t>
        <a:bodyPr/>
        <a:lstStyle/>
        <a:p>
          <a:endParaRPr lang="ru-RU"/>
        </a:p>
      </dgm:t>
    </dgm:pt>
    <dgm:pt modelId="{D9C0A15C-82E6-48E2-9061-BCFA0293DF26}" type="sibTrans" cxnId="{16207793-F85A-4192-9F12-0B06F4F67295}">
      <dgm:prSet/>
      <dgm:spPr/>
      <dgm:t>
        <a:bodyPr/>
        <a:lstStyle/>
        <a:p>
          <a:endParaRPr lang="ru-RU"/>
        </a:p>
      </dgm:t>
    </dgm:pt>
    <dgm:pt modelId="{60BF8D4D-1F6A-45D1-8B5B-F2BCE934C57F}">
      <dgm:prSet phldrT="[Текст]" custT="1"/>
      <dgm:spPr/>
      <dgm:t>
        <a:bodyPr/>
        <a:lstStyle/>
        <a:p>
          <a:r>
            <a:rPr lang="en-US" sz="4000" dirty="0">
              <a:solidFill>
                <a:schemeClr val="accent2">
                  <a:lumMod val="50000"/>
                </a:schemeClr>
              </a:solidFill>
            </a:rPr>
            <a:t>GPT</a:t>
          </a:r>
          <a:r>
            <a:rPr lang="ru-RU" sz="4000" dirty="0">
              <a:solidFill>
                <a:schemeClr val="accent2">
                  <a:lumMod val="50000"/>
                </a:schemeClr>
              </a:solidFill>
            </a:rPr>
            <a:t> чат </a:t>
          </a:r>
        </a:p>
      </dgm:t>
    </dgm:pt>
    <dgm:pt modelId="{1091152A-9E13-4A98-9A0E-9A5BE9F92886}" type="parTrans" cxnId="{7CEF821A-F048-4A55-AD8F-A21017547CDA}">
      <dgm:prSet/>
      <dgm:spPr/>
      <dgm:t>
        <a:bodyPr/>
        <a:lstStyle/>
        <a:p>
          <a:endParaRPr lang="ru-RU"/>
        </a:p>
      </dgm:t>
    </dgm:pt>
    <dgm:pt modelId="{DF63A140-0666-4F5D-8B53-4CE6970EF7D7}" type="sibTrans" cxnId="{7CEF821A-F048-4A55-AD8F-A21017547CDA}">
      <dgm:prSet/>
      <dgm:spPr/>
      <dgm:t>
        <a:bodyPr/>
        <a:lstStyle/>
        <a:p>
          <a:endParaRPr lang="ru-RU"/>
        </a:p>
      </dgm:t>
    </dgm:pt>
    <dgm:pt modelId="{82E21E21-E318-4D9B-A952-52D6A97DA1CA}" type="pres">
      <dgm:prSet presAssocID="{1628E3A7-A63E-4C0F-912D-3D9A8BF670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71D726-F860-4F4A-AD6F-379DE973AE42}" type="pres">
      <dgm:prSet presAssocID="{B3B1DE77-A311-4399-9559-CA8662F7207D}" presName="compNode" presStyleCnt="0"/>
      <dgm:spPr/>
    </dgm:pt>
    <dgm:pt modelId="{FF3F333B-23AC-4789-9DA6-8D037B33CF0D}" type="pres">
      <dgm:prSet presAssocID="{B3B1DE77-A311-4399-9559-CA8662F7207D}" presName="pictRect" presStyleLbl="node1" presStyleIdx="0" presStyleCnt="3" custScaleX="111172" custScaleY="143967" custLinFactNeighborX="847" custLinFactNeighborY="390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4D9F5F8-9FE6-4445-9BF8-0A0362B054A2}" type="pres">
      <dgm:prSet presAssocID="{B3B1DE77-A311-4399-9559-CA8662F7207D}" presName="textRect" presStyleLbl="revTx" presStyleIdx="0" presStyleCnt="3" custScaleX="141239" custLinFactNeighborX="-4653" custLinFactNeighborY="21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7B56D-F6DF-402C-9635-C49C6F49C22C}" type="pres">
      <dgm:prSet presAssocID="{6EBAC18F-DCA1-4C29-BF97-1F7D655C314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ABEA368-9D56-4790-8C99-45240E631B03}" type="pres">
      <dgm:prSet presAssocID="{77223516-2BF9-4601-AF00-F96C7D6B2800}" presName="compNode" presStyleCnt="0"/>
      <dgm:spPr/>
    </dgm:pt>
    <dgm:pt modelId="{A704805E-EB07-41C5-B920-23C6353ECC81}" type="pres">
      <dgm:prSet presAssocID="{77223516-2BF9-4601-AF00-F96C7D6B2800}" presName="pictRect" presStyleLbl="node1" presStyleIdx="1" presStyleCnt="3" custScaleX="122705" custScaleY="13715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83E9607-DD18-4BF6-B25A-C8058BB14BDF}" type="pres">
      <dgm:prSet presAssocID="{77223516-2BF9-4601-AF00-F96C7D6B2800}" presName="textRect" presStyleLbl="revTx" presStyleIdx="1" presStyleCnt="3" custScaleX="168255" custLinFactNeighborX="5712" custLinFactNeighborY="24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E93E1-C437-41F8-BCD0-D99DCA35C3FC}" type="pres">
      <dgm:prSet presAssocID="{D9C0A15C-82E6-48E2-9061-BCFA0293DF2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2550A2E-511E-4CC7-992C-AD0CA8B52941}" type="pres">
      <dgm:prSet presAssocID="{60BF8D4D-1F6A-45D1-8B5B-F2BCE934C57F}" presName="compNode" presStyleCnt="0"/>
      <dgm:spPr/>
    </dgm:pt>
    <dgm:pt modelId="{0A4B005A-5A44-44D4-A001-1A9008D132C7}" type="pres">
      <dgm:prSet presAssocID="{60BF8D4D-1F6A-45D1-8B5B-F2BCE934C57F}" presName="pictRect" presStyleLbl="node1" presStyleIdx="2" presStyleCnt="3" custScaleX="132914" custScaleY="9381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17012C7-2D47-496A-B7F2-8F3C557A9CC3}" type="pres">
      <dgm:prSet presAssocID="{60BF8D4D-1F6A-45D1-8B5B-F2BCE934C57F}" presName="textRect" presStyleLbl="revTx" presStyleIdx="2" presStyleCnt="3" custScaleX="141239" custLinFactNeighborX="4218" custLinFactNeighborY="-19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88F8DC-E1F0-40E3-93B6-2E79BCC78FEC}" type="presOf" srcId="{1628E3A7-A63E-4C0F-912D-3D9A8BF670F1}" destId="{82E21E21-E318-4D9B-A952-52D6A97DA1CA}" srcOrd="0" destOrd="0" presId="urn:microsoft.com/office/officeart/2005/8/layout/pList1"/>
    <dgm:cxn modelId="{7378CF05-DA69-4AA2-8833-17E2D83AAF16}" type="presOf" srcId="{B3B1DE77-A311-4399-9559-CA8662F7207D}" destId="{34D9F5F8-9FE6-4445-9BF8-0A0362B054A2}" srcOrd="0" destOrd="0" presId="urn:microsoft.com/office/officeart/2005/8/layout/pList1"/>
    <dgm:cxn modelId="{4B03C5B5-BCCA-4EFB-9F9B-ABEE8B3ACCC9}" srcId="{1628E3A7-A63E-4C0F-912D-3D9A8BF670F1}" destId="{B3B1DE77-A311-4399-9559-CA8662F7207D}" srcOrd="0" destOrd="0" parTransId="{3DAAD380-713C-421B-87C8-75D98670F725}" sibTransId="{6EBAC18F-DCA1-4C29-BF97-1F7D655C314C}"/>
    <dgm:cxn modelId="{AAF345C6-2889-4C90-9493-156E35546D9C}" type="presOf" srcId="{6EBAC18F-DCA1-4C29-BF97-1F7D655C314C}" destId="{2B97B56D-F6DF-402C-9635-C49C6F49C22C}" srcOrd="0" destOrd="0" presId="urn:microsoft.com/office/officeart/2005/8/layout/pList1"/>
    <dgm:cxn modelId="{CAB0D775-029A-4660-A2EA-FFE74D3A9668}" type="presOf" srcId="{77223516-2BF9-4601-AF00-F96C7D6B2800}" destId="{F83E9607-DD18-4BF6-B25A-C8058BB14BDF}" srcOrd="0" destOrd="0" presId="urn:microsoft.com/office/officeart/2005/8/layout/pList1"/>
    <dgm:cxn modelId="{9F2024FE-8AB6-4D49-9DAC-357564B9F9D8}" type="presOf" srcId="{D9C0A15C-82E6-48E2-9061-BCFA0293DF26}" destId="{5B3E93E1-C437-41F8-BCD0-D99DCA35C3FC}" srcOrd="0" destOrd="0" presId="urn:microsoft.com/office/officeart/2005/8/layout/pList1"/>
    <dgm:cxn modelId="{37431A7C-CFCA-40AC-A976-F3319C79380E}" type="presOf" srcId="{60BF8D4D-1F6A-45D1-8B5B-F2BCE934C57F}" destId="{817012C7-2D47-496A-B7F2-8F3C557A9CC3}" srcOrd="0" destOrd="0" presId="urn:microsoft.com/office/officeart/2005/8/layout/pList1"/>
    <dgm:cxn modelId="{7CEF821A-F048-4A55-AD8F-A21017547CDA}" srcId="{1628E3A7-A63E-4C0F-912D-3D9A8BF670F1}" destId="{60BF8D4D-1F6A-45D1-8B5B-F2BCE934C57F}" srcOrd="2" destOrd="0" parTransId="{1091152A-9E13-4A98-9A0E-9A5BE9F92886}" sibTransId="{DF63A140-0666-4F5D-8B53-4CE6970EF7D7}"/>
    <dgm:cxn modelId="{16207793-F85A-4192-9F12-0B06F4F67295}" srcId="{1628E3A7-A63E-4C0F-912D-3D9A8BF670F1}" destId="{77223516-2BF9-4601-AF00-F96C7D6B2800}" srcOrd="1" destOrd="0" parTransId="{CBA706EC-E120-4F69-97C5-DE8BF8DC5C3F}" sibTransId="{D9C0A15C-82E6-48E2-9061-BCFA0293DF26}"/>
    <dgm:cxn modelId="{6F3475B6-D404-4158-A2E8-5EF96274A336}" type="presParOf" srcId="{82E21E21-E318-4D9B-A952-52D6A97DA1CA}" destId="{8F71D726-F860-4F4A-AD6F-379DE973AE42}" srcOrd="0" destOrd="0" presId="urn:microsoft.com/office/officeart/2005/8/layout/pList1"/>
    <dgm:cxn modelId="{ABA4A6E1-8702-4EE1-A3BA-B37565B2CBDA}" type="presParOf" srcId="{8F71D726-F860-4F4A-AD6F-379DE973AE42}" destId="{FF3F333B-23AC-4789-9DA6-8D037B33CF0D}" srcOrd="0" destOrd="0" presId="urn:microsoft.com/office/officeart/2005/8/layout/pList1"/>
    <dgm:cxn modelId="{F6B47A96-9AC2-4700-9F7A-643D9A546704}" type="presParOf" srcId="{8F71D726-F860-4F4A-AD6F-379DE973AE42}" destId="{34D9F5F8-9FE6-4445-9BF8-0A0362B054A2}" srcOrd="1" destOrd="0" presId="urn:microsoft.com/office/officeart/2005/8/layout/pList1"/>
    <dgm:cxn modelId="{B2E68843-074E-48AB-8295-CBD976600E58}" type="presParOf" srcId="{82E21E21-E318-4D9B-A952-52D6A97DA1CA}" destId="{2B97B56D-F6DF-402C-9635-C49C6F49C22C}" srcOrd="1" destOrd="0" presId="urn:microsoft.com/office/officeart/2005/8/layout/pList1"/>
    <dgm:cxn modelId="{031BDE11-E450-43C8-B40A-A76CA599D694}" type="presParOf" srcId="{82E21E21-E318-4D9B-A952-52D6A97DA1CA}" destId="{EABEA368-9D56-4790-8C99-45240E631B03}" srcOrd="2" destOrd="0" presId="urn:microsoft.com/office/officeart/2005/8/layout/pList1"/>
    <dgm:cxn modelId="{8D37B2D1-7CC5-46EF-920D-D8A0153754EE}" type="presParOf" srcId="{EABEA368-9D56-4790-8C99-45240E631B03}" destId="{A704805E-EB07-41C5-B920-23C6353ECC81}" srcOrd="0" destOrd="0" presId="urn:microsoft.com/office/officeart/2005/8/layout/pList1"/>
    <dgm:cxn modelId="{6ECA9D37-E0A6-4EC5-AC7C-CBB5F7AC8387}" type="presParOf" srcId="{EABEA368-9D56-4790-8C99-45240E631B03}" destId="{F83E9607-DD18-4BF6-B25A-C8058BB14BDF}" srcOrd="1" destOrd="0" presId="urn:microsoft.com/office/officeart/2005/8/layout/pList1"/>
    <dgm:cxn modelId="{C7F27049-5C15-4D90-8087-A987330B9A44}" type="presParOf" srcId="{82E21E21-E318-4D9B-A952-52D6A97DA1CA}" destId="{5B3E93E1-C437-41F8-BCD0-D99DCA35C3FC}" srcOrd="3" destOrd="0" presId="urn:microsoft.com/office/officeart/2005/8/layout/pList1"/>
    <dgm:cxn modelId="{E7F91D72-AA7A-4188-9661-E052E8BBADA6}" type="presParOf" srcId="{82E21E21-E318-4D9B-A952-52D6A97DA1CA}" destId="{22550A2E-511E-4CC7-992C-AD0CA8B52941}" srcOrd="4" destOrd="0" presId="urn:microsoft.com/office/officeart/2005/8/layout/pList1"/>
    <dgm:cxn modelId="{325C4F60-76B5-4CCF-ABFC-39ACB143D665}" type="presParOf" srcId="{22550A2E-511E-4CC7-992C-AD0CA8B52941}" destId="{0A4B005A-5A44-44D4-A001-1A9008D132C7}" srcOrd="0" destOrd="0" presId="urn:microsoft.com/office/officeart/2005/8/layout/pList1"/>
    <dgm:cxn modelId="{BCC8B521-5F84-4C78-855B-CA218556B476}" type="presParOf" srcId="{22550A2E-511E-4CC7-992C-AD0CA8B52941}" destId="{817012C7-2D47-496A-B7F2-8F3C557A9CC3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406116-8337-4564-8D5F-63B0F2211ADC}" type="doc">
      <dgm:prSet loTypeId="urn:microsoft.com/office/officeart/2005/8/layout/cycle3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1AD518B-FDF2-4AE7-B048-C9D00ABADDFE}">
      <dgm:prSet phldrT="[Текст]" custT="1"/>
      <dgm:spPr/>
      <dgm:t>
        <a:bodyPr/>
        <a:lstStyle/>
        <a:p>
          <a:r>
            <a:rPr lang="ru-RU" sz="3200" dirty="0"/>
            <a:t>Регулярное повторение пройденного материала</a:t>
          </a:r>
        </a:p>
      </dgm:t>
    </dgm:pt>
    <dgm:pt modelId="{C26D418B-D60F-4B8A-93AE-9FFDD97A0046}" type="parTrans" cxnId="{5D4EB444-4F64-47EC-9518-42469246F053}">
      <dgm:prSet/>
      <dgm:spPr/>
      <dgm:t>
        <a:bodyPr/>
        <a:lstStyle/>
        <a:p>
          <a:endParaRPr lang="ru-RU"/>
        </a:p>
      </dgm:t>
    </dgm:pt>
    <dgm:pt modelId="{452A9AAE-1B2F-4AA3-87C7-5EDA3A9B5307}" type="sibTrans" cxnId="{5D4EB444-4F64-47EC-9518-42469246F053}">
      <dgm:prSet/>
      <dgm:spPr/>
      <dgm:t>
        <a:bodyPr/>
        <a:lstStyle/>
        <a:p>
          <a:endParaRPr lang="ru-RU"/>
        </a:p>
      </dgm:t>
    </dgm:pt>
    <dgm:pt modelId="{E8AFBC51-9ECA-4040-AE59-B9E4BE92CE96}">
      <dgm:prSet phldrT="[Текст]" custT="1"/>
      <dgm:spPr/>
      <dgm:t>
        <a:bodyPr/>
        <a:lstStyle/>
        <a:p>
          <a:r>
            <a:rPr lang="ru-RU" sz="3200" dirty="0"/>
            <a:t>Организационный этап урока </a:t>
          </a:r>
        </a:p>
      </dgm:t>
    </dgm:pt>
    <dgm:pt modelId="{9D444DC3-C101-456C-8F06-3C9E717BF602}" type="parTrans" cxnId="{B8E2D0D5-9466-493B-8A2B-7505328DC2E5}">
      <dgm:prSet/>
      <dgm:spPr/>
      <dgm:t>
        <a:bodyPr/>
        <a:lstStyle/>
        <a:p>
          <a:endParaRPr lang="ru-RU"/>
        </a:p>
      </dgm:t>
    </dgm:pt>
    <dgm:pt modelId="{C540ECEA-FED1-40CD-BB9A-4634FEDECA92}" type="sibTrans" cxnId="{B8E2D0D5-9466-493B-8A2B-7505328DC2E5}">
      <dgm:prSet/>
      <dgm:spPr/>
      <dgm:t>
        <a:bodyPr/>
        <a:lstStyle/>
        <a:p>
          <a:endParaRPr lang="ru-RU"/>
        </a:p>
      </dgm:t>
    </dgm:pt>
    <dgm:pt modelId="{3C6514C1-2081-44D3-AE75-1217ACA597D3}">
      <dgm:prSet phldrT="[Текст]" custT="1"/>
      <dgm:spPr/>
      <dgm:t>
        <a:bodyPr/>
        <a:lstStyle/>
        <a:p>
          <a:r>
            <a:rPr lang="ru-RU" sz="3200" dirty="0"/>
            <a:t>Методический прием</a:t>
          </a:r>
        </a:p>
      </dgm:t>
    </dgm:pt>
    <dgm:pt modelId="{3EF5CA63-7EE8-41C1-982C-9A6CE7F3EA55}" type="parTrans" cxnId="{6E77F249-BD57-407B-98A7-32481C18CAF9}">
      <dgm:prSet/>
      <dgm:spPr/>
      <dgm:t>
        <a:bodyPr/>
        <a:lstStyle/>
        <a:p>
          <a:endParaRPr lang="ru-RU"/>
        </a:p>
      </dgm:t>
    </dgm:pt>
    <dgm:pt modelId="{7379DE77-0FC6-4047-B7BA-7D36E5F77182}" type="sibTrans" cxnId="{6E77F249-BD57-407B-98A7-32481C18CAF9}">
      <dgm:prSet/>
      <dgm:spPr/>
      <dgm:t>
        <a:bodyPr/>
        <a:lstStyle/>
        <a:p>
          <a:endParaRPr lang="ru-RU"/>
        </a:p>
      </dgm:t>
    </dgm:pt>
    <dgm:pt modelId="{F63584DD-A0F2-441A-BEAF-D8ED25337A55}">
      <dgm:prSet phldrT="[Текст]" custT="1"/>
      <dgm:spPr/>
      <dgm:t>
        <a:bodyPr/>
        <a:lstStyle/>
        <a:p>
          <a:r>
            <a:rPr lang="ru-RU" sz="3200" dirty="0"/>
            <a:t>Рассуждение о единицах измерения </a:t>
          </a:r>
        </a:p>
      </dgm:t>
    </dgm:pt>
    <dgm:pt modelId="{1F60351F-DA76-48D8-BD33-34BE8E061552}" type="parTrans" cxnId="{26643600-08C3-4F48-9B84-081D75F9AF30}">
      <dgm:prSet/>
      <dgm:spPr/>
      <dgm:t>
        <a:bodyPr/>
        <a:lstStyle/>
        <a:p>
          <a:endParaRPr lang="ru-RU"/>
        </a:p>
      </dgm:t>
    </dgm:pt>
    <dgm:pt modelId="{BF266C54-6F55-4CE5-BCB1-01B63376E200}" type="sibTrans" cxnId="{26643600-08C3-4F48-9B84-081D75F9AF30}">
      <dgm:prSet/>
      <dgm:spPr/>
      <dgm:t>
        <a:bodyPr/>
        <a:lstStyle/>
        <a:p>
          <a:endParaRPr lang="ru-RU"/>
        </a:p>
      </dgm:t>
    </dgm:pt>
    <dgm:pt modelId="{F63FFFB8-9CCA-4160-9CC7-2566D813E1E5}">
      <dgm:prSet phldrT="[Текст]" custT="1"/>
      <dgm:spPr/>
      <dgm:t>
        <a:bodyPr/>
        <a:lstStyle/>
        <a:p>
          <a:r>
            <a:rPr lang="ru-RU" sz="3200" dirty="0"/>
            <a:t>Игра и привычка</a:t>
          </a:r>
        </a:p>
      </dgm:t>
    </dgm:pt>
    <dgm:pt modelId="{4B1C8EB4-3B26-4143-8279-68298DBA0EDC}" type="parTrans" cxnId="{58209BF9-8506-4CAA-AEF5-EFD5A53B1F53}">
      <dgm:prSet/>
      <dgm:spPr/>
      <dgm:t>
        <a:bodyPr/>
        <a:lstStyle/>
        <a:p>
          <a:endParaRPr lang="ru-RU"/>
        </a:p>
      </dgm:t>
    </dgm:pt>
    <dgm:pt modelId="{E13B5D18-BEAD-41FD-BEDE-C094498166D4}" type="sibTrans" cxnId="{58209BF9-8506-4CAA-AEF5-EFD5A53B1F53}">
      <dgm:prSet/>
      <dgm:spPr/>
      <dgm:t>
        <a:bodyPr/>
        <a:lstStyle/>
        <a:p>
          <a:endParaRPr lang="ru-RU"/>
        </a:p>
      </dgm:t>
    </dgm:pt>
    <dgm:pt modelId="{7418A6AE-DDBF-49C2-B820-B627673D19B3}">
      <dgm:prSet phldrT="[Текст]" custT="1"/>
      <dgm:spPr/>
      <dgm:t>
        <a:bodyPr/>
        <a:lstStyle/>
        <a:p>
          <a:r>
            <a:rPr lang="ru-RU" sz="3200" dirty="0"/>
            <a:t>Закрепление конкретных знаний</a:t>
          </a:r>
        </a:p>
      </dgm:t>
    </dgm:pt>
    <dgm:pt modelId="{5E1249F1-00AB-4869-A73A-E52678F5D4B3}" type="parTrans" cxnId="{03905F22-6B83-4351-AA18-C47B8844EDEF}">
      <dgm:prSet/>
      <dgm:spPr/>
      <dgm:t>
        <a:bodyPr/>
        <a:lstStyle/>
        <a:p>
          <a:endParaRPr lang="ru-RU"/>
        </a:p>
      </dgm:t>
    </dgm:pt>
    <dgm:pt modelId="{D84BBEB4-BEE6-4CF7-B2F4-A3897546C655}" type="sibTrans" cxnId="{03905F22-6B83-4351-AA18-C47B8844EDEF}">
      <dgm:prSet/>
      <dgm:spPr/>
      <dgm:t>
        <a:bodyPr/>
        <a:lstStyle/>
        <a:p>
          <a:endParaRPr lang="ru-RU"/>
        </a:p>
      </dgm:t>
    </dgm:pt>
    <dgm:pt modelId="{50ADA0FE-5FCB-44F0-85EF-7FC2FD308DA2}" type="pres">
      <dgm:prSet presAssocID="{B4406116-8337-4564-8D5F-63B0F2211AD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F3B470-EBF0-4A88-A20E-FFEEDD52D2C4}" type="pres">
      <dgm:prSet presAssocID="{B4406116-8337-4564-8D5F-63B0F2211ADC}" presName="cycle" presStyleCnt="0"/>
      <dgm:spPr/>
    </dgm:pt>
    <dgm:pt modelId="{CFCEFC1D-76C9-474C-91E0-94BD1B5FF859}" type="pres">
      <dgm:prSet presAssocID="{51AD518B-FDF2-4AE7-B048-C9D00ABADDFE}" presName="nodeFirstNode" presStyleLbl="node1" presStyleIdx="0" presStyleCnt="6" custScaleX="182171" custScaleY="96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46445-FA2F-4F0C-B204-BB1E1274B692}" type="pres">
      <dgm:prSet presAssocID="{452A9AAE-1B2F-4AA3-87C7-5EDA3A9B5307}" presName="sibTransFirstNode" presStyleLbl="bgShp" presStyleIdx="0" presStyleCnt="1" custLinFactNeighborX="285" custLinFactNeighborY="6599"/>
      <dgm:spPr/>
      <dgm:t>
        <a:bodyPr/>
        <a:lstStyle/>
        <a:p>
          <a:endParaRPr lang="ru-RU"/>
        </a:p>
      </dgm:t>
    </dgm:pt>
    <dgm:pt modelId="{0936D527-C304-4458-BB3D-1F559E6A38F0}" type="pres">
      <dgm:prSet presAssocID="{7418A6AE-DDBF-49C2-B820-B627673D19B3}" presName="nodeFollowingNodes" presStyleLbl="node1" presStyleIdx="1" presStyleCnt="6" custScaleX="123274" custScaleY="104213" custRadScaleRad="98726" custRadScaleInc="11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D25E6-F688-42A6-BB7C-D65A0AB240DD}" type="pres">
      <dgm:prSet presAssocID="{E8AFBC51-9ECA-4040-AE59-B9E4BE92CE96}" presName="nodeFollowingNodes" presStyleLbl="node1" presStyleIdx="2" presStyleCnt="6" custScaleX="145671" custScaleY="88589" custRadScaleRad="92966" custRadScaleInc="-20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94368-D7A6-4188-AFD4-AA5D39AFF27B}" type="pres">
      <dgm:prSet presAssocID="{3C6514C1-2081-44D3-AE75-1217ACA597D3}" presName="nodeFollowingNodes" presStyleLbl="node1" presStyleIdx="3" presStyleCnt="6" custScaleX="184107" custScaleY="64963" custRadScaleRad="95536" custRadScaleInc="-9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45CEA-8B3C-493E-AC65-6AC3AF9509A7}" type="pres">
      <dgm:prSet presAssocID="{F63584DD-A0F2-441A-BEAF-D8ED25337A55}" presName="nodeFollowingNodes" presStyleLbl="node1" presStyleIdx="4" presStyleCnt="6" custScaleX="126613" custScaleY="123515" custRadScaleRad="95490" custRadScaleInc="19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F4422-FFF9-4BDC-A5A0-5A5A7DB5D988}" type="pres">
      <dgm:prSet presAssocID="{F63FFFB8-9CCA-4160-9CC7-2566D813E1E5}" presName="nodeFollowingNodes" presStyleLbl="node1" presStyleIdx="5" presStyleCnt="6" custScaleX="122905" custScaleY="79433" custRadScaleRad="89950" custRadScaleInc="-16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77F249-BD57-407B-98A7-32481C18CAF9}" srcId="{B4406116-8337-4564-8D5F-63B0F2211ADC}" destId="{3C6514C1-2081-44D3-AE75-1217ACA597D3}" srcOrd="3" destOrd="0" parTransId="{3EF5CA63-7EE8-41C1-982C-9A6CE7F3EA55}" sibTransId="{7379DE77-0FC6-4047-B7BA-7D36E5F77182}"/>
    <dgm:cxn modelId="{B8E2D0D5-9466-493B-8A2B-7505328DC2E5}" srcId="{B4406116-8337-4564-8D5F-63B0F2211ADC}" destId="{E8AFBC51-9ECA-4040-AE59-B9E4BE92CE96}" srcOrd="2" destOrd="0" parTransId="{9D444DC3-C101-456C-8F06-3C9E717BF602}" sibTransId="{C540ECEA-FED1-40CD-BB9A-4634FEDECA92}"/>
    <dgm:cxn modelId="{0BB500E3-7E37-42BF-B444-6AA8F8AD94BD}" type="presOf" srcId="{F63584DD-A0F2-441A-BEAF-D8ED25337A55}" destId="{81A45CEA-8B3C-493E-AC65-6AC3AF9509A7}" srcOrd="0" destOrd="0" presId="urn:microsoft.com/office/officeart/2005/8/layout/cycle3"/>
    <dgm:cxn modelId="{5D4EB444-4F64-47EC-9518-42469246F053}" srcId="{B4406116-8337-4564-8D5F-63B0F2211ADC}" destId="{51AD518B-FDF2-4AE7-B048-C9D00ABADDFE}" srcOrd="0" destOrd="0" parTransId="{C26D418B-D60F-4B8A-93AE-9FFDD97A0046}" sibTransId="{452A9AAE-1B2F-4AA3-87C7-5EDA3A9B5307}"/>
    <dgm:cxn modelId="{58209BF9-8506-4CAA-AEF5-EFD5A53B1F53}" srcId="{B4406116-8337-4564-8D5F-63B0F2211ADC}" destId="{F63FFFB8-9CCA-4160-9CC7-2566D813E1E5}" srcOrd="5" destOrd="0" parTransId="{4B1C8EB4-3B26-4143-8279-68298DBA0EDC}" sibTransId="{E13B5D18-BEAD-41FD-BEDE-C094498166D4}"/>
    <dgm:cxn modelId="{2D1EFEC5-1DFC-4CDC-B29F-8B6A0CFCB8D0}" type="presOf" srcId="{452A9AAE-1B2F-4AA3-87C7-5EDA3A9B5307}" destId="{2B146445-FA2F-4F0C-B204-BB1E1274B692}" srcOrd="0" destOrd="0" presId="urn:microsoft.com/office/officeart/2005/8/layout/cycle3"/>
    <dgm:cxn modelId="{03905F22-6B83-4351-AA18-C47B8844EDEF}" srcId="{B4406116-8337-4564-8D5F-63B0F2211ADC}" destId="{7418A6AE-DDBF-49C2-B820-B627673D19B3}" srcOrd="1" destOrd="0" parTransId="{5E1249F1-00AB-4869-A73A-E52678F5D4B3}" sibTransId="{D84BBEB4-BEE6-4CF7-B2F4-A3897546C655}"/>
    <dgm:cxn modelId="{79879586-1B8F-4C98-A1EC-DC1CED805C27}" type="presOf" srcId="{51AD518B-FDF2-4AE7-B048-C9D00ABADDFE}" destId="{CFCEFC1D-76C9-474C-91E0-94BD1B5FF859}" srcOrd="0" destOrd="0" presId="urn:microsoft.com/office/officeart/2005/8/layout/cycle3"/>
    <dgm:cxn modelId="{BC3C9824-77D4-419B-837E-B554C7F303D4}" type="presOf" srcId="{B4406116-8337-4564-8D5F-63B0F2211ADC}" destId="{50ADA0FE-5FCB-44F0-85EF-7FC2FD308DA2}" srcOrd="0" destOrd="0" presId="urn:microsoft.com/office/officeart/2005/8/layout/cycle3"/>
    <dgm:cxn modelId="{26643600-08C3-4F48-9B84-081D75F9AF30}" srcId="{B4406116-8337-4564-8D5F-63B0F2211ADC}" destId="{F63584DD-A0F2-441A-BEAF-D8ED25337A55}" srcOrd="4" destOrd="0" parTransId="{1F60351F-DA76-48D8-BD33-34BE8E061552}" sibTransId="{BF266C54-6F55-4CE5-BCB1-01B63376E200}"/>
    <dgm:cxn modelId="{5D0DF45D-A245-419D-9F1D-CBDA5338206E}" type="presOf" srcId="{7418A6AE-DDBF-49C2-B820-B627673D19B3}" destId="{0936D527-C304-4458-BB3D-1F559E6A38F0}" srcOrd="0" destOrd="0" presId="urn:microsoft.com/office/officeart/2005/8/layout/cycle3"/>
    <dgm:cxn modelId="{21686803-B385-4147-80C3-34D70BE7F86A}" type="presOf" srcId="{F63FFFB8-9CCA-4160-9CC7-2566D813E1E5}" destId="{1EFF4422-FFF9-4BDC-A5A0-5A5A7DB5D988}" srcOrd="0" destOrd="0" presId="urn:microsoft.com/office/officeart/2005/8/layout/cycle3"/>
    <dgm:cxn modelId="{7AE570BE-1384-420E-8D69-4CDF87CCC610}" type="presOf" srcId="{E8AFBC51-9ECA-4040-AE59-B9E4BE92CE96}" destId="{1E9D25E6-F688-42A6-BB7C-D65A0AB240DD}" srcOrd="0" destOrd="0" presId="urn:microsoft.com/office/officeart/2005/8/layout/cycle3"/>
    <dgm:cxn modelId="{D09B1504-5971-4F71-B38D-0C16B5D8A6B9}" type="presOf" srcId="{3C6514C1-2081-44D3-AE75-1217ACA597D3}" destId="{75E94368-D7A6-4188-AFD4-AA5D39AFF27B}" srcOrd="0" destOrd="0" presId="urn:microsoft.com/office/officeart/2005/8/layout/cycle3"/>
    <dgm:cxn modelId="{FE90B88F-4CFD-435A-BF80-B0D38CBDFA9E}" type="presParOf" srcId="{50ADA0FE-5FCB-44F0-85EF-7FC2FD308DA2}" destId="{92F3B470-EBF0-4A88-A20E-FFEEDD52D2C4}" srcOrd="0" destOrd="0" presId="urn:microsoft.com/office/officeart/2005/8/layout/cycle3"/>
    <dgm:cxn modelId="{B0D76492-26BB-41E2-8AD6-209DDB542A3E}" type="presParOf" srcId="{92F3B470-EBF0-4A88-A20E-FFEEDD52D2C4}" destId="{CFCEFC1D-76C9-474C-91E0-94BD1B5FF859}" srcOrd="0" destOrd="0" presId="urn:microsoft.com/office/officeart/2005/8/layout/cycle3"/>
    <dgm:cxn modelId="{836AB46D-4EE4-4A55-9578-CA853330BA73}" type="presParOf" srcId="{92F3B470-EBF0-4A88-A20E-FFEEDD52D2C4}" destId="{2B146445-FA2F-4F0C-B204-BB1E1274B692}" srcOrd="1" destOrd="0" presId="urn:microsoft.com/office/officeart/2005/8/layout/cycle3"/>
    <dgm:cxn modelId="{49878AE8-70A1-41E0-8266-A1E4E4478853}" type="presParOf" srcId="{92F3B470-EBF0-4A88-A20E-FFEEDD52D2C4}" destId="{0936D527-C304-4458-BB3D-1F559E6A38F0}" srcOrd="2" destOrd="0" presId="urn:microsoft.com/office/officeart/2005/8/layout/cycle3"/>
    <dgm:cxn modelId="{F666E4EA-4132-4090-BAD1-908BD7ED7E4F}" type="presParOf" srcId="{92F3B470-EBF0-4A88-A20E-FFEEDD52D2C4}" destId="{1E9D25E6-F688-42A6-BB7C-D65A0AB240DD}" srcOrd="3" destOrd="0" presId="urn:microsoft.com/office/officeart/2005/8/layout/cycle3"/>
    <dgm:cxn modelId="{15386FFA-5AC2-4540-97F4-68E51BE08596}" type="presParOf" srcId="{92F3B470-EBF0-4A88-A20E-FFEEDD52D2C4}" destId="{75E94368-D7A6-4188-AFD4-AA5D39AFF27B}" srcOrd="4" destOrd="0" presId="urn:microsoft.com/office/officeart/2005/8/layout/cycle3"/>
    <dgm:cxn modelId="{F26596F8-A921-4EEF-9FC5-6BBB446FBD41}" type="presParOf" srcId="{92F3B470-EBF0-4A88-A20E-FFEEDD52D2C4}" destId="{81A45CEA-8B3C-493E-AC65-6AC3AF9509A7}" srcOrd="5" destOrd="0" presId="urn:microsoft.com/office/officeart/2005/8/layout/cycle3"/>
    <dgm:cxn modelId="{D77BC395-928A-48A5-AA1A-DFA3919CA347}" type="presParOf" srcId="{92F3B470-EBF0-4A88-A20E-FFEEDD52D2C4}" destId="{1EFF4422-FFF9-4BDC-A5A0-5A5A7DB5D988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406116-8337-4564-8D5F-63B0F2211ADC}" type="doc">
      <dgm:prSet loTypeId="urn:microsoft.com/office/officeart/2005/8/layout/cycle3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1AD518B-FDF2-4AE7-B048-C9D00ABADDFE}">
      <dgm:prSet phldrT="[Текст]" custT="1"/>
      <dgm:spPr/>
      <dgm:t>
        <a:bodyPr/>
        <a:lstStyle/>
        <a:p>
          <a:r>
            <a:rPr lang="ru-RU" sz="3200" dirty="0"/>
            <a:t>Отработка</a:t>
          </a:r>
          <a:r>
            <a:rPr lang="ru-RU" sz="3200" baseline="0" dirty="0"/>
            <a:t> новой темы </a:t>
          </a:r>
          <a:endParaRPr lang="ru-RU" sz="3200" dirty="0"/>
        </a:p>
      </dgm:t>
    </dgm:pt>
    <dgm:pt modelId="{C26D418B-D60F-4B8A-93AE-9FFDD97A0046}" type="parTrans" cxnId="{5D4EB444-4F64-47EC-9518-42469246F053}">
      <dgm:prSet/>
      <dgm:spPr/>
      <dgm:t>
        <a:bodyPr/>
        <a:lstStyle/>
        <a:p>
          <a:endParaRPr lang="ru-RU"/>
        </a:p>
      </dgm:t>
    </dgm:pt>
    <dgm:pt modelId="{452A9AAE-1B2F-4AA3-87C7-5EDA3A9B5307}" type="sibTrans" cxnId="{5D4EB444-4F64-47EC-9518-42469246F053}">
      <dgm:prSet/>
      <dgm:spPr/>
      <dgm:t>
        <a:bodyPr/>
        <a:lstStyle/>
        <a:p>
          <a:endParaRPr lang="ru-RU"/>
        </a:p>
      </dgm:t>
    </dgm:pt>
    <dgm:pt modelId="{F63584DD-A0F2-441A-BEAF-D8ED25337A55}">
      <dgm:prSet phldrT="[Текст]" custT="1"/>
      <dgm:spPr/>
      <dgm:t>
        <a:bodyPr/>
        <a:lstStyle/>
        <a:p>
          <a:r>
            <a:rPr lang="ru-RU" sz="3200" dirty="0"/>
            <a:t>Перевод единиц измерения</a:t>
          </a:r>
        </a:p>
      </dgm:t>
    </dgm:pt>
    <dgm:pt modelId="{1F60351F-DA76-48D8-BD33-34BE8E061552}" type="parTrans" cxnId="{26643600-08C3-4F48-9B84-081D75F9AF30}">
      <dgm:prSet/>
      <dgm:spPr/>
      <dgm:t>
        <a:bodyPr/>
        <a:lstStyle/>
        <a:p>
          <a:endParaRPr lang="ru-RU"/>
        </a:p>
      </dgm:t>
    </dgm:pt>
    <dgm:pt modelId="{BF266C54-6F55-4CE5-BCB1-01B63376E200}" type="sibTrans" cxnId="{26643600-08C3-4F48-9B84-081D75F9AF30}">
      <dgm:prSet/>
      <dgm:spPr/>
      <dgm:t>
        <a:bodyPr/>
        <a:lstStyle/>
        <a:p>
          <a:endParaRPr lang="ru-RU"/>
        </a:p>
      </dgm:t>
    </dgm:pt>
    <dgm:pt modelId="{F63FFFB8-9CCA-4160-9CC7-2566D813E1E5}">
      <dgm:prSet phldrT="[Текст]" custT="1"/>
      <dgm:spPr/>
      <dgm:t>
        <a:bodyPr/>
        <a:lstStyle/>
        <a:p>
          <a:r>
            <a:rPr lang="ru-RU" sz="3200" dirty="0"/>
            <a:t>Игра и привычка</a:t>
          </a:r>
        </a:p>
      </dgm:t>
    </dgm:pt>
    <dgm:pt modelId="{4B1C8EB4-3B26-4143-8279-68298DBA0EDC}" type="parTrans" cxnId="{58209BF9-8506-4CAA-AEF5-EFD5A53B1F53}">
      <dgm:prSet/>
      <dgm:spPr/>
      <dgm:t>
        <a:bodyPr/>
        <a:lstStyle/>
        <a:p>
          <a:endParaRPr lang="ru-RU"/>
        </a:p>
      </dgm:t>
    </dgm:pt>
    <dgm:pt modelId="{E13B5D18-BEAD-41FD-BEDE-C094498166D4}" type="sibTrans" cxnId="{58209BF9-8506-4CAA-AEF5-EFD5A53B1F53}">
      <dgm:prSet/>
      <dgm:spPr/>
      <dgm:t>
        <a:bodyPr/>
        <a:lstStyle/>
        <a:p>
          <a:endParaRPr lang="ru-RU"/>
        </a:p>
      </dgm:t>
    </dgm:pt>
    <dgm:pt modelId="{7418A6AE-DDBF-49C2-B820-B627673D19B3}">
      <dgm:prSet phldrT="[Текст]" custT="1"/>
      <dgm:spPr/>
      <dgm:t>
        <a:bodyPr/>
        <a:lstStyle/>
        <a:p>
          <a:r>
            <a:rPr lang="ru-RU" sz="3200" dirty="0"/>
            <a:t>Закрепление материала</a:t>
          </a:r>
        </a:p>
      </dgm:t>
    </dgm:pt>
    <dgm:pt modelId="{5E1249F1-00AB-4869-A73A-E52678F5D4B3}" type="parTrans" cxnId="{03905F22-6B83-4351-AA18-C47B8844EDEF}">
      <dgm:prSet/>
      <dgm:spPr/>
      <dgm:t>
        <a:bodyPr/>
        <a:lstStyle/>
        <a:p>
          <a:endParaRPr lang="ru-RU"/>
        </a:p>
      </dgm:t>
    </dgm:pt>
    <dgm:pt modelId="{D84BBEB4-BEE6-4CF7-B2F4-A3897546C655}" type="sibTrans" cxnId="{03905F22-6B83-4351-AA18-C47B8844EDEF}">
      <dgm:prSet/>
      <dgm:spPr/>
      <dgm:t>
        <a:bodyPr/>
        <a:lstStyle/>
        <a:p>
          <a:endParaRPr lang="ru-RU"/>
        </a:p>
      </dgm:t>
    </dgm:pt>
    <dgm:pt modelId="{3C6514C1-2081-44D3-AE75-1217ACA597D3}">
      <dgm:prSet phldrT="[Текст]" custT="1"/>
      <dgm:spPr/>
      <dgm:t>
        <a:bodyPr/>
        <a:lstStyle/>
        <a:p>
          <a:r>
            <a:rPr lang="ru-RU" sz="3200" dirty="0"/>
            <a:t>Методический прием</a:t>
          </a:r>
        </a:p>
      </dgm:t>
    </dgm:pt>
    <dgm:pt modelId="{7379DE77-0FC6-4047-B7BA-7D36E5F77182}" type="sibTrans" cxnId="{6E77F249-BD57-407B-98A7-32481C18CAF9}">
      <dgm:prSet/>
      <dgm:spPr/>
      <dgm:t>
        <a:bodyPr/>
        <a:lstStyle/>
        <a:p>
          <a:endParaRPr lang="ru-RU"/>
        </a:p>
      </dgm:t>
    </dgm:pt>
    <dgm:pt modelId="{3EF5CA63-7EE8-41C1-982C-9A6CE7F3EA55}" type="parTrans" cxnId="{6E77F249-BD57-407B-98A7-32481C18CAF9}">
      <dgm:prSet/>
      <dgm:spPr/>
      <dgm:t>
        <a:bodyPr/>
        <a:lstStyle/>
        <a:p>
          <a:endParaRPr lang="ru-RU"/>
        </a:p>
      </dgm:t>
    </dgm:pt>
    <dgm:pt modelId="{E8AFBC51-9ECA-4040-AE59-B9E4BE92CE96}">
      <dgm:prSet phldrT="[Текст]" custT="1"/>
      <dgm:spPr/>
      <dgm:t>
        <a:bodyPr/>
        <a:lstStyle/>
        <a:p>
          <a:r>
            <a:rPr lang="ru-RU" sz="3200" dirty="0"/>
            <a:t>Усвоение новых формул</a:t>
          </a:r>
        </a:p>
      </dgm:t>
    </dgm:pt>
    <dgm:pt modelId="{C540ECEA-FED1-40CD-BB9A-4634FEDECA92}" type="sibTrans" cxnId="{B8E2D0D5-9466-493B-8A2B-7505328DC2E5}">
      <dgm:prSet/>
      <dgm:spPr/>
      <dgm:t>
        <a:bodyPr/>
        <a:lstStyle/>
        <a:p>
          <a:endParaRPr lang="ru-RU"/>
        </a:p>
      </dgm:t>
    </dgm:pt>
    <dgm:pt modelId="{9D444DC3-C101-456C-8F06-3C9E717BF602}" type="parTrans" cxnId="{B8E2D0D5-9466-493B-8A2B-7505328DC2E5}">
      <dgm:prSet/>
      <dgm:spPr/>
      <dgm:t>
        <a:bodyPr/>
        <a:lstStyle/>
        <a:p>
          <a:endParaRPr lang="ru-RU"/>
        </a:p>
      </dgm:t>
    </dgm:pt>
    <dgm:pt modelId="{50ADA0FE-5FCB-44F0-85EF-7FC2FD308DA2}" type="pres">
      <dgm:prSet presAssocID="{B4406116-8337-4564-8D5F-63B0F2211AD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F3B470-EBF0-4A88-A20E-FFEEDD52D2C4}" type="pres">
      <dgm:prSet presAssocID="{B4406116-8337-4564-8D5F-63B0F2211ADC}" presName="cycle" presStyleCnt="0"/>
      <dgm:spPr/>
    </dgm:pt>
    <dgm:pt modelId="{CFCEFC1D-76C9-474C-91E0-94BD1B5FF859}" type="pres">
      <dgm:prSet presAssocID="{51AD518B-FDF2-4AE7-B048-C9D00ABADDFE}" presName="nodeFirstNode" presStyleLbl="node1" presStyleIdx="0" presStyleCnt="6" custScaleX="182171" custScaleY="7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46445-FA2F-4F0C-B204-BB1E1274B692}" type="pres">
      <dgm:prSet presAssocID="{452A9AAE-1B2F-4AA3-87C7-5EDA3A9B5307}" presName="sibTransFirstNode" presStyleLbl="bgShp" presStyleIdx="0" presStyleCnt="1" custLinFactNeighborX="285" custLinFactNeighborY="6599"/>
      <dgm:spPr/>
      <dgm:t>
        <a:bodyPr/>
        <a:lstStyle/>
        <a:p>
          <a:endParaRPr lang="ru-RU"/>
        </a:p>
      </dgm:t>
    </dgm:pt>
    <dgm:pt modelId="{0936D527-C304-4458-BB3D-1F559E6A38F0}" type="pres">
      <dgm:prSet presAssocID="{7418A6AE-DDBF-49C2-B820-B627673D19B3}" presName="nodeFollowingNodes" presStyleLbl="node1" presStyleIdx="1" presStyleCnt="6" custScaleX="112679" custScaleY="104213" custRadScaleRad="105044" custRadScaleInc="12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D25E6-F688-42A6-BB7C-D65A0AB240DD}" type="pres">
      <dgm:prSet presAssocID="{E8AFBC51-9ECA-4040-AE59-B9E4BE92CE96}" presName="nodeFollowingNodes" presStyleLbl="node1" presStyleIdx="2" presStyleCnt="6" custScaleX="145671" custScaleY="88589" custRadScaleRad="102444" custRadScaleInc="-25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94368-D7A6-4188-AFD4-AA5D39AFF27B}" type="pres">
      <dgm:prSet presAssocID="{3C6514C1-2081-44D3-AE75-1217ACA597D3}" presName="nodeFollowingNodes" presStyleLbl="node1" presStyleIdx="3" presStyleCnt="6" custScaleX="184107" custScaleY="64963" custRadScaleRad="95826" custRadScaleInc="-24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45CEA-8B3C-493E-AC65-6AC3AF9509A7}" type="pres">
      <dgm:prSet presAssocID="{F63584DD-A0F2-441A-BEAF-D8ED25337A55}" presName="nodeFollowingNodes" presStyleLbl="node1" presStyleIdx="4" presStyleCnt="6" custScaleX="126613" custScaleY="123515" custRadScaleRad="95490" custRadScaleInc="19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F4422-FFF9-4BDC-A5A0-5A5A7DB5D988}" type="pres">
      <dgm:prSet presAssocID="{F63FFFB8-9CCA-4160-9CC7-2566D813E1E5}" presName="nodeFollowingNodes" presStyleLbl="node1" presStyleIdx="5" presStyleCnt="6" custScaleX="122905" custScaleY="79433" custRadScaleRad="89950" custRadScaleInc="-16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77F249-BD57-407B-98A7-32481C18CAF9}" srcId="{B4406116-8337-4564-8D5F-63B0F2211ADC}" destId="{3C6514C1-2081-44D3-AE75-1217ACA597D3}" srcOrd="3" destOrd="0" parTransId="{3EF5CA63-7EE8-41C1-982C-9A6CE7F3EA55}" sibTransId="{7379DE77-0FC6-4047-B7BA-7D36E5F77182}"/>
    <dgm:cxn modelId="{B8E2D0D5-9466-493B-8A2B-7505328DC2E5}" srcId="{B4406116-8337-4564-8D5F-63B0F2211ADC}" destId="{E8AFBC51-9ECA-4040-AE59-B9E4BE92CE96}" srcOrd="2" destOrd="0" parTransId="{9D444DC3-C101-456C-8F06-3C9E717BF602}" sibTransId="{C540ECEA-FED1-40CD-BB9A-4634FEDECA92}"/>
    <dgm:cxn modelId="{0BB500E3-7E37-42BF-B444-6AA8F8AD94BD}" type="presOf" srcId="{F63584DD-A0F2-441A-BEAF-D8ED25337A55}" destId="{81A45CEA-8B3C-493E-AC65-6AC3AF9509A7}" srcOrd="0" destOrd="0" presId="urn:microsoft.com/office/officeart/2005/8/layout/cycle3"/>
    <dgm:cxn modelId="{5D4EB444-4F64-47EC-9518-42469246F053}" srcId="{B4406116-8337-4564-8D5F-63B0F2211ADC}" destId="{51AD518B-FDF2-4AE7-B048-C9D00ABADDFE}" srcOrd="0" destOrd="0" parTransId="{C26D418B-D60F-4B8A-93AE-9FFDD97A0046}" sibTransId="{452A9AAE-1B2F-4AA3-87C7-5EDA3A9B5307}"/>
    <dgm:cxn modelId="{58209BF9-8506-4CAA-AEF5-EFD5A53B1F53}" srcId="{B4406116-8337-4564-8D5F-63B0F2211ADC}" destId="{F63FFFB8-9CCA-4160-9CC7-2566D813E1E5}" srcOrd="5" destOrd="0" parTransId="{4B1C8EB4-3B26-4143-8279-68298DBA0EDC}" sibTransId="{E13B5D18-BEAD-41FD-BEDE-C094498166D4}"/>
    <dgm:cxn modelId="{2D1EFEC5-1DFC-4CDC-B29F-8B6A0CFCB8D0}" type="presOf" srcId="{452A9AAE-1B2F-4AA3-87C7-5EDA3A9B5307}" destId="{2B146445-FA2F-4F0C-B204-BB1E1274B692}" srcOrd="0" destOrd="0" presId="urn:microsoft.com/office/officeart/2005/8/layout/cycle3"/>
    <dgm:cxn modelId="{03905F22-6B83-4351-AA18-C47B8844EDEF}" srcId="{B4406116-8337-4564-8D5F-63B0F2211ADC}" destId="{7418A6AE-DDBF-49C2-B820-B627673D19B3}" srcOrd="1" destOrd="0" parTransId="{5E1249F1-00AB-4869-A73A-E52678F5D4B3}" sibTransId="{D84BBEB4-BEE6-4CF7-B2F4-A3897546C655}"/>
    <dgm:cxn modelId="{79879586-1B8F-4C98-A1EC-DC1CED805C27}" type="presOf" srcId="{51AD518B-FDF2-4AE7-B048-C9D00ABADDFE}" destId="{CFCEFC1D-76C9-474C-91E0-94BD1B5FF859}" srcOrd="0" destOrd="0" presId="urn:microsoft.com/office/officeart/2005/8/layout/cycle3"/>
    <dgm:cxn modelId="{BC3C9824-77D4-419B-837E-B554C7F303D4}" type="presOf" srcId="{B4406116-8337-4564-8D5F-63B0F2211ADC}" destId="{50ADA0FE-5FCB-44F0-85EF-7FC2FD308DA2}" srcOrd="0" destOrd="0" presId="urn:microsoft.com/office/officeart/2005/8/layout/cycle3"/>
    <dgm:cxn modelId="{26643600-08C3-4F48-9B84-081D75F9AF30}" srcId="{B4406116-8337-4564-8D5F-63B0F2211ADC}" destId="{F63584DD-A0F2-441A-BEAF-D8ED25337A55}" srcOrd="4" destOrd="0" parTransId="{1F60351F-DA76-48D8-BD33-34BE8E061552}" sibTransId="{BF266C54-6F55-4CE5-BCB1-01B63376E200}"/>
    <dgm:cxn modelId="{5D0DF45D-A245-419D-9F1D-CBDA5338206E}" type="presOf" srcId="{7418A6AE-DDBF-49C2-B820-B627673D19B3}" destId="{0936D527-C304-4458-BB3D-1F559E6A38F0}" srcOrd="0" destOrd="0" presId="urn:microsoft.com/office/officeart/2005/8/layout/cycle3"/>
    <dgm:cxn modelId="{21686803-B385-4147-80C3-34D70BE7F86A}" type="presOf" srcId="{F63FFFB8-9CCA-4160-9CC7-2566D813E1E5}" destId="{1EFF4422-FFF9-4BDC-A5A0-5A5A7DB5D988}" srcOrd="0" destOrd="0" presId="urn:microsoft.com/office/officeart/2005/8/layout/cycle3"/>
    <dgm:cxn modelId="{7AE570BE-1384-420E-8D69-4CDF87CCC610}" type="presOf" srcId="{E8AFBC51-9ECA-4040-AE59-B9E4BE92CE96}" destId="{1E9D25E6-F688-42A6-BB7C-D65A0AB240DD}" srcOrd="0" destOrd="0" presId="urn:microsoft.com/office/officeart/2005/8/layout/cycle3"/>
    <dgm:cxn modelId="{D09B1504-5971-4F71-B38D-0C16B5D8A6B9}" type="presOf" srcId="{3C6514C1-2081-44D3-AE75-1217ACA597D3}" destId="{75E94368-D7A6-4188-AFD4-AA5D39AFF27B}" srcOrd="0" destOrd="0" presId="urn:microsoft.com/office/officeart/2005/8/layout/cycle3"/>
    <dgm:cxn modelId="{FE90B88F-4CFD-435A-BF80-B0D38CBDFA9E}" type="presParOf" srcId="{50ADA0FE-5FCB-44F0-85EF-7FC2FD308DA2}" destId="{92F3B470-EBF0-4A88-A20E-FFEEDD52D2C4}" srcOrd="0" destOrd="0" presId="urn:microsoft.com/office/officeart/2005/8/layout/cycle3"/>
    <dgm:cxn modelId="{B0D76492-26BB-41E2-8AD6-209DDB542A3E}" type="presParOf" srcId="{92F3B470-EBF0-4A88-A20E-FFEEDD52D2C4}" destId="{CFCEFC1D-76C9-474C-91E0-94BD1B5FF859}" srcOrd="0" destOrd="0" presId="urn:microsoft.com/office/officeart/2005/8/layout/cycle3"/>
    <dgm:cxn modelId="{836AB46D-4EE4-4A55-9578-CA853330BA73}" type="presParOf" srcId="{92F3B470-EBF0-4A88-A20E-FFEEDD52D2C4}" destId="{2B146445-FA2F-4F0C-B204-BB1E1274B692}" srcOrd="1" destOrd="0" presId="urn:microsoft.com/office/officeart/2005/8/layout/cycle3"/>
    <dgm:cxn modelId="{49878AE8-70A1-41E0-8266-A1E4E4478853}" type="presParOf" srcId="{92F3B470-EBF0-4A88-A20E-FFEEDD52D2C4}" destId="{0936D527-C304-4458-BB3D-1F559E6A38F0}" srcOrd="2" destOrd="0" presId="urn:microsoft.com/office/officeart/2005/8/layout/cycle3"/>
    <dgm:cxn modelId="{F666E4EA-4132-4090-BAD1-908BD7ED7E4F}" type="presParOf" srcId="{92F3B470-EBF0-4A88-A20E-FFEEDD52D2C4}" destId="{1E9D25E6-F688-42A6-BB7C-D65A0AB240DD}" srcOrd="3" destOrd="0" presId="urn:microsoft.com/office/officeart/2005/8/layout/cycle3"/>
    <dgm:cxn modelId="{15386FFA-5AC2-4540-97F4-68E51BE08596}" type="presParOf" srcId="{92F3B470-EBF0-4A88-A20E-FFEEDD52D2C4}" destId="{75E94368-D7A6-4188-AFD4-AA5D39AFF27B}" srcOrd="4" destOrd="0" presId="urn:microsoft.com/office/officeart/2005/8/layout/cycle3"/>
    <dgm:cxn modelId="{F26596F8-A921-4EEF-9FC5-6BBB446FBD41}" type="presParOf" srcId="{92F3B470-EBF0-4A88-A20E-FFEEDD52D2C4}" destId="{81A45CEA-8B3C-493E-AC65-6AC3AF9509A7}" srcOrd="5" destOrd="0" presId="urn:microsoft.com/office/officeart/2005/8/layout/cycle3"/>
    <dgm:cxn modelId="{D77BC395-928A-48A5-AA1A-DFA3919CA347}" type="presParOf" srcId="{92F3B470-EBF0-4A88-A20E-FFEEDD52D2C4}" destId="{1EFF4422-FFF9-4BDC-A5A0-5A5A7DB5D988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0F996A-52B5-4599-9611-86F6503AFEDF}" type="doc">
      <dgm:prSet loTypeId="urn:microsoft.com/office/officeart/2005/8/layout/lProcess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B0CF298-9512-4959-B598-7B6251D5CB21}">
      <dgm:prSet phldrT="[Текст]" custT="1"/>
      <dgm:spPr/>
      <dgm:t>
        <a:bodyPr/>
        <a:lstStyle/>
        <a:p>
          <a:r>
            <a:rPr lang="ru-RU" sz="4800" dirty="0">
              <a:solidFill>
                <a:schemeClr val="accent2">
                  <a:lumMod val="50000"/>
                </a:schemeClr>
              </a:solidFill>
            </a:rPr>
            <a:t>Устный счет </a:t>
          </a:r>
        </a:p>
      </dgm:t>
    </dgm:pt>
    <dgm:pt modelId="{3D1814B3-E396-4AC7-BF77-CD1DEAD38411}" type="sibTrans" cxnId="{83DF3FC2-D871-4FDE-840B-C6AEA5991D5B}">
      <dgm:prSet/>
      <dgm:spPr/>
      <dgm:t>
        <a:bodyPr/>
        <a:lstStyle/>
        <a:p>
          <a:endParaRPr lang="ru-RU"/>
        </a:p>
      </dgm:t>
    </dgm:pt>
    <dgm:pt modelId="{CCF1669A-5290-475A-8534-8DB11A8AD706}" type="parTrans" cxnId="{83DF3FC2-D871-4FDE-840B-C6AEA5991D5B}">
      <dgm:prSet/>
      <dgm:spPr/>
      <dgm:t>
        <a:bodyPr/>
        <a:lstStyle/>
        <a:p>
          <a:endParaRPr lang="ru-RU"/>
        </a:p>
      </dgm:t>
    </dgm:pt>
    <dgm:pt modelId="{D7D9338B-29C9-4518-96F6-DEF3EE7BDE3D}">
      <dgm:prSet phldrT="[Текст]" custT="1"/>
      <dgm:spPr/>
      <dgm:t>
        <a:bodyPr/>
        <a:lstStyle/>
        <a:p>
          <a:r>
            <a:rPr lang="ru-RU" sz="5400" dirty="0">
              <a:solidFill>
                <a:schemeClr val="accent2">
                  <a:lumMod val="50000"/>
                </a:schemeClr>
              </a:solidFill>
            </a:rPr>
            <a:t>Тренажер</a:t>
          </a:r>
          <a:r>
            <a:rPr lang="ru-RU" sz="6500" dirty="0">
              <a:solidFill>
                <a:schemeClr val="accent2">
                  <a:lumMod val="50000"/>
                </a:schemeClr>
              </a:solidFill>
            </a:rPr>
            <a:t> </a:t>
          </a:r>
        </a:p>
      </dgm:t>
    </dgm:pt>
    <dgm:pt modelId="{AD7C2918-6472-4751-B854-5BCBB58CAF93}" type="sibTrans" cxnId="{FCA0C577-9218-49A4-ADDB-0B39F9E29FD7}">
      <dgm:prSet/>
      <dgm:spPr/>
      <dgm:t>
        <a:bodyPr/>
        <a:lstStyle/>
        <a:p>
          <a:endParaRPr lang="ru-RU"/>
        </a:p>
      </dgm:t>
    </dgm:pt>
    <dgm:pt modelId="{C698A554-5163-497A-837A-09FCD2EB4CAF}" type="parTrans" cxnId="{FCA0C577-9218-49A4-ADDB-0B39F9E29FD7}">
      <dgm:prSet/>
      <dgm:spPr/>
      <dgm:t>
        <a:bodyPr/>
        <a:lstStyle/>
        <a:p>
          <a:endParaRPr lang="ru-RU"/>
        </a:p>
      </dgm:t>
    </dgm:pt>
    <dgm:pt modelId="{A0EB895B-9BBF-4740-96AB-5B057F3AB370}" type="pres">
      <dgm:prSet presAssocID="{070F996A-52B5-4599-9611-86F6503AFED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0B4053-5BB5-4626-88E9-26D5AA4620D3}" type="pres">
      <dgm:prSet presAssocID="{2B0CF298-9512-4959-B598-7B6251D5CB21}" presName="compNode" presStyleCnt="0"/>
      <dgm:spPr/>
    </dgm:pt>
    <dgm:pt modelId="{412B6E44-76CD-49A3-9AB7-D6084C551EB6}" type="pres">
      <dgm:prSet presAssocID="{2B0CF298-9512-4959-B598-7B6251D5CB21}" presName="aNode" presStyleLbl="bgShp" presStyleIdx="0" presStyleCnt="2" custScaleY="100000" custLinFactNeighborX="489" custLinFactNeighborY="2062"/>
      <dgm:spPr/>
      <dgm:t>
        <a:bodyPr/>
        <a:lstStyle/>
        <a:p>
          <a:endParaRPr lang="ru-RU"/>
        </a:p>
      </dgm:t>
    </dgm:pt>
    <dgm:pt modelId="{C81DAA0D-11EF-4220-8814-71DEFEEFD845}" type="pres">
      <dgm:prSet presAssocID="{2B0CF298-9512-4959-B598-7B6251D5CB21}" presName="textNode" presStyleLbl="bgShp" presStyleIdx="0" presStyleCnt="2"/>
      <dgm:spPr/>
      <dgm:t>
        <a:bodyPr/>
        <a:lstStyle/>
        <a:p>
          <a:endParaRPr lang="ru-RU"/>
        </a:p>
      </dgm:t>
    </dgm:pt>
    <dgm:pt modelId="{8F3551C4-EDFD-4B3C-B8E4-2B33ACC95508}" type="pres">
      <dgm:prSet presAssocID="{2B0CF298-9512-4959-B598-7B6251D5CB21}" presName="compChildNode" presStyleCnt="0"/>
      <dgm:spPr/>
    </dgm:pt>
    <dgm:pt modelId="{88DACB85-DE46-42DE-92C2-88587040AD40}" type="pres">
      <dgm:prSet presAssocID="{2B0CF298-9512-4959-B598-7B6251D5CB21}" presName="theInnerList" presStyleCnt="0"/>
      <dgm:spPr/>
    </dgm:pt>
    <dgm:pt modelId="{B4561B04-1EE6-4880-920D-45AB72BCEB2F}" type="pres">
      <dgm:prSet presAssocID="{2B0CF298-9512-4959-B598-7B6251D5CB21}" presName="aSpace" presStyleCnt="0"/>
      <dgm:spPr/>
    </dgm:pt>
    <dgm:pt modelId="{036C9EC5-3DC7-40EE-BFA1-2767981BF49F}" type="pres">
      <dgm:prSet presAssocID="{D7D9338B-29C9-4518-96F6-DEF3EE7BDE3D}" presName="compNode" presStyleCnt="0"/>
      <dgm:spPr/>
    </dgm:pt>
    <dgm:pt modelId="{478976BF-DCA5-4894-9E35-44C067793AF2}" type="pres">
      <dgm:prSet presAssocID="{D7D9338B-29C9-4518-96F6-DEF3EE7BDE3D}" presName="aNode" presStyleLbl="bgShp" presStyleIdx="1" presStyleCnt="2" custLinFactNeighborX="25675"/>
      <dgm:spPr/>
      <dgm:t>
        <a:bodyPr/>
        <a:lstStyle/>
        <a:p>
          <a:endParaRPr lang="ru-RU"/>
        </a:p>
      </dgm:t>
    </dgm:pt>
    <dgm:pt modelId="{1C15D701-93A1-46F2-BDA7-E93AC3A6BA74}" type="pres">
      <dgm:prSet presAssocID="{D7D9338B-29C9-4518-96F6-DEF3EE7BDE3D}" presName="textNode" presStyleLbl="bgShp" presStyleIdx="1" presStyleCnt="2"/>
      <dgm:spPr/>
      <dgm:t>
        <a:bodyPr/>
        <a:lstStyle/>
        <a:p>
          <a:endParaRPr lang="ru-RU"/>
        </a:p>
      </dgm:t>
    </dgm:pt>
    <dgm:pt modelId="{C90947C9-0620-4F57-A17C-73901497D1A9}" type="pres">
      <dgm:prSet presAssocID="{D7D9338B-29C9-4518-96F6-DEF3EE7BDE3D}" presName="compChildNode" presStyleCnt="0"/>
      <dgm:spPr/>
    </dgm:pt>
    <dgm:pt modelId="{61942CFC-05BD-46EB-A0E0-3A58DFF578F1}" type="pres">
      <dgm:prSet presAssocID="{D7D9338B-29C9-4518-96F6-DEF3EE7BDE3D}" presName="theInnerList" presStyleCnt="0"/>
      <dgm:spPr/>
    </dgm:pt>
  </dgm:ptLst>
  <dgm:cxnLst>
    <dgm:cxn modelId="{D20C41B8-5D76-4B48-B92C-1E799D587DE3}" type="presOf" srcId="{070F996A-52B5-4599-9611-86F6503AFEDF}" destId="{A0EB895B-9BBF-4740-96AB-5B057F3AB370}" srcOrd="0" destOrd="0" presId="urn:microsoft.com/office/officeart/2005/8/layout/lProcess2"/>
    <dgm:cxn modelId="{B824F446-3F56-415F-B953-EF97FCC4131A}" type="presOf" srcId="{D7D9338B-29C9-4518-96F6-DEF3EE7BDE3D}" destId="{478976BF-DCA5-4894-9E35-44C067793AF2}" srcOrd="0" destOrd="0" presId="urn:microsoft.com/office/officeart/2005/8/layout/lProcess2"/>
    <dgm:cxn modelId="{7E72FA2D-EC8E-4034-A213-AC378A8CE0A3}" type="presOf" srcId="{2B0CF298-9512-4959-B598-7B6251D5CB21}" destId="{412B6E44-76CD-49A3-9AB7-D6084C551EB6}" srcOrd="0" destOrd="0" presId="urn:microsoft.com/office/officeart/2005/8/layout/lProcess2"/>
    <dgm:cxn modelId="{FCA0C577-9218-49A4-ADDB-0B39F9E29FD7}" srcId="{070F996A-52B5-4599-9611-86F6503AFEDF}" destId="{D7D9338B-29C9-4518-96F6-DEF3EE7BDE3D}" srcOrd="1" destOrd="0" parTransId="{C698A554-5163-497A-837A-09FCD2EB4CAF}" sibTransId="{AD7C2918-6472-4751-B854-5BCBB58CAF93}"/>
    <dgm:cxn modelId="{BAE0986D-2F23-48A4-A072-CA5F4C9ECFF7}" type="presOf" srcId="{2B0CF298-9512-4959-B598-7B6251D5CB21}" destId="{C81DAA0D-11EF-4220-8814-71DEFEEFD845}" srcOrd="1" destOrd="0" presId="urn:microsoft.com/office/officeart/2005/8/layout/lProcess2"/>
    <dgm:cxn modelId="{11C480A5-252D-438B-A665-D103B38F2FCA}" type="presOf" srcId="{D7D9338B-29C9-4518-96F6-DEF3EE7BDE3D}" destId="{1C15D701-93A1-46F2-BDA7-E93AC3A6BA74}" srcOrd="1" destOrd="0" presId="urn:microsoft.com/office/officeart/2005/8/layout/lProcess2"/>
    <dgm:cxn modelId="{83DF3FC2-D871-4FDE-840B-C6AEA5991D5B}" srcId="{070F996A-52B5-4599-9611-86F6503AFEDF}" destId="{2B0CF298-9512-4959-B598-7B6251D5CB21}" srcOrd="0" destOrd="0" parTransId="{CCF1669A-5290-475A-8534-8DB11A8AD706}" sibTransId="{3D1814B3-E396-4AC7-BF77-CD1DEAD38411}"/>
    <dgm:cxn modelId="{9A9C5E92-4133-42D6-8DD9-06C4D26C56E5}" type="presParOf" srcId="{A0EB895B-9BBF-4740-96AB-5B057F3AB370}" destId="{CB0B4053-5BB5-4626-88E9-26D5AA4620D3}" srcOrd="0" destOrd="0" presId="urn:microsoft.com/office/officeart/2005/8/layout/lProcess2"/>
    <dgm:cxn modelId="{7292FAAF-76FE-48DE-A5F5-4EB38CA18FF9}" type="presParOf" srcId="{CB0B4053-5BB5-4626-88E9-26D5AA4620D3}" destId="{412B6E44-76CD-49A3-9AB7-D6084C551EB6}" srcOrd="0" destOrd="0" presId="urn:microsoft.com/office/officeart/2005/8/layout/lProcess2"/>
    <dgm:cxn modelId="{8520FD28-FA0C-41D9-BC81-068852DD64AD}" type="presParOf" srcId="{CB0B4053-5BB5-4626-88E9-26D5AA4620D3}" destId="{C81DAA0D-11EF-4220-8814-71DEFEEFD845}" srcOrd="1" destOrd="0" presId="urn:microsoft.com/office/officeart/2005/8/layout/lProcess2"/>
    <dgm:cxn modelId="{3E8CE5D2-980D-4382-86B8-3CC9D89AC5B6}" type="presParOf" srcId="{CB0B4053-5BB5-4626-88E9-26D5AA4620D3}" destId="{8F3551C4-EDFD-4B3C-B8E4-2B33ACC95508}" srcOrd="2" destOrd="0" presId="urn:microsoft.com/office/officeart/2005/8/layout/lProcess2"/>
    <dgm:cxn modelId="{1CAA3EB2-4C2B-4BD2-8D8A-6074E90D8A06}" type="presParOf" srcId="{8F3551C4-EDFD-4B3C-B8E4-2B33ACC95508}" destId="{88DACB85-DE46-42DE-92C2-88587040AD40}" srcOrd="0" destOrd="0" presId="urn:microsoft.com/office/officeart/2005/8/layout/lProcess2"/>
    <dgm:cxn modelId="{66DA5F99-A076-4032-80C1-CDB70417D882}" type="presParOf" srcId="{A0EB895B-9BBF-4740-96AB-5B057F3AB370}" destId="{B4561B04-1EE6-4880-920D-45AB72BCEB2F}" srcOrd="1" destOrd="0" presId="urn:microsoft.com/office/officeart/2005/8/layout/lProcess2"/>
    <dgm:cxn modelId="{1CC2BEDF-833D-465F-8A60-D9FC078EF7BE}" type="presParOf" srcId="{A0EB895B-9BBF-4740-96AB-5B057F3AB370}" destId="{036C9EC5-3DC7-40EE-BFA1-2767981BF49F}" srcOrd="2" destOrd="0" presId="urn:microsoft.com/office/officeart/2005/8/layout/lProcess2"/>
    <dgm:cxn modelId="{9724EC15-98D5-49DF-A727-6F1E59FA1AD6}" type="presParOf" srcId="{036C9EC5-3DC7-40EE-BFA1-2767981BF49F}" destId="{478976BF-DCA5-4894-9E35-44C067793AF2}" srcOrd="0" destOrd="0" presId="urn:microsoft.com/office/officeart/2005/8/layout/lProcess2"/>
    <dgm:cxn modelId="{4DAE4675-C6FD-4ADB-8A23-31C859BFBB46}" type="presParOf" srcId="{036C9EC5-3DC7-40EE-BFA1-2767981BF49F}" destId="{1C15D701-93A1-46F2-BDA7-E93AC3A6BA74}" srcOrd="1" destOrd="0" presId="urn:microsoft.com/office/officeart/2005/8/layout/lProcess2"/>
    <dgm:cxn modelId="{A8F8EF89-3CF7-4EDA-970D-E0516BD2D644}" type="presParOf" srcId="{036C9EC5-3DC7-40EE-BFA1-2767981BF49F}" destId="{C90947C9-0620-4F57-A17C-73901497D1A9}" srcOrd="2" destOrd="0" presId="urn:microsoft.com/office/officeart/2005/8/layout/lProcess2"/>
    <dgm:cxn modelId="{0D770FF1-27E6-4B61-BC29-E27BEA773E2A}" type="presParOf" srcId="{C90947C9-0620-4F57-A17C-73901497D1A9}" destId="{61942CFC-05BD-46EB-A0E0-3A58DFF578F1}" srcOrd="0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0F996A-52B5-4599-9611-86F6503AFEDF}" type="doc">
      <dgm:prSet loTypeId="urn:microsoft.com/office/officeart/2005/8/layout/lProcess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B0CF298-9512-4959-B598-7B6251D5CB21}">
      <dgm:prSet phldrT="[Текст]" custT="1"/>
      <dgm:spPr/>
      <dgm:t>
        <a:bodyPr/>
        <a:lstStyle/>
        <a:p>
          <a:r>
            <a:rPr lang="ru-RU" sz="4800" dirty="0">
              <a:solidFill>
                <a:schemeClr val="accent2">
                  <a:lumMod val="50000"/>
                </a:schemeClr>
              </a:solidFill>
            </a:rPr>
            <a:t>Устный счет </a:t>
          </a:r>
        </a:p>
      </dgm:t>
    </dgm:pt>
    <dgm:pt modelId="{3D1814B3-E396-4AC7-BF77-CD1DEAD38411}" type="sibTrans" cxnId="{83DF3FC2-D871-4FDE-840B-C6AEA5991D5B}">
      <dgm:prSet/>
      <dgm:spPr/>
      <dgm:t>
        <a:bodyPr/>
        <a:lstStyle/>
        <a:p>
          <a:endParaRPr lang="ru-RU"/>
        </a:p>
      </dgm:t>
    </dgm:pt>
    <dgm:pt modelId="{CCF1669A-5290-475A-8534-8DB11A8AD706}" type="parTrans" cxnId="{83DF3FC2-D871-4FDE-840B-C6AEA5991D5B}">
      <dgm:prSet/>
      <dgm:spPr/>
      <dgm:t>
        <a:bodyPr/>
        <a:lstStyle/>
        <a:p>
          <a:endParaRPr lang="ru-RU"/>
        </a:p>
      </dgm:t>
    </dgm:pt>
    <dgm:pt modelId="{D7D9338B-29C9-4518-96F6-DEF3EE7BDE3D}">
      <dgm:prSet phldrT="[Текст]" custT="1"/>
      <dgm:spPr/>
      <dgm:t>
        <a:bodyPr/>
        <a:lstStyle/>
        <a:p>
          <a:r>
            <a:rPr lang="ru-RU" sz="5400" dirty="0">
              <a:solidFill>
                <a:schemeClr val="accent2">
                  <a:lumMod val="50000"/>
                </a:schemeClr>
              </a:solidFill>
            </a:rPr>
            <a:t>Тренажер</a:t>
          </a:r>
          <a:r>
            <a:rPr lang="ru-RU" sz="6500" dirty="0">
              <a:solidFill>
                <a:schemeClr val="accent2">
                  <a:lumMod val="50000"/>
                </a:schemeClr>
              </a:solidFill>
            </a:rPr>
            <a:t> </a:t>
          </a:r>
        </a:p>
      </dgm:t>
    </dgm:pt>
    <dgm:pt modelId="{AD7C2918-6472-4751-B854-5BCBB58CAF93}" type="sibTrans" cxnId="{FCA0C577-9218-49A4-ADDB-0B39F9E29FD7}">
      <dgm:prSet/>
      <dgm:spPr/>
      <dgm:t>
        <a:bodyPr/>
        <a:lstStyle/>
        <a:p>
          <a:endParaRPr lang="ru-RU"/>
        </a:p>
      </dgm:t>
    </dgm:pt>
    <dgm:pt modelId="{C698A554-5163-497A-837A-09FCD2EB4CAF}" type="parTrans" cxnId="{FCA0C577-9218-49A4-ADDB-0B39F9E29FD7}">
      <dgm:prSet/>
      <dgm:spPr/>
      <dgm:t>
        <a:bodyPr/>
        <a:lstStyle/>
        <a:p>
          <a:endParaRPr lang="ru-RU"/>
        </a:p>
      </dgm:t>
    </dgm:pt>
    <dgm:pt modelId="{A0EB895B-9BBF-4740-96AB-5B057F3AB370}" type="pres">
      <dgm:prSet presAssocID="{070F996A-52B5-4599-9611-86F6503AFED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0B4053-5BB5-4626-88E9-26D5AA4620D3}" type="pres">
      <dgm:prSet presAssocID="{2B0CF298-9512-4959-B598-7B6251D5CB21}" presName="compNode" presStyleCnt="0"/>
      <dgm:spPr/>
    </dgm:pt>
    <dgm:pt modelId="{412B6E44-76CD-49A3-9AB7-D6084C551EB6}" type="pres">
      <dgm:prSet presAssocID="{2B0CF298-9512-4959-B598-7B6251D5CB21}" presName="aNode" presStyleLbl="bgShp" presStyleIdx="0" presStyleCnt="2" custScaleY="100000" custLinFactNeighborX="489" custLinFactNeighborY="2062"/>
      <dgm:spPr/>
      <dgm:t>
        <a:bodyPr/>
        <a:lstStyle/>
        <a:p>
          <a:endParaRPr lang="ru-RU"/>
        </a:p>
      </dgm:t>
    </dgm:pt>
    <dgm:pt modelId="{C81DAA0D-11EF-4220-8814-71DEFEEFD845}" type="pres">
      <dgm:prSet presAssocID="{2B0CF298-9512-4959-B598-7B6251D5CB21}" presName="textNode" presStyleLbl="bgShp" presStyleIdx="0" presStyleCnt="2"/>
      <dgm:spPr/>
      <dgm:t>
        <a:bodyPr/>
        <a:lstStyle/>
        <a:p>
          <a:endParaRPr lang="ru-RU"/>
        </a:p>
      </dgm:t>
    </dgm:pt>
    <dgm:pt modelId="{8F3551C4-EDFD-4B3C-B8E4-2B33ACC95508}" type="pres">
      <dgm:prSet presAssocID="{2B0CF298-9512-4959-B598-7B6251D5CB21}" presName="compChildNode" presStyleCnt="0"/>
      <dgm:spPr/>
    </dgm:pt>
    <dgm:pt modelId="{88DACB85-DE46-42DE-92C2-88587040AD40}" type="pres">
      <dgm:prSet presAssocID="{2B0CF298-9512-4959-B598-7B6251D5CB21}" presName="theInnerList" presStyleCnt="0"/>
      <dgm:spPr/>
    </dgm:pt>
    <dgm:pt modelId="{B4561B04-1EE6-4880-920D-45AB72BCEB2F}" type="pres">
      <dgm:prSet presAssocID="{2B0CF298-9512-4959-B598-7B6251D5CB21}" presName="aSpace" presStyleCnt="0"/>
      <dgm:spPr/>
    </dgm:pt>
    <dgm:pt modelId="{036C9EC5-3DC7-40EE-BFA1-2767981BF49F}" type="pres">
      <dgm:prSet presAssocID="{D7D9338B-29C9-4518-96F6-DEF3EE7BDE3D}" presName="compNode" presStyleCnt="0"/>
      <dgm:spPr/>
    </dgm:pt>
    <dgm:pt modelId="{478976BF-DCA5-4894-9E35-44C067793AF2}" type="pres">
      <dgm:prSet presAssocID="{D7D9338B-29C9-4518-96F6-DEF3EE7BDE3D}" presName="aNode" presStyleLbl="bgShp" presStyleIdx="1" presStyleCnt="2" custLinFactNeighborX="25675"/>
      <dgm:spPr/>
      <dgm:t>
        <a:bodyPr/>
        <a:lstStyle/>
        <a:p>
          <a:endParaRPr lang="ru-RU"/>
        </a:p>
      </dgm:t>
    </dgm:pt>
    <dgm:pt modelId="{1C15D701-93A1-46F2-BDA7-E93AC3A6BA74}" type="pres">
      <dgm:prSet presAssocID="{D7D9338B-29C9-4518-96F6-DEF3EE7BDE3D}" presName="textNode" presStyleLbl="bgShp" presStyleIdx="1" presStyleCnt="2"/>
      <dgm:spPr/>
      <dgm:t>
        <a:bodyPr/>
        <a:lstStyle/>
        <a:p>
          <a:endParaRPr lang="ru-RU"/>
        </a:p>
      </dgm:t>
    </dgm:pt>
    <dgm:pt modelId="{C90947C9-0620-4F57-A17C-73901497D1A9}" type="pres">
      <dgm:prSet presAssocID="{D7D9338B-29C9-4518-96F6-DEF3EE7BDE3D}" presName="compChildNode" presStyleCnt="0"/>
      <dgm:spPr/>
    </dgm:pt>
    <dgm:pt modelId="{61942CFC-05BD-46EB-A0E0-3A58DFF578F1}" type="pres">
      <dgm:prSet presAssocID="{D7D9338B-29C9-4518-96F6-DEF3EE7BDE3D}" presName="theInnerList" presStyleCnt="0"/>
      <dgm:spPr/>
    </dgm:pt>
  </dgm:ptLst>
  <dgm:cxnLst>
    <dgm:cxn modelId="{D20C41B8-5D76-4B48-B92C-1E799D587DE3}" type="presOf" srcId="{070F996A-52B5-4599-9611-86F6503AFEDF}" destId="{A0EB895B-9BBF-4740-96AB-5B057F3AB370}" srcOrd="0" destOrd="0" presId="urn:microsoft.com/office/officeart/2005/8/layout/lProcess2"/>
    <dgm:cxn modelId="{B824F446-3F56-415F-B953-EF97FCC4131A}" type="presOf" srcId="{D7D9338B-29C9-4518-96F6-DEF3EE7BDE3D}" destId="{478976BF-DCA5-4894-9E35-44C067793AF2}" srcOrd="0" destOrd="0" presId="urn:microsoft.com/office/officeart/2005/8/layout/lProcess2"/>
    <dgm:cxn modelId="{7E72FA2D-EC8E-4034-A213-AC378A8CE0A3}" type="presOf" srcId="{2B0CF298-9512-4959-B598-7B6251D5CB21}" destId="{412B6E44-76CD-49A3-9AB7-D6084C551EB6}" srcOrd="0" destOrd="0" presId="urn:microsoft.com/office/officeart/2005/8/layout/lProcess2"/>
    <dgm:cxn modelId="{FCA0C577-9218-49A4-ADDB-0B39F9E29FD7}" srcId="{070F996A-52B5-4599-9611-86F6503AFEDF}" destId="{D7D9338B-29C9-4518-96F6-DEF3EE7BDE3D}" srcOrd="1" destOrd="0" parTransId="{C698A554-5163-497A-837A-09FCD2EB4CAF}" sibTransId="{AD7C2918-6472-4751-B854-5BCBB58CAF93}"/>
    <dgm:cxn modelId="{BAE0986D-2F23-48A4-A072-CA5F4C9ECFF7}" type="presOf" srcId="{2B0CF298-9512-4959-B598-7B6251D5CB21}" destId="{C81DAA0D-11EF-4220-8814-71DEFEEFD845}" srcOrd="1" destOrd="0" presId="urn:microsoft.com/office/officeart/2005/8/layout/lProcess2"/>
    <dgm:cxn modelId="{11C480A5-252D-438B-A665-D103B38F2FCA}" type="presOf" srcId="{D7D9338B-29C9-4518-96F6-DEF3EE7BDE3D}" destId="{1C15D701-93A1-46F2-BDA7-E93AC3A6BA74}" srcOrd="1" destOrd="0" presId="urn:microsoft.com/office/officeart/2005/8/layout/lProcess2"/>
    <dgm:cxn modelId="{83DF3FC2-D871-4FDE-840B-C6AEA5991D5B}" srcId="{070F996A-52B5-4599-9611-86F6503AFEDF}" destId="{2B0CF298-9512-4959-B598-7B6251D5CB21}" srcOrd="0" destOrd="0" parTransId="{CCF1669A-5290-475A-8534-8DB11A8AD706}" sibTransId="{3D1814B3-E396-4AC7-BF77-CD1DEAD38411}"/>
    <dgm:cxn modelId="{9A9C5E92-4133-42D6-8DD9-06C4D26C56E5}" type="presParOf" srcId="{A0EB895B-9BBF-4740-96AB-5B057F3AB370}" destId="{CB0B4053-5BB5-4626-88E9-26D5AA4620D3}" srcOrd="0" destOrd="0" presId="urn:microsoft.com/office/officeart/2005/8/layout/lProcess2"/>
    <dgm:cxn modelId="{7292FAAF-76FE-48DE-A5F5-4EB38CA18FF9}" type="presParOf" srcId="{CB0B4053-5BB5-4626-88E9-26D5AA4620D3}" destId="{412B6E44-76CD-49A3-9AB7-D6084C551EB6}" srcOrd="0" destOrd="0" presId="urn:microsoft.com/office/officeart/2005/8/layout/lProcess2"/>
    <dgm:cxn modelId="{8520FD28-FA0C-41D9-BC81-068852DD64AD}" type="presParOf" srcId="{CB0B4053-5BB5-4626-88E9-26D5AA4620D3}" destId="{C81DAA0D-11EF-4220-8814-71DEFEEFD845}" srcOrd="1" destOrd="0" presId="urn:microsoft.com/office/officeart/2005/8/layout/lProcess2"/>
    <dgm:cxn modelId="{3E8CE5D2-980D-4382-86B8-3CC9D89AC5B6}" type="presParOf" srcId="{CB0B4053-5BB5-4626-88E9-26D5AA4620D3}" destId="{8F3551C4-EDFD-4B3C-B8E4-2B33ACC95508}" srcOrd="2" destOrd="0" presId="urn:microsoft.com/office/officeart/2005/8/layout/lProcess2"/>
    <dgm:cxn modelId="{1CAA3EB2-4C2B-4BD2-8D8A-6074E90D8A06}" type="presParOf" srcId="{8F3551C4-EDFD-4B3C-B8E4-2B33ACC95508}" destId="{88DACB85-DE46-42DE-92C2-88587040AD40}" srcOrd="0" destOrd="0" presId="urn:microsoft.com/office/officeart/2005/8/layout/lProcess2"/>
    <dgm:cxn modelId="{66DA5F99-A076-4032-80C1-CDB70417D882}" type="presParOf" srcId="{A0EB895B-9BBF-4740-96AB-5B057F3AB370}" destId="{B4561B04-1EE6-4880-920D-45AB72BCEB2F}" srcOrd="1" destOrd="0" presId="urn:microsoft.com/office/officeart/2005/8/layout/lProcess2"/>
    <dgm:cxn modelId="{1CC2BEDF-833D-465F-8A60-D9FC078EF7BE}" type="presParOf" srcId="{A0EB895B-9BBF-4740-96AB-5B057F3AB370}" destId="{036C9EC5-3DC7-40EE-BFA1-2767981BF49F}" srcOrd="2" destOrd="0" presId="urn:microsoft.com/office/officeart/2005/8/layout/lProcess2"/>
    <dgm:cxn modelId="{9724EC15-98D5-49DF-A727-6F1E59FA1AD6}" type="presParOf" srcId="{036C9EC5-3DC7-40EE-BFA1-2767981BF49F}" destId="{478976BF-DCA5-4894-9E35-44C067793AF2}" srcOrd="0" destOrd="0" presId="urn:microsoft.com/office/officeart/2005/8/layout/lProcess2"/>
    <dgm:cxn modelId="{4DAE4675-C6FD-4ADB-8A23-31C859BFBB46}" type="presParOf" srcId="{036C9EC5-3DC7-40EE-BFA1-2767981BF49F}" destId="{1C15D701-93A1-46F2-BDA7-E93AC3A6BA74}" srcOrd="1" destOrd="0" presId="urn:microsoft.com/office/officeart/2005/8/layout/lProcess2"/>
    <dgm:cxn modelId="{A8F8EF89-3CF7-4EDA-970D-E0516BD2D644}" type="presParOf" srcId="{036C9EC5-3DC7-40EE-BFA1-2767981BF49F}" destId="{C90947C9-0620-4F57-A17C-73901497D1A9}" srcOrd="2" destOrd="0" presId="urn:microsoft.com/office/officeart/2005/8/layout/lProcess2"/>
    <dgm:cxn modelId="{0D770FF1-27E6-4B61-BC29-E27BEA773E2A}" type="presParOf" srcId="{C90947C9-0620-4F57-A17C-73901497D1A9}" destId="{61942CFC-05BD-46EB-A0E0-3A58DFF578F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0F996A-52B5-4599-9611-86F6503AFEDF}" type="doc">
      <dgm:prSet loTypeId="urn:microsoft.com/office/officeart/2005/8/layout/lProcess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B0CF298-9512-4959-B598-7B6251D5CB21}">
      <dgm:prSet phldrT="[Текст]" custT="1"/>
      <dgm:spPr/>
      <dgm:t>
        <a:bodyPr/>
        <a:lstStyle/>
        <a:p>
          <a:r>
            <a:rPr lang="ru-RU" sz="4800" dirty="0">
              <a:solidFill>
                <a:schemeClr val="accent2">
                  <a:lumMod val="50000"/>
                </a:schemeClr>
              </a:solidFill>
            </a:rPr>
            <a:t>Устный счет </a:t>
          </a:r>
        </a:p>
      </dgm:t>
    </dgm:pt>
    <dgm:pt modelId="{3D1814B3-E396-4AC7-BF77-CD1DEAD38411}" type="sibTrans" cxnId="{83DF3FC2-D871-4FDE-840B-C6AEA5991D5B}">
      <dgm:prSet/>
      <dgm:spPr/>
      <dgm:t>
        <a:bodyPr/>
        <a:lstStyle/>
        <a:p>
          <a:endParaRPr lang="ru-RU"/>
        </a:p>
      </dgm:t>
    </dgm:pt>
    <dgm:pt modelId="{CCF1669A-5290-475A-8534-8DB11A8AD706}" type="parTrans" cxnId="{83DF3FC2-D871-4FDE-840B-C6AEA5991D5B}">
      <dgm:prSet/>
      <dgm:spPr/>
      <dgm:t>
        <a:bodyPr/>
        <a:lstStyle/>
        <a:p>
          <a:endParaRPr lang="ru-RU"/>
        </a:p>
      </dgm:t>
    </dgm:pt>
    <dgm:pt modelId="{D7D9338B-29C9-4518-96F6-DEF3EE7BDE3D}">
      <dgm:prSet phldrT="[Текст]" custT="1"/>
      <dgm:spPr/>
      <dgm:t>
        <a:bodyPr/>
        <a:lstStyle/>
        <a:p>
          <a:r>
            <a:rPr lang="ru-RU" sz="5400" dirty="0">
              <a:solidFill>
                <a:schemeClr val="accent2">
                  <a:lumMod val="50000"/>
                </a:schemeClr>
              </a:solidFill>
            </a:rPr>
            <a:t>Тренажер</a:t>
          </a:r>
          <a:r>
            <a:rPr lang="ru-RU" sz="6500" dirty="0">
              <a:solidFill>
                <a:schemeClr val="accent2">
                  <a:lumMod val="50000"/>
                </a:schemeClr>
              </a:solidFill>
            </a:rPr>
            <a:t> </a:t>
          </a:r>
        </a:p>
      </dgm:t>
    </dgm:pt>
    <dgm:pt modelId="{AD7C2918-6472-4751-B854-5BCBB58CAF93}" type="sibTrans" cxnId="{FCA0C577-9218-49A4-ADDB-0B39F9E29FD7}">
      <dgm:prSet/>
      <dgm:spPr/>
      <dgm:t>
        <a:bodyPr/>
        <a:lstStyle/>
        <a:p>
          <a:endParaRPr lang="ru-RU"/>
        </a:p>
      </dgm:t>
    </dgm:pt>
    <dgm:pt modelId="{C698A554-5163-497A-837A-09FCD2EB4CAF}" type="parTrans" cxnId="{FCA0C577-9218-49A4-ADDB-0B39F9E29FD7}">
      <dgm:prSet/>
      <dgm:spPr/>
      <dgm:t>
        <a:bodyPr/>
        <a:lstStyle/>
        <a:p>
          <a:endParaRPr lang="ru-RU"/>
        </a:p>
      </dgm:t>
    </dgm:pt>
    <dgm:pt modelId="{A0EB895B-9BBF-4740-96AB-5B057F3AB370}" type="pres">
      <dgm:prSet presAssocID="{070F996A-52B5-4599-9611-86F6503AFED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0B4053-5BB5-4626-88E9-26D5AA4620D3}" type="pres">
      <dgm:prSet presAssocID="{2B0CF298-9512-4959-B598-7B6251D5CB21}" presName="compNode" presStyleCnt="0"/>
      <dgm:spPr/>
    </dgm:pt>
    <dgm:pt modelId="{412B6E44-76CD-49A3-9AB7-D6084C551EB6}" type="pres">
      <dgm:prSet presAssocID="{2B0CF298-9512-4959-B598-7B6251D5CB21}" presName="aNode" presStyleLbl="bgShp" presStyleIdx="0" presStyleCnt="2" custScaleY="100000" custLinFactNeighborX="489" custLinFactNeighborY="2062"/>
      <dgm:spPr/>
      <dgm:t>
        <a:bodyPr/>
        <a:lstStyle/>
        <a:p>
          <a:endParaRPr lang="ru-RU"/>
        </a:p>
      </dgm:t>
    </dgm:pt>
    <dgm:pt modelId="{C81DAA0D-11EF-4220-8814-71DEFEEFD845}" type="pres">
      <dgm:prSet presAssocID="{2B0CF298-9512-4959-B598-7B6251D5CB21}" presName="textNode" presStyleLbl="bgShp" presStyleIdx="0" presStyleCnt="2"/>
      <dgm:spPr/>
      <dgm:t>
        <a:bodyPr/>
        <a:lstStyle/>
        <a:p>
          <a:endParaRPr lang="ru-RU"/>
        </a:p>
      </dgm:t>
    </dgm:pt>
    <dgm:pt modelId="{8F3551C4-EDFD-4B3C-B8E4-2B33ACC95508}" type="pres">
      <dgm:prSet presAssocID="{2B0CF298-9512-4959-B598-7B6251D5CB21}" presName="compChildNode" presStyleCnt="0"/>
      <dgm:spPr/>
    </dgm:pt>
    <dgm:pt modelId="{88DACB85-DE46-42DE-92C2-88587040AD40}" type="pres">
      <dgm:prSet presAssocID="{2B0CF298-9512-4959-B598-7B6251D5CB21}" presName="theInnerList" presStyleCnt="0"/>
      <dgm:spPr/>
    </dgm:pt>
    <dgm:pt modelId="{B4561B04-1EE6-4880-920D-45AB72BCEB2F}" type="pres">
      <dgm:prSet presAssocID="{2B0CF298-9512-4959-B598-7B6251D5CB21}" presName="aSpace" presStyleCnt="0"/>
      <dgm:spPr/>
    </dgm:pt>
    <dgm:pt modelId="{036C9EC5-3DC7-40EE-BFA1-2767981BF49F}" type="pres">
      <dgm:prSet presAssocID="{D7D9338B-29C9-4518-96F6-DEF3EE7BDE3D}" presName="compNode" presStyleCnt="0"/>
      <dgm:spPr/>
    </dgm:pt>
    <dgm:pt modelId="{478976BF-DCA5-4894-9E35-44C067793AF2}" type="pres">
      <dgm:prSet presAssocID="{D7D9338B-29C9-4518-96F6-DEF3EE7BDE3D}" presName="aNode" presStyleLbl="bgShp" presStyleIdx="1" presStyleCnt="2" custLinFactNeighborX="25675"/>
      <dgm:spPr/>
      <dgm:t>
        <a:bodyPr/>
        <a:lstStyle/>
        <a:p>
          <a:endParaRPr lang="ru-RU"/>
        </a:p>
      </dgm:t>
    </dgm:pt>
    <dgm:pt modelId="{1C15D701-93A1-46F2-BDA7-E93AC3A6BA74}" type="pres">
      <dgm:prSet presAssocID="{D7D9338B-29C9-4518-96F6-DEF3EE7BDE3D}" presName="textNode" presStyleLbl="bgShp" presStyleIdx="1" presStyleCnt="2"/>
      <dgm:spPr/>
      <dgm:t>
        <a:bodyPr/>
        <a:lstStyle/>
        <a:p>
          <a:endParaRPr lang="ru-RU"/>
        </a:p>
      </dgm:t>
    </dgm:pt>
    <dgm:pt modelId="{C90947C9-0620-4F57-A17C-73901497D1A9}" type="pres">
      <dgm:prSet presAssocID="{D7D9338B-29C9-4518-96F6-DEF3EE7BDE3D}" presName="compChildNode" presStyleCnt="0"/>
      <dgm:spPr/>
    </dgm:pt>
    <dgm:pt modelId="{61942CFC-05BD-46EB-A0E0-3A58DFF578F1}" type="pres">
      <dgm:prSet presAssocID="{D7D9338B-29C9-4518-96F6-DEF3EE7BDE3D}" presName="theInnerList" presStyleCnt="0"/>
      <dgm:spPr/>
    </dgm:pt>
  </dgm:ptLst>
  <dgm:cxnLst>
    <dgm:cxn modelId="{D20C41B8-5D76-4B48-B92C-1E799D587DE3}" type="presOf" srcId="{070F996A-52B5-4599-9611-86F6503AFEDF}" destId="{A0EB895B-9BBF-4740-96AB-5B057F3AB370}" srcOrd="0" destOrd="0" presId="urn:microsoft.com/office/officeart/2005/8/layout/lProcess2"/>
    <dgm:cxn modelId="{B824F446-3F56-415F-B953-EF97FCC4131A}" type="presOf" srcId="{D7D9338B-29C9-4518-96F6-DEF3EE7BDE3D}" destId="{478976BF-DCA5-4894-9E35-44C067793AF2}" srcOrd="0" destOrd="0" presId="urn:microsoft.com/office/officeart/2005/8/layout/lProcess2"/>
    <dgm:cxn modelId="{7E72FA2D-EC8E-4034-A213-AC378A8CE0A3}" type="presOf" srcId="{2B0CF298-9512-4959-B598-7B6251D5CB21}" destId="{412B6E44-76CD-49A3-9AB7-D6084C551EB6}" srcOrd="0" destOrd="0" presId="urn:microsoft.com/office/officeart/2005/8/layout/lProcess2"/>
    <dgm:cxn modelId="{FCA0C577-9218-49A4-ADDB-0B39F9E29FD7}" srcId="{070F996A-52B5-4599-9611-86F6503AFEDF}" destId="{D7D9338B-29C9-4518-96F6-DEF3EE7BDE3D}" srcOrd="1" destOrd="0" parTransId="{C698A554-5163-497A-837A-09FCD2EB4CAF}" sibTransId="{AD7C2918-6472-4751-B854-5BCBB58CAF93}"/>
    <dgm:cxn modelId="{BAE0986D-2F23-48A4-A072-CA5F4C9ECFF7}" type="presOf" srcId="{2B0CF298-9512-4959-B598-7B6251D5CB21}" destId="{C81DAA0D-11EF-4220-8814-71DEFEEFD845}" srcOrd="1" destOrd="0" presId="urn:microsoft.com/office/officeart/2005/8/layout/lProcess2"/>
    <dgm:cxn modelId="{11C480A5-252D-438B-A665-D103B38F2FCA}" type="presOf" srcId="{D7D9338B-29C9-4518-96F6-DEF3EE7BDE3D}" destId="{1C15D701-93A1-46F2-BDA7-E93AC3A6BA74}" srcOrd="1" destOrd="0" presId="urn:microsoft.com/office/officeart/2005/8/layout/lProcess2"/>
    <dgm:cxn modelId="{83DF3FC2-D871-4FDE-840B-C6AEA5991D5B}" srcId="{070F996A-52B5-4599-9611-86F6503AFEDF}" destId="{2B0CF298-9512-4959-B598-7B6251D5CB21}" srcOrd="0" destOrd="0" parTransId="{CCF1669A-5290-475A-8534-8DB11A8AD706}" sibTransId="{3D1814B3-E396-4AC7-BF77-CD1DEAD38411}"/>
    <dgm:cxn modelId="{9A9C5E92-4133-42D6-8DD9-06C4D26C56E5}" type="presParOf" srcId="{A0EB895B-9BBF-4740-96AB-5B057F3AB370}" destId="{CB0B4053-5BB5-4626-88E9-26D5AA4620D3}" srcOrd="0" destOrd="0" presId="urn:microsoft.com/office/officeart/2005/8/layout/lProcess2"/>
    <dgm:cxn modelId="{7292FAAF-76FE-48DE-A5F5-4EB38CA18FF9}" type="presParOf" srcId="{CB0B4053-5BB5-4626-88E9-26D5AA4620D3}" destId="{412B6E44-76CD-49A3-9AB7-D6084C551EB6}" srcOrd="0" destOrd="0" presId="urn:microsoft.com/office/officeart/2005/8/layout/lProcess2"/>
    <dgm:cxn modelId="{8520FD28-FA0C-41D9-BC81-068852DD64AD}" type="presParOf" srcId="{CB0B4053-5BB5-4626-88E9-26D5AA4620D3}" destId="{C81DAA0D-11EF-4220-8814-71DEFEEFD845}" srcOrd="1" destOrd="0" presId="urn:microsoft.com/office/officeart/2005/8/layout/lProcess2"/>
    <dgm:cxn modelId="{3E8CE5D2-980D-4382-86B8-3CC9D89AC5B6}" type="presParOf" srcId="{CB0B4053-5BB5-4626-88E9-26D5AA4620D3}" destId="{8F3551C4-EDFD-4B3C-B8E4-2B33ACC95508}" srcOrd="2" destOrd="0" presId="urn:microsoft.com/office/officeart/2005/8/layout/lProcess2"/>
    <dgm:cxn modelId="{1CAA3EB2-4C2B-4BD2-8D8A-6074E90D8A06}" type="presParOf" srcId="{8F3551C4-EDFD-4B3C-B8E4-2B33ACC95508}" destId="{88DACB85-DE46-42DE-92C2-88587040AD40}" srcOrd="0" destOrd="0" presId="urn:microsoft.com/office/officeart/2005/8/layout/lProcess2"/>
    <dgm:cxn modelId="{66DA5F99-A076-4032-80C1-CDB70417D882}" type="presParOf" srcId="{A0EB895B-9BBF-4740-96AB-5B057F3AB370}" destId="{B4561B04-1EE6-4880-920D-45AB72BCEB2F}" srcOrd="1" destOrd="0" presId="urn:microsoft.com/office/officeart/2005/8/layout/lProcess2"/>
    <dgm:cxn modelId="{1CC2BEDF-833D-465F-8A60-D9FC078EF7BE}" type="presParOf" srcId="{A0EB895B-9BBF-4740-96AB-5B057F3AB370}" destId="{036C9EC5-3DC7-40EE-BFA1-2767981BF49F}" srcOrd="2" destOrd="0" presId="urn:microsoft.com/office/officeart/2005/8/layout/lProcess2"/>
    <dgm:cxn modelId="{9724EC15-98D5-49DF-A727-6F1E59FA1AD6}" type="presParOf" srcId="{036C9EC5-3DC7-40EE-BFA1-2767981BF49F}" destId="{478976BF-DCA5-4894-9E35-44C067793AF2}" srcOrd="0" destOrd="0" presId="urn:microsoft.com/office/officeart/2005/8/layout/lProcess2"/>
    <dgm:cxn modelId="{4DAE4675-C6FD-4ADB-8A23-31C859BFBB46}" type="presParOf" srcId="{036C9EC5-3DC7-40EE-BFA1-2767981BF49F}" destId="{1C15D701-93A1-46F2-BDA7-E93AC3A6BA74}" srcOrd="1" destOrd="0" presId="urn:microsoft.com/office/officeart/2005/8/layout/lProcess2"/>
    <dgm:cxn modelId="{A8F8EF89-3CF7-4EDA-970D-E0516BD2D644}" type="presParOf" srcId="{036C9EC5-3DC7-40EE-BFA1-2767981BF49F}" destId="{C90947C9-0620-4F57-A17C-73901497D1A9}" srcOrd="2" destOrd="0" presId="urn:microsoft.com/office/officeart/2005/8/layout/lProcess2"/>
    <dgm:cxn modelId="{0D770FF1-27E6-4B61-BC29-E27BEA773E2A}" type="presParOf" srcId="{C90947C9-0620-4F57-A17C-73901497D1A9}" destId="{61942CFC-05BD-46EB-A0E0-3A58DFF578F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0F996A-52B5-4599-9611-86F6503AFEDF}" type="doc">
      <dgm:prSet loTypeId="urn:microsoft.com/office/officeart/2005/8/layout/lProcess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B0CF298-9512-4959-B598-7B6251D5CB21}">
      <dgm:prSet phldrT="[Текст]" custT="1"/>
      <dgm:spPr/>
      <dgm:t>
        <a:bodyPr/>
        <a:lstStyle/>
        <a:p>
          <a:r>
            <a:rPr lang="ru-RU" sz="4800" dirty="0">
              <a:solidFill>
                <a:schemeClr val="accent2">
                  <a:lumMod val="50000"/>
                </a:schemeClr>
              </a:solidFill>
            </a:rPr>
            <a:t>Устный счет </a:t>
          </a:r>
        </a:p>
      </dgm:t>
    </dgm:pt>
    <dgm:pt modelId="{3D1814B3-E396-4AC7-BF77-CD1DEAD38411}" type="sibTrans" cxnId="{83DF3FC2-D871-4FDE-840B-C6AEA5991D5B}">
      <dgm:prSet/>
      <dgm:spPr/>
      <dgm:t>
        <a:bodyPr/>
        <a:lstStyle/>
        <a:p>
          <a:endParaRPr lang="ru-RU"/>
        </a:p>
      </dgm:t>
    </dgm:pt>
    <dgm:pt modelId="{CCF1669A-5290-475A-8534-8DB11A8AD706}" type="parTrans" cxnId="{83DF3FC2-D871-4FDE-840B-C6AEA5991D5B}">
      <dgm:prSet/>
      <dgm:spPr/>
      <dgm:t>
        <a:bodyPr/>
        <a:lstStyle/>
        <a:p>
          <a:endParaRPr lang="ru-RU"/>
        </a:p>
      </dgm:t>
    </dgm:pt>
    <dgm:pt modelId="{D7D9338B-29C9-4518-96F6-DEF3EE7BDE3D}">
      <dgm:prSet phldrT="[Текст]" custT="1"/>
      <dgm:spPr/>
      <dgm:t>
        <a:bodyPr/>
        <a:lstStyle/>
        <a:p>
          <a:r>
            <a:rPr lang="ru-RU" sz="5400" dirty="0">
              <a:solidFill>
                <a:schemeClr val="accent2">
                  <a:lumMod val="50000"/>
                </a:schemeClr>
              </a:solidFill>
            </a:rPr>
            <a:t>Тренажер</a:t>
          </a:r>
          <a:r>
            <a:rPr lang="ru-RU" sz="6500" dirty="0">
              <a:solidFill>
                <a:schemeClr val="accent2">
                  <a:lumMod val="50000"/>
                </a:schemeClr>
              </a:solidFill>
            </a:rPr>
            <a:t> </a:t>
          </a:r>
        </a:p>
      </dgm:t>
    </dgm:pt>
    <dgm:pt modelId="{AD7C2918-6472-4751-B854-5BCBB58CAF93}" type="sibTrans" cxnId="{FCA0C577-9218-49A4-ADDB-0B39F9E29FD7}">
      <dgm:prSet/>
      <dgm:spPr/>
      <dgm:t>
        <a:bodyPr/>
        <a:lstStyle/>
        <a:p>
          <a:endParaRPr lang="ru-RU"/>
        </a:p>
      </dgm:t>
    </dgm:pt>
    <dgm:pt modelId="{C698A554-5163-497A-837A-09FCD2EB4CAF}" type="parTrans" cxnId="{FCA0C577-9218-49A4-ADDB-0B39F9E29FD7}">
      <dgm:prSet/>
      <dgm:spPr/>
      <dgm:t>
        <a:bodyPr/>
        <a:lstStyle/>
        <a:p>
          <a:endParaRPr lang="ru-RU"/>
        </a:p>
      </dgm:t>
    </dgm:pt>
    <dgm:pt modelId="{A0EB895B-9BBF-4740-96AB-5B057F3AB370}" type="pres">
      <dgm:prSet presAssocID="{070F996A-52B5-4599-9611-86F6503AFED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0B4053-5BB5-4626-88E9-26D5AA4620D3}" type="pres">
      <dgm:prSet presAssocID="{2B0CF298-9512-4959-B598-7B6251D5CB21}" presName="compNode" presStyleCnt="0"/>
      <dgm:spPr/>
    </dgm:pt>
    <dgm:pt modelId="{412B6E44-76CD-49A3-9AB7-D6084C551EB6}" type="pres">
      <dgm:prSet presAssocID="{2B0CF298-9512-4959-B598-7B6251D5CB21}" presName="aNode" presStyleLbl="bgShp" presStyleIdx="0" presStyleCnt="2" custScaleY="100000" custLinFactNeighborX="489" custLinFactNeighborY="2062"/>
      <dgm:spPr/>
      <dgm:t>
        <a:bodyPr/>
        <a:lstStyle/>
        <a:p>
          <a:endParaRPr lang="ru-RU"/>
        </a:p>
      </dgm:t>
    </dgm:pt>
    <dgm:pt modelId="{C81DAA0D-11EF-4220-8814-71DEFEEFD845}" type="pres">
      <dgm:prSet presAssocID="{2B0CF298-9512-4959-B598-7B6251D5CB21}" presName="textNode" presStyleLbl="bgShp" presStyleIdx="0" presStyleCnt="2"/>
      <dgm:spPr/>
      <dgm:t>
        <a:bodyPr/>
        <a:lstStyle/>
        <a:p>
          <a:endParaRPr lang="ru-RU"/>
        </a:p>
      </dgm:t>
    </dgm:pt>
    <dgm:pt modelId="{8F3551C4-EDFD-4B3C-B8E4-2B33ACC95508}" type="pres">
      <dgm:prSet presAssocID="{2B0CF298-9512-4959-B598-7B6251D5CB21}" presName="compChildNode" presStyleCnt="0"/>
      <dgm:spPr/>
    </dgm:pt>
    <dgm:pt modelId="{88DACB85-DE46-42DE-92C2-88587040AD40}" type="pres">
      <dgm:prSet presAssocID="{2B0CF298-9512-4959-B598-7B6251D5CB21}" presName="theInnerList" presStyleCnt="0"/>
      <dgm:spPr/>
    </dgm:pt>
    <dgm:pt modelId="{B4561B04-1EE6-4880-920D-45AB72BCEB2F}" type="pres">
      <dgm:prSet presAssocID="{2B0CF298-9512-4959-B598-7B6251D5CB21}" presName="aSpace" presStyleCnt="0"/>
      <dgm:spPr/>
    </dgm:pt>
    <dgm:pt modelId="{036C9EC5-3DC7-40EE-BFA1-2767981BF49F}" type="pres">
      <dgm:prSet presAssocID="{D7D9338B-29C9-4518-96F6-DEF3EE7BDE3D}" presName="compNode" presStyleCnt="0"/>
      <dgm:spPr/>
    </dgm:pt>
    <dgm:pt modelId="{478976BF-DCA5-4894-9E35-44C067793AF2}" type="pres">
      <dgm:prSet presAssocID="{D7D9338B-29C9-4518-96F6-DEF3EE7BDE3D}" presName="aNode" presStyleLbl="bgShp" presStyleIdx="1" presStyleCnt="2" custLinFactNeighborX="25675"/>
      <dgm:spPr/>
      <dgm:t>
        <a:bodyPr/>
        <a:lstStyle/>
        <a:p>
          <a:endParaRPr lang="ru-RU"/>
        </a:p>
      </dgm:t>
    </dgm:pt>
    <dgm:pt modelId="{1C15D701-93A1-46F2-BDA7-E93AC3A6BA74}" type="pres">
      <dgm:prSet presAssocID="{D7D9338B-29C9-4518-96F6-DEF3EE7BDE3D}" presName="textNode" presStyleLbl="bgShp" presStyleIdx="1" presStyleCnt="2"/>
      <dgm:spPr/>
      <dgm:t>
        <a:bodyPr/>
        <a:lstStyle/>
        <a:p>
          <a:endParaRPr lang="ru-RU"/>
        </a:p>
      </dgm:t>
    </dgm:pt>
    <dgm:pt modelId="{C90947C9-0620-4F57-A17C-73901497D1A9}" type="pres">
      <dgm:prSet presAssocID="{D7D9338B-29C9-4518-96F6-DEF3EE7BDE3D}" presName="compChildNode" presStyleCnt="0"/>
      <dgm:spPr/>
    </dgm:pt>
    <dgm:pt modelId="{61942CFC-05BD-46EB-A0E0-3A58DFF578F1}" type="pres">
      <dgm:prSet presAssocID="{D7D9338B-29C9-4518-96F6-DEF3EE7BDE3D}" presName="theInnerList" presStyleCnt="0"/>
      <dgm:spPr/>
    </dgm:pt>
  </dgm:ptLst>
  <dgm:cxnLst>
    <dgm:cxn modelId="{D20C41B8-5D76-4B48-B92C-1E799D587DE3}" type="presOf" srcId="{070F996A-52B5-4599-9611-86F6503AFEDF}" destId="{A0EB895B-9BBF-4740-96AB-5B057F3AB370}" srcOrd="0" destOrd="0" presId="urn:microsoft.com/office/officeart/2005/8/layout/lProcess2"/>
    <dgm:cxn modelId="{B824F446-3F56-415F-B953-EF97FCC4131A}" type="presOf" srcId="{D7D9338B-29C9-4518-96F6-DEF3EE7BDE3D}" destId="{478976BF-DCA5-4894-9E35-44C067793AF2}" srcOrd="0" destOrd="0" presId="urn:microsoft.com/office/officeart/2005/8/layout/lProcess2"/>
    <dgm:cxn modelId="{7E72FA2D-EC8E-4034-A213-AC378A8CE0A3}" type="presOf" srcId="{2B0CF298-9512-4959-B598-7B6251D5CB21}" destId="{412B6E44-76CD-49A3-9AB7-D6084C551EB6}" srcOrd="0" destOrd="0" presId="urn:microsoft.com/office/officeart/2005/8/layout/lProcess2"/>
    <dgm:cxn modelId="{FCA0C577-9218-49A4-ADDB-0B39F9E29FD7}" srcId="{070F996A-52B5-4599-9611-86F6503AFEDF}" destId="{D7D9338B-29C9-4518-96F6-DEF3EE7BDE3D}" srcOrd="1" destOrd="0" parTransId="{C698A554-5163-497A-837A-09FCD2EB4CAF}" sibTransId="{AD7C2918-6472-4751-B854-5BCBB58CAF93}"/>
    <dgm:cxn modelId="{BAE0986D-2F23-48A4-A072-CA5F4C9ECFF7}" type="presOf" srcId="{2B0CF298-9512-4959-B598-7B6251D5CB21}" destId="{C81DAA0D-11EF-4220-8814-71DEFEEFD845}" srcOrd="1" destOrd="0" presId="urn:microsoft.com/office/officeart/2005/8/layout/lProcess2"/>
    <dgm:cxn modelId="{11C480A5-252D-438B-A665-D103B38F2FCA}" type="presOf" srcId="{D7D9338B-29C9-4518-96F6-DEF3EE7BDE3D}" destId="{1C15D701-93A1-46F2-BDA7-E93AC3A6BA74}" srcOrd="1" destOrd="0" presId="urn:microsoft.com/office/officeart/2005/8/layout/lProcess2"/>
    <dgm:cxn modelId="{83DF3FC2-D871-4FDE-840B-C6AEA5991D5B}" srcId="{070F996A-52B5-4599-9611-86F6503AFEDF}" destId="{2B0CF298-9512-4959-B598-7B6251D5CB21}" srcOrd="0" destOrd="0" parTransId="{CCF1669A-5290-475A-8534-8DB11A8AD706}" sibTransId="{3D1814B3-E396-4AC7-BF77-CD1DEAD38411}"/>
    <dgm:cxn modelId="{9A9C5E92-4133-42D6-8DD9-06C4D26C56E5}" type="presParOf" srcId="{A0EB895B-9BBF-4740-96AB-5B057F3AB370}" destId="{CB0B4053-5BB5-4626-88E9-26D5AA4620D3}" srcOrd="0" destOrd="0" presId="urn:microsoft.com/office/officeart/2005/8/layout/lProcess2"/>
    <dgm:cxn modelId="{7292FAAF-76FE-48DE-A5F5-4EB38CA18FF9}" type="presParOf" srcId="{CB0B4053-5BB5-4626-88E9-26D5AA4620D3}" destId="{412B6E44-76CD-49A3-9AB7-D6084C551EB6}" srcOrd="0" destOrd="0" presId="urn:microsoft.com/office/officeart/2005/8/layout/lProcess2"/>
    <dgm:cxn modelId="{8520FD28-FA0C-41D9-BC81-068852DD64AD}" type="presParOf" srcId="{CB0B4053-5BB5-4626-88E9-26D5AA4620D3}" destId="{C81DAA0D-11EF-4220-8814-71DEFEEFD845}" srcOrd="1" destOrd="0" presId="urn:microsoft.com/office/officeart/2005/8/layout/lProcess2"/>
    <dgm:cxn modelId="{3E8CE5D2-980D-4382-86B8-3CC9D89AC5B6}" type="presParOf" srcId="{CB0B4053-5BB5-4626-88E9-26D5AA4620D3}" destId="{8F3551C4-EDFD-4B3C-B8E4-2B33ACC95508}" srcOrd="2" destOrd="0" presId="urn:microsoft.com/office/officeart/2005/8/layout/lProcess2"/>
    <dgm:cxn modelId="{1CAA3EB2-4C2B-4BD2-8D8A-6074E90D8A06}" type="presParOf" srcId="{8F3551C4-EDFD-4B3C-B8E4-2B33ACC95508}" destId="{88DACB85-DE46-42DE-92C2-88587040AD40}" srcOrd="0" destOrd="0" presId="urn:microsoft.com/office/officeart/2005/8/layout/lProcess2"/>
    <dgm:cxn modelId="{66DA5F99-A076-4032-80C1-CDB70417D882}" type="presParOf" srcId="{A0EB895B-9BBF-4740-96AB-5B057F3AB370}" destId="{B4561B04-1EE6-4880-920D-45AB72BCEB2F}" srcOrd="1" destOrd="0" presId="urn:microsoft.com/office/officeart/2005/8/layout/lProcess2"/>
    <dgm:cxn modelId="{1CC2BEDF-833D-465F-8A60-D9FC078EF7BE}" type="presParOf" srcId="{A0EB895B-9BBF-4740-96AB-5B057F3AB370}" destId="{036C9EC5-3DC7-40EE-BFA1-2767981BF49F}" srcOrd="2" destOrd="0" presId="urn:microsoft.com/office/officeart/2005/8/layout/lProcess2"/>
    <dgm:cxn modelId="{9724EC15-98D5-49DF-A727-6F1E59FA1AD6}" type="presParOf" srcId="{036C9EC5-3DC7-40EE-BFA1-2767981BF49F}" destId="{478976BF-DCA5-4894-9E35-44C067793AF2}" srcOrd="0" destOrd="0" presId="urn:microsoft.com/office/officeart/2005/8/layout/lProcess2"/>
    <dgm:cxn modelId="{4DAE4675-C6FD-4ADB-8A23-31C859BFBB46}" type="presParOf" srcId="{036C9EC5-3DC7-40EE-BFA1-2767981BF49F}" destId="{1C15D701-93A1-46F2-BDA7-E93AC3A6BA74}" srcOrd="1" destOrd="0" presId="urn:microsoft.com/office/officeart/2005/8/layout/lProcess2"/>
    <dgm:cxn modelId="{A8F8EF89-3CF7-4EDA-970D-E0516BD2D644}" type="presParOf" srcId="{036C9EC5-3DC7-40EE-BFA1-2767981BF49F}" destId="{C90947C9-0620-4F57-A17C-73901497D1A9}" srcOrd="2" destOrd="0" presId="urn:microsoft.com/office/officeart/2005/8/layout/lProcess2"/>
    <dgm:cxn modelId="{0D770FF1-27E6-4B61-BC29-E27BEA773E2A}" type="presParOf" srcId="{C90947C9-0620-4F57-A17C-73901497D1A9}" destId="{61942CFC-05BD-46EB-A0E0-3A58DFF578F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0F996A-52B5-4599-9611-86F6503AFEDF}" type="doc">
      <dgm:prSet loTypeId="urn:microsoft.com/office/officeart/2005/8/layout/lProcess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B0CF298-9512-4959-B598-7B6251D5CB21}">
      <dgm:prSet phldrT="[Текст]" custT="1"/>
      <dgm:spPr/>
      <dgm:t>
        <a:bodyPr/>
        <a:lstStyle/>
        <a:p>
          <a:r>
            <a:rPr lang="ru-RU" sz="4800" dirty="0">
              <a:solidFill>
                <a:schemeClr val="accent2">
                  <a:lumMod val="50000"/>
                </a:schemeClr>
              </a:solidFill>
            </a:rPr>
            <a:t>Устный счет </a:t>
          </a:r>
        </a:p>
      </dgm:t>
    </dgm:pt>
    <dgm:pt modelId="{3D1814B3-E396-4AC7-BF77-CD1DEAD38411}" type="sibTrans" cxnId="{83DF3FC2-D871-4FDE-840B-C6AEA5991D5B}">
      <dgm:prSet/>
      <dgm:spPr/>
      <dgm:t>
        <a:bodyPr/>
        <a:lstStyle/>
        <a:p>
          <a:endParaRPr lang="ru-RU"/>
        </a:p>
      </dgm:t>
    </dgm:pt>
    <dgm:pt modelId="{CCF1669A-5290-475A-8534-8DB11A8AD706}" type="parTrans" cxnId="{83DF3FC2-D871-4FDE-840B-C6AEA5991D5B}">
      <dgm:prSet/>
      <dgm:spPr/>
      <dgm:t>
        <a:bodyPr/>
        <a:lstStyle/>
        <a:p>
          <a:endParaRPr lang="ru-RU"/>
        </a:p>
      </dgm:t>
    </dgm:pt>
    <dgm:pt modelId="{D7D9338B-29C9-4518-96F6-DEF3EE7BDE3D}">
      <dgm:prSet phldrT="[Текст]" custT="1"/>
      <dgm:spPr/>
      <dgm:t>
        <a:bodyPr/>
        <a:lstStyle/>
        <a:p>
          <a:r>
            <a:rPr lang="ru-RU" sz="5400" dirty="0">
              <a:solidFill>
                <a:schemeClr val="accent2">
                  <a:lumMod val="50000"/>
                </a:schemeClr>
              </a:solidFill>
            </a:rPr>
            <a:t>Тренажер</a:t>
          </a:r>
          <a:r>
            <a:rPr lang="ru-RU" sz="6500" dirty="0">
              <a:solidFill>
                <a:schemeClr val="accent2">
                  <a:lumMod val="50000"/>
                </a:schemeClr>
              </a:solidFill>
            </a:rPr>
            <a:t> </a:t>
          </a:r>
        </a:p>
      </dgm:t>
    </dgm:pt>
    <dgm:pt modelId="{AD7C2918-6472-4751-B854-5BCBB58CAF93}" type="sibTrans" cxnId="{FCA0C577-9218-49A4-ADDB-0B39F9E29FD7}">
      <dgm:prSet/>
      <dgm:spPr/>
      <dgm:t>
        <a:bodyPr/>
        <a:lstStyle/>
        <a:p>
          <a:endParaRPr lang="ru-RU"/>
        </a:p>
      </dgm:t>
    </dgm:pt>
    <dgm:pt modelId="{C698A554-5163-497A-837A-09FCD2EB4CAF}" type="parTrans" cxnId="{FCA0C577-9218-49A4-ADDB-0B39F9E29FD7}">
      <dgm:prSet/>
      <dgm:spPr/>
      <dgm:t>
        <a:bodyPr/>
        <a:lstStyle/>
        <a:p>
          <a:endParaRPr lang="ru-RU"/>
        </a:p>
      </dgm:t>
    </dgm:pt>
    <dgm:pt modelId="{A0EB895B-9BBF-4740-96AB-5B057F3AB370}" type="pres">
      <dgm:prSet presAssocID="{070F996A-52B5-4599-9611-86F6503AFED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0B4053-5BB5-4626-88E9-26D5AA4620D3}" type="pres">
      <dgm:prSet presAssocID="{2B0CF298-9512-4959-B598-7B6251D5CB21}" presName="compNode" presStyleCnt="0"/>
      <dgm:spPr/>
    </dgm:pt>
    <dgm:pt modelId="{412B6E44-76CD-49A3-9AB7-D6084C551EB6}" type="pres">
      <dgm:prSet presAssocID="{2B0CF298-9512-4959-B598-7B6251D5CB21}" presName="aNode" presStyleLbl="bgShp" presStyleIdx="0" presStyleCnt="2" custScaleY="100000" custLinFactNeighborX="-269"/>
      <dgm:spPr/>
      <dgm:t>
        <a:bodyPr/>
        <a:lstStyle/>
        <a:p>
          <a:endParaRPr lang="ru-RU"/>
        </a:p>
      </dgm:t>
    </dgm:pt>
    <dgm:pt modelId="{C81DAA0D-11EF-4220-8814-71DEFEEFD845}" type="pres">
      <dgm:prSet presAssocID="{2B0CF298-9512-4959-B598-7B6251D5CB21}" presName="textNode" presStyleLbl="bgShp" presStyleIdx="0" presStyleCnt="2"/>
      <dgm:spPr/>
      <dgm:t>
        <a:bodyPr/>
        <a:lstStyle/>
        <a:p>
          <a:endParaRPr lang="ru-RU"/>
        </a:p>
      </dgm:t>
    </dgm:pt>
    <dgm:pt modelId="{8F3551C4-EDFD-4B3C-B8E4-2B33ACC95508}" type="pres">
      <dgm:prSet presAssocID="{2B0CF298-9512-4959-B598-7B6251D5CB21}" presName="compChildNode" presStyleCnt="0"/>
      <dgm:spPr/>
    </dgm:pt>
    <dgm:pt modelId="{88DACB85-DE46-42DE-92C2-88587040AD40}" type="pres">
      <dgm:prSet presAssocID="{2B0CF298-9512-4959-B598-7B6251D5CB21}" presName="theInnerList" presStyleCnt="0"/>
      <dgm:spPr/>
    </dgm:pt>
    <dgm:pt modelId="{B4561B04-1EE6-4880-920D-45AB72BCEB2F}" type="pres">
      <dgm:prSet presAssocID="{2B0CF298-9512-4959-B598-7B6251D5CB21}" presName="aSpace" presStyleCnt="0"/>
      <dgm:spPr/>
    </dgm:pt>
    <dgm:pt modelId="{036C9EC5-3DC7-40EE-BFA1-2767981BF49F}" type="pres">
      <dgm:prSet presAssocID="{D7D9338B-29C9-4518-96F6-DEF3EE7BDE3D}" presName="compNode" presStyleCnt="0"/>
      <dgm:spPr/>
    </dgm:pt>
    <dgm:pt modelId="{478976BF-DCA5-4894-9E35-44C067793AF2}" type="pres">
      <dgm:prSet presAssocID="{D7D9338B-29C9-4518-96F6-DEF3EE7BDE3D}" presName="aNode" presStyleLbl="bgShp" presStyleIdx="1" presStyleCnt="2" custLinFactNeighborX="25675"/>
      <dgm:spPr/>
      <dgm:t>
        <a:bodyPr/>
        <a:lstStyle/>
        <a:p>
          <a:endParaRPr lang="ru-RU"/>
        </a:p>
      </dgm:t>
    </dgm:pt>
    <dgm:pt modelId="{1C15D701-93A1-46F2-BDA7-E93AC3A6BA74}" type="pres">
      <dgm:prSet presAssocID="{D7D9338B-29C9-4518-96F6-DEF3EE7BDE3D}" presName="textNode" presStyleLbl="bgShp" presStyleIdx="1" presStyleCnt="2"/>
      <dgm:spPr/>
      <dgm:t>
        <a:bodyPr/>
        <a:lstStyle/>
        <a:p>
          <a:endParaRPr lang="ru-RU"/>
        </a:p>
      </dgm:t>
    </dgm:pt>
    <dgm:pt modelId="{C90947C9-0620-4F57-A17C-73901497D1A9}" type="pres">
      <dgm:prSet presAssocID="{D7D9338B-29C9-4518-96F6-DEF3EE7BDE3D}" presName="compChildNode" presStyleCnt="0"/>
      <dgm:spPr/>
    </dgm:pt>
    <dgm:pt modelId="{61942CFC-05BD-46EB-A0E0-3A58DFF578F1}" type="pres">
      <dgm:prSet presAssocID="{D7D9338B-29C9-4518-96F6-DEF3EE7BDE3D}" presName="theInnerList" presStyleCnt="0"/>
      <dgm:spPr/>
    </dgm:pt>
  </dgm:ptLst>
  <dgm:cxnLst>
    <dgm:cxn modelId="{D20C41B8-5D76-4B48-B92C-1E799D587DE3}" type="presOf" srcId="{070F996A-52B5-4599-9611-86F6503AFEDF}" destId="{A0EB895B-9BBF-4740-96AB-5B057F3AB370}" srcOrd="0" destOrd="0" presId="urn:microsoft.com/office/officeart/2005/8/layout/lProcess2"/>
    <dgm:cxn modelId="{B824F446-3F56-415F-B953-EF97FCC4131A}" type="presOf" srcId="{D7D9338B-29C9-4518-96F6-DEF3EE7BDE3D}" destId="{478976BF-DCA5-4894-9E35-44C067793AF2}" srcOrd="0" destOrd="0" presId="urn:microsoft.com/office/officeart/2005/8/layout/lProcess2"/>
    <dgm:cxn modelId="{7E72FA2D-EC8E-4034-A213-AC378A8CE0A3}" type="presOf" srcId="{2B0CF298-9512-4959-B598-7B6251D5CB21}" destId="{412B6E44-76CD-49A3-9AB7-D6084C551EB6}" srcOrd="0" destOrd="0" presId="urn:microsoft.com/office/officeart/2005/8/layout/lProcess2"/>
    <dgm:cxn modelId="{FCA0C577-9218-49A4-ADDB-0B39F9E29FD7}" srcId="{070F996A-52B5-4599-9611-86F6503AFEDF}" destId="{D7D9338B-29C9-4518-96F6-DEF3EE7BDE3D}" srcOrd="1" destOrd="0" parTransId="{C698A554-5163-497A-837A-09FCD2EB4CAF}" sibTransId="{AD7C2918-6472-4751-B854-5BCBB58CAF93}"/>
    <dgm:cxn modelId="{BAE0986D-2F23-48A4-A072-CA5F4C9ECFF7}" type="presOf" srcId="{2B0CF298-9512-4959-B598-7B6251D5CB21}" destId="{C81DAA0D-11EF-4220-8814-71DEFEEFD845}" srcOrd="1" destOrd="0" presId="urn:microsoft.com/office/officeart/2005/8/layout/lProcess2"/>
    <dgm:cxn modelId="{11C480A5-252D-438B-A665-D103B38F2FCA}" type="presOf" srcId="{D7D9338B-29C9-4518-96F6-DEF3EE7BDE3D}" destId="{1C15D701-93A1-46F2-BDA7-E93AC3A6BA74}" srcOrd="1" destOrd="0" presId="urn:microsoft.com/office/officeart/2005/8/layout/lProcess2"/>
    <dgm:cxn modelId="{83DF3FC2-D871-4FDE-840B-C6AEA5991D5B}" srcId="{070F996A-52B5-4599-9611-86F6503AFEDF}" destId="{2B0CF298-9512-4959-B598-7B6251D5CB21}" srcOrd="0" destOrd="0" parTransId="{CCF1669A-5290-475A-8534-8DB11A8AD706}" sibTransId="{3D1814B3-E396-4AC7-BF77-CD1DEAD38411}"/>
    <dgm:cxn modelId="{9A9C5E92-4133-42D6-8DD9-06C4D26C56E5}" type="presParOf" srcId="{A0EB895B-9BBF-4740-96AB-5B057F3AB370}" destId="{CB0B4053-5BB5-4626-88E9-26D5AA4620D3}" srcOrd="0" destOrd="0" presId="urn:microsoft.com/office/officeart/2005/8/layout/lProcess2"/>
    <dgm:cxn modelId="{7292FAAF-76FE-48DE-A5F5-4EB38CA18FF9}" type="presParOf" srcId="{CB0B4053-5BB5-4626-88E9-26D5AA4620D3}" destId="{412B6E44-76CD-49A3-9AB7-D6084C551EB6}" srcOrd="0" destOrd="0" presId="urn:microsoft.com/office/officeart/2005/8/layout/lProcess2"/>
    <dgm:cxn modelId="{8520FD28-FA0C-41D9-BC81-068852DD64AD}" type="presParOf" srcId="{CB0B4053-5BB5-4626-88E9-26D5AA4620D3}" destId="{C81DAA0D-11EF-4220-8814-71DEFEEFD845}" srcOrd="1" destOrd="0" presId="urn:microsoft.com/office/officeart/2005/8/layout/lProcess2"/>
    <dgm:cxn modelId="{3E8CE5D2-980D-4382-86B8-3CC9D89AC5B6}" type="presParOf" srcId="{CB0B4053-5BB5-4626-88E9-26D5AA4620D3}" destId="{8F3551C4-EDFD-4B3C-B8E4-2B33ACC95508}" srcOrd="2" destOrd="0" presId="urn:microsoft.com/office/officeart/2005/8/layout/lProcess2"/>
    <dgm:cxn modelId="{1CAA3EB2-4C2B-4BD2-8D8A-6074E90D8A06}" type="presParOf" srcId="{8F3551C4-EDFD-4B3C-B8E4-2B33ACC95508}" destId="{88DACB85-DE46-42DE-92C2-88587040AD40}" srcOrd="0" destOrd="0" presId="urn:microsoft.com/office/officeart/2005/8/layout/lProcess2"/>
    <dgm:cxn modelId="{66DA5F99-A076-4032-80C1-CDB70417D882}" type="presParOf" srcId="{A0EB895B-9BBF-4740-96AB-5B057F3AB370}" destId="{B4561B04-1EE6-4880-920D-45AB72BCEB2F}" srcOrd="1" destOrd="0" presId="urn:microsoft.com/office/officeart/2005/8/layout/lProcess2"/>
    <dgm:cxn modelId="{1CC2BEDF-833D-465F-8A60-D9FC078EF7BE}" type="presParOf" srcId="{A0EB895B-9BBF-4740-96AB-5B057F3AB370}" destId="{036C9EC5-3DC7-40EE-BFA1-2767981BF49F}" srcOrd="2" destOrd="0" presId="urn:microsoft.com/office/officeart/2005/8/layout/lProcess2"/>
    <dgm:cxn modelId="{9724EC15-98D5-49DF-A727-6F1E59FA1AD6}" type="presParOf" srcId="{036C9EC5-3DC7-40EE-BFA1-2767981BF49F}" destId="{478976BF-DCA5-4894-9E35-44C067793AF2}" srcOrd="0" destOrd="0" presId="urn:microsoft.com/office/officeart/2005/8/layout/lProcess2"/>
    <dgm:cxn modelId="{4DAE4675-C6FD-4ADB-8A23-31C859BFBB46}" type="presParOf" srcId="{036C9EC5-3DC7-40EE-BFA1-2767981BF49F}" destId="{1C15D701-93A1-46F2-BDA7-E93AC3A6BA74}" srcOrd="1" destOrd="0" presId="urn:microsoft.com/office/officeart/2005/8/layout/lProcess2"/>
    <dgm:cxn modelId="{A8F8EF89-3CF7-4EDA-970D-E0516BD2D644}" type="presParOf" srcId="{036C9EC5-3DC7-40EE-BFA1-2767981BF49F}" destId="{C90947C9-0620-4F57-A17C-73901497D1A9}" srcOrd="2" destOrd="0" presId="urn:microsoft.com/office/officeart/2005/8/layout/lProcess2"/>
    <dgm:cxn modelId="{0D770FF1-27E6-4B61-BC29-E27BEA773E2A}" type="presParOf" srcId="{C90947C9-0620-4F57-A17C-73901497D1A9}" destId="{61942CFC-05BD-46EB-A0E0-3A58DFF578F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FFFDDA4-0940-4454-87CF-7248818252D5}" type="doc">
      <dgm:prSet loTypeId="urn:microsoft.com/office/officeart/2005/8/layout/defaul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B4C5B76B-7960-4876-93AB-B10F2EAF6350}">
      <dgm:prSet phldrT="[Текст]"/>
      <dgm:spPr/>
      <dgm:t>
        <a:bodyPr/>
        <a:lstStyle/>
        <a:p>
          <a:r>
            <a:rPr lang="ru-RU" dirty="0">
              <a:solidFill>
                <a:schemeClr val="accent2">
                  <a:lumMod val="50000"/>
                </a:schemeClr>
              </a:solidFill>
            </a:rPr>
            <a:t>Индивидуальная работа </a:t>
          </a:r>
        </a:p>
      </dgm:t>
    </dgm:pt>
    <dgm:pt modelId="{BEF07B30-BFE1-4D19-8797-F4D342741992}" type="parTrans" cxnId="{0AC9B851-A183-4F01-AB2B-0C6D903E7A36}">
      <dgm:prSet/>
      <dgm:spPr/>
      <dgm:t>
        <a:bodyPr/>
        <a:lstStyle/>
        <a:p>
          <a:endParaRPr lang="ru-RU"/>
        </a:p>
      </dgm:t>
    </dgm:pt>
    <dgm:pt modelId="{5E7F0E11-1EE7-4234-BD9D-1E41C431F212}" type="sibTrans" cxnId="{0AC9B851-A183-4F01-AB2B-0C6D903E7A36}">
      <dgm:prSet/>
      <dgm:spPr/>
      <dgm:t>
        <a:bodyPr/>
        <a:lstStyle/>
        <a:p>
          <a:endParaRPr lang="ru-RU"/>
        </a:p>
      </dgm:t>
    </dgm:pt>
    <dgm:pt modelId="{47AEB540-3446-4CDD-880E-A81CA11EBB57}">
      <dgm:prSet phldrT="[Текст]"/>
      <dgm:spPr/>
      <dgm:t>
        <a:bodyPr/>
        <a:lstStyle/>
        <a:p>
          <a:r>
            <a:rPr lang="ru-RU" dirty="0">
              <a:solidFill>
                <a:schemeClr val="accent2">
                  <a:lumMod val="50000"/>
                </a:schemeClr>
              </a:solidFill>
            </a:rPr>
            <a:t>Групповая работа </a:t>
          </a:r>
        </a:p>
      </dgm:t>
    </dgm:pt>
    <dgm:pt modelId="{AC3449EB-A995-4205-A337-1431525BA3F2}" type="parTrans" cxnId="{BE614F2F-B17E-43E5-A44D-9EBDA3252E6F}">
      <dgm:prSet/>
      <dgm:spPr/>
      <dgm:t>
        <a:bodyPr/>
        <a:lstStyle/>
        <a:p>
          <a:endParaRPr lang="ru-RU"/>
        </a:p>
      </dgm:t>
    </dgm:pt>
    <dgm:pt modelId="{AE0A4160-2D93-4B44-8369-B08178FB4B36}" type="sibTrans" cxnId="{BE614F2F-B17E-43E5-A44D-9EBDA3252E6F}">
      <dgm:prSet/>
      <dgm:spPr/>
      <dgm:t>
        <a:bodyPr/>
        <a:lstStyle/>
        <a:p>
          <a:endParaRPr lang="ru-RU"/>
        </a:p>
      </dgm:t>
    </dgm:pt>
    <dgm:pt modelId="{8E4FF2DE-075F-479D-B5F7-EDC9266314FC}">
      <dgm:prSet phldrT="[Текст]"/>
      <dgm:spPr/>
      <dgm:t>
        <a:bodyPr/>
        <a:lstStyle/>
        <a:p>
          <a:r>
            <a:rPr lang="ru-RU" dirty="0">
              <a:solidFill>
                <a:schemeClr val="accent2">
                  <a:lumMod val="50000"/>
                </a:schemeClr>
              </a:solidFill>
            </a:rPr>
            <a:t>Работа в паре </a:t>
          </a:r>
        </a:p>
      </dgm:t>
    </dgm:pt>
    <dgm:pt modelId="{5552A5AC-5AD4-4310-A167-8FAFB2986D7B}" type="parTrans" cxnId="{5768EFD3-B452-43A2-846E-5EF33CA58B03}">
      <dgm:prSet/>
      <dgm:spPr/>
      <dgm:t>
        <a:bodyPr/>
        <a:lstStyle/>
        <a:p>
          <a:endParaRPr lang="ru-RU"/>
        </a:p>
      </dgm:t>
    </dgm:pt>
    <dgm:pt modelId="{63A5C20E-BBDC-4E32-B991-ED97310289D5}" type="sibTrans" cxnId="{5768EFD3-B452-43A2-846E-5EF33CA58B03}">
      <dgm:prSet/>
      <dgm:spPr/>
      <dgm:t>
        <a:bodyPr/>
        <a:lstStyle/>
        <a:p>
          <a:endParaRPr lang="ru-RU"/>
        </a:p>
      </dgm:t>
    </dgm:pt>
    <dgm:pt modelId="{91E4F15C-DE16-42B1-8456-5CAFD912FFB9}">
      <dgm:prSet phldrT="[Текст]"/>
      <dgm:spPr/>
      <dgm:t>
        <a:bodyPr/>
        <a:lstStyle/>
        <a:p>
          <a:r>
            <a:rPr lang="ru-RU" dirty="0">
              <a:solidFill>
                <a:schemeClr val="accent2">
                  <a:lumMod val="50000"/>
                </a:schemeClr>
              </a:solidFill>
            </a:rPr>
            <a:t>Коллективная работа </a:t>
          </a:r>
        </a:p>
      </dgm:t>
    </dgm:pt>
    <dgm:pt modelId="{4EE4AB05-B7E7-48A6-B7FB-7D606F22A4E3}" type="parTrans" cxnId="{A1EA3D72-E35F-453F-AE0C-271962037766}">
      <dgm:prSet/>
      <dgm:spPr/>
      <dgm:t>
        <a:bodyPr/>
        <a:lstStyle/>
        <a:p>
          <a:endParaRPr lang="ru-RU"/>
        </a:p>
      </dgm:t>
    </dgm:pt>
    <dgm:pt modelId="{E683FFFC-A04F-458F-82EB-D6500FA37261}" type="sibTrans" cxnId="{A1EA3D72-E35F-453F-AE0C-271962037766}">
      <dgm:prSet/>
      <dgm:spPr/>
      <dgm:t>
        <a:bodyPr/>
        <a:lstStyle/>
        <a:p>
          <a:endParaRPr lang="ru-RU"/>
        </a:p>
      </dgm:t>
    </dgm:pt>
    <dgm:pt modelId="{972BDACD-B7D3-42A5-80CF-8A4A7263FA55}" type="pres">
      <dgm:prSet presAssocID="{AFFFDDA4-0940-4454-87CF-7248818252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EC17D6-601D-4C67-B121-84CD6D39FA18}" type="pres">
      <dgm:prSet presAssocID="{B4C5B76B-7960-4876-93AB-B10F2EAF635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7117F-9479-42A0-93C0-AD78DA53B54D}" type="pres">
      <dgm:prSet presAssocID="{5E7F0E11-1EE7-4234-BD9D-1E41C431F212}" presName="sibTrans" presStyleCnt="0"/>
      <dgm:spPr/>
    </dgm:pt>
    <dgm:pt modelId="{C6ACA538-AAD2-4300-9C4D-7416EBAD3448}" type="pres">
      <dgm:prSet presAssocID="{47AEB540-3446-4CDD-880E-A81CA11EBB5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1BC04-7982-479D-BD4F-051D87DFC647}" type="pres">
      <dgm:prSet presAssocID="{AE0A4160-2D93-4B44-8369-B08178FB4B36}" presName="sibTrans" presStyleCnt="0"/>
      <dgm:spPr/>
    </dgm:pt>
    <dgm:pt modelId="{CE44110F-7319-443F-87CD-46B4BD407B74}" type="pres">
      <dgm:prSet presAssocID="{8E4FF2DE-075F-479D-B5F7-EDC9266314F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DD789-BE4A-4243-93D4-034D99E252E0}" type="pres">
      <dgm:prSet presAssocID="{63A5C20E-BBDC-4E32-B991-ED97310289D5}" presName="sibTrans" presStyleCnt="0"/>
      <dgm:spPr/>
    </dgm:pt>
    <dgm:pt modelId="{252EF532-9AF1-40A6-A5B4-FE9689B31E9D}" type="pres">
      <dgm:prSet presAssocID="{91E4F15C-DE16-42B1-8456-5CAFD912FFB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EA3D72-E35F-453F-AE0C-271962037766}" srcId="{AFFFDDA4-0940-4454-87CF-7248818252D5}" destId="{91E4F15C-DE16-42B1-8456-5CAFD912FFB9}" srcOrd="3" destOrd="0" parTransId="{4EE4AB05-B7E7-48A6-B7FB-7D606F22A4E3}" sibTransId="{E683FFFC-A04F-458F-82EB-D6500FA37261}"/>
    <dgm:cxn modelId="{0AC9B851-A183-4F01-AB2B-0C6D903E7A36}" srcId="{AFFFDDA4-0940-4454-87CF-7248818252D5}" destId="{B4C5B76B-7960-4876-93AB-B10F2EAF6350}" srcOrd="0" destOrd="0" parTransId="{BEF07B30-BFE1-4D19-8797-F4D342741992}" sibTransId="{5E7F0E11-1EE7-4234-BD9D-1E41C431F212}"/>
    <dgm:cxn modelId="{3F03DA35-A6D3-40E8-867A-F1043AF77D1F}" type="presOf" srcId="{B4C5B76B-7960-4876-93AB-B10F2EAF6350}" destId="{9CEC17D6-601D-4C67-B121-84CD6D39FA18}" srcOrd="0" destOrd="0" presId="urn:microsoft.com/office/officeart/2005/8/layout/default"/>
    <dgm:cxn modelId="{547CCA0A-173E-482E-86C9-0D99E741C2DE}" type="presOf" srcId="{47AEB540-3446-4CDD-880E-A81CA11EBB57}" destId="{C6ACA538-AAD2-4300-9C4D-7416EBAD3448}" srcOrd="0" destOrd="0" presId="urn:microsoft.com/office/officeart/2005/8/layout/default"/>
    <dgm:cxn modelId="{69E07B59-1B09-4003-9EF7-23446AAF02FA}" type="presOf" srcId="{91E4F15C-DE16-42B1-8456-5CAFD912FFB9}" destId="{252EF532-9AF1-40A6-A5B4-FE9689B31E9D}" srcOrd="0" destOrd="0" presId="urn:microsoft.com/office/officeart/2005/8/layout/default"/>
    <dgm:cxn modelId="{C33781CB-4BBA-46CD-806F-05D15EA7B6FC}" type="presOf" srcId="{8E4FF2DE-075F-479D-B5F7-EDC9266314FC}" destId="{CE44110F-7319-443F-87CD-46B4BD407B74}" srcOrd="0" destOrd="0" presId="urn:microsoft.com/office/officeart/2005/8/layout/default"/>
    <dgm:cxn modelId="{BE614F2F-B17E-43E5-A44D-9EBDA3252E6F}" srcId="{AFFFDDA4-0940-4454-87CF-7248818252D5}" destId="{47AEB540-3446-4CDD-880E-A81CA11EBB57}" srcOrd="1" destOrd="0" parTransId="{AC3449EB-A995-4205-A337-1431525BA3F2}" sibTransId="{AE0A4160-2D93-4B44-8369-B08178FB4B36}"/>
    <dgm:cxn modelId="{5768EFD3-B452-43A2-846E-5EF33CA58B03}" srcId="{AFFFDDA4-0940-4454-87CF-7248818252D5}" destId="{8E4FF2DE-075F-479D-B5F7-EDC9266314FC}" srcOrd="2" destOrd="0" parTransId="{5552A5AC-5AD4-4310-A167-8FAFB2986D7B}" sibTransId="{63A5C20E-BBDC-4E32-B991-ED97310289D5}"/>
    <dgm:cxn modelId="{C441D443-32DB-40B7-9406-01DE230F2277}" type="presOf" srcId="{AFFFDDA4-0940-4454-87CF-7248818252D5}" destId="{972BDACD-B7D3-42A5-80CF-8A4A7263FA55}" srcOrd="0" destOrd="0" presId="urn:microsoft.com/office/officeart/2005/8/layout/default"/>
    <dgm:cxn modelId="{73B97536-E195-40D2-BA2D-70C239C133A5}" type="presParOf" srcId="{972BDACD-B7D3-42A5-80CF-8A4A7263FA55}" destId="{9CEC17D6-601D-4C67-B121-84CD6D39FA18}" srcOrd="0" destOrd="0" presId="urn:microsoft.com/office/officeart/2005/8/layout/default"/>
    <dgm:cxn modelId="{575F0BE2-D34F-4C05-BD38-CD4E9D1D6A23}" type="presParOf" srcId="{972BDACD-B7D3-42A5-80CF-8A4A7263FA55}" destId="{B7B7117F-9479-42A0-93C0-AD78DA53B54D}" srcOrd="1" destOrd="0" presId="urn:microsoft.com/office/officeart/2005/8/layout/default"/>
    <dgm:cxn modelId="{CF563E79-689D-4D85-9E22-FFD4D85C5F1B}" type="presParOf" srcId="{972BDACD-B7D3-42A5-80CF-8A4A7263FA55}" destId="{C6ACA538-AAD2-4300-9C4D-7416EBAD3448}" srcOrd="2" destOrd="0" presId="urn:microsoft.com/office/officeart/2005/8/layout/default"/>
    <dgm:cxn modelId="{452F32CC-504A-45F2-9C6A-38D7896CDE01}" type="presParOf" srcId="{972BDACD-B7D3-42A5-80CF-8A4A7263FA55}" destId="{2431BC04-7982-479D-BD4F-051D87DFC647}" srcOrd="3" destOrd="0" presId="urn:microsoft.com/office/officeart/2005/8/layout/default"/>
    <dgm:cxn modelId="{587FB478-3342-4A7C-89AD-FB9A47D47AAB}" type="presParOf" srcId="{972BDACD-B7D3-42A5-80CF-8A4A7263FA55}" destId="{CE44110F-7319-443F-87CD-46B4BD407B74}" srcOrd="4" destOrd="0" presId="urn:microsoft.com/office/officeart/2005/8/layout/default"/>
    <dgm:cxn modelId="{F45D105B-DD40-4179-A204-7CDAFCCF20D8}" type="presParOf" srcId="{972BDACD-B7D3-42A5-80CF-8A4A7263FA55}" destId="{421DD789-BE4A-4243-93D4-034D99E252E0}" srcOrd="5" destOrd="0" presId="urn:microsoft.com/office/officeart/2005/8/layout/default"/>
    <dgm:cxn modelId="{B517A163-1F8F-46EE-B46C-546BDE5285DE}" type="presParOf" srcId="{972BDACD-B7D3-42A5-80CF-8A4A7263FA55}" destId="{252EF532-9AF1-40A6-A5B4-FE9689B31E9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331F6-ABEA-4C51-8C1D-5729FC6DFFD5}">
      <dsp:nvSpPr>
        <dsp:cNvPr id="0" name=""/>
        <dsp:cNvSpPr/>
      </dsp:nvSpPr>
      <dsp:spPr>
        <a:xfrm>
          <a:off x="6404157" y="3420206"/>
          <a:ext cx="176538" cy="968270"/>
        </a:xfrm>
        <a:custGeom>
          <a:avLst/>
          <a:gdLst/>
          <a:ahLst/>
          <a:cxnLst/>
          <a:rect l="0" t="0" r="0" b="0"/>
          <a:pathLst>
            <a:path>
              <a:moveTo>
                <a:pt x="176538" y="0"/>
              </a:moveTo>
              <a:lnTo>
                <a:pt x="176538" y="697324"/>
              </a:lnTo>
              <a:lnTo>
                <a:pt x="0" y="697324"/>
              </a:lnTo>
              <a:lnTo>
                <a:pt x="0" y="96827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5AD14-FE71-4CB7-A9A8-726F72F7B72F}">
      <dsp:nvSpPr>
        <dsp:cNvPr id="0" name=""/>
        <dsp:cNvSpPr/>
      </dsp:nvSpPr>
      <dsp:spPr>
        <a:xfrm>
          <a:off x="3997550" y="1008525"/>
          <a:ext cx="2583144" cy="1423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2454"/>
              </a:lnTo>
              <a:lnTo>
                <a:pt x="2583144" y="1152454"/>
              </a:lnTo>
              <a:lnTo>
                <a:pt x="2583144" y="142339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2FBCE-53C3-48C2-94B9-32A04C5E5BBB}">
      <dsp:nvSpPr>
        <dsp:cNvPr id="0" name=""/>
        <dsp:cNvSpPr/>
      </dsp:nvSpPr>
      <dsp:spPr>
        <a:xfrm>
          <a:off x="2199111" y="3400854"/>
          <a:ext cx="91440" cy="850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5061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AC7FE8-359D-4282-B712-CA2BA5EB4E0C}">
      <dsp:nvSpPr>
        <dsp:cNvPr id="0" name=""/>
        <dsp:cNvSpPr/>
      </dsp:nvSpPr>
      <dsp:spPr>
        <a:xfrm>
          <a:off x="2244831" y="1008525"/>
          <a:ext cx="1752719" cy="1334606"/>
        </a:xfrm>
        <a:custGeom>
          <a:avLst/>
          <a:gdLst/>
          <a:ahLst/>
          <a:cxnLst/>
          <a:rect l="0" t="0" r="0" b="0"/>
          <a:pathLst>
            <a:path>
              <a:moveTo>
                <a:pt x="1752719" y="0"/>
              </a:moveTo>
              <a:lnTo>
                <a:pt x="1752719" y="1063660"/>
              </a:lnTo>
              <a:lnTo>
                <a:pt x="0" y="1063660"/>
              </a:lnTo>
              <a:lnTo>
                <a:pt x="0" y="133460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B9A4D0-DAB9-448E-B689-ED934057A841}">
      <dsp:nvSpPr>
        <dsp:cNvPr id="0" name=""/>
        <dsp:cNvSpPr/>
      </dsp:nvSpPr>
      <dsp:spPr>
        <a:xfrm>
          <a:off x="1115178" y="-20688"/>
          <a:ext cx="5764744" cy="1029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A0497-8F79-4A8D-BC28-E443772575A8}">
      <dsp:nvSpPr>
        <dsp:cNvPr id="0" name=""/>
        <dsp:cNvSpPr/>
      </dsp:nvSpPr>
      <dsp:spPr>
        <a:xfrm>
          <a:off x="1440150" y="288035"/>
          <a:ext cx="5764744" cy="10292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solidFill>
                <a:schemeClr val="accent2">
                  <a:lumMod val="50000"/>
                </a:schemeClr>
              </a:solidFill>
            </a:rPr>
            <a:t>Уверенный ученик</a:t>
          </a:r>
        </a:p>
      </dsp:txBody>
      <dsp:txXfrm>
        <a:off x="1470295" y="318180"/>
        <a:ext cx="5704454" cy="968924"/>
      </dsp:txXfrm>
    </dsp:sp>
    <dsp:sp modelId="{AFAF06B0-B351-4023-A00F-F6C7AB833A78}">
      <dsp:nvSpPr>
        <dsp:cNvPr id="0" name=""/>
        <dsp:cNvSpPr/>
      </dsp:nvSpPr>
      <dsp:spPr>
        <a:xfrm>
          <a:off x="1721" y="2343132"/>
          <a:ext cx="4486218" cy="10577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24814-4EBA-469B-9056-7E5942D43289}">
      <dsp:nvSpPr>
        <dsp:cNvPr id="0" name=""/>
        <dsp:cNvSpPr/>
      </dsp:nvSpPr>
      <dsp:spPr>
        <a:xfrm>
          <a:off x="326694" y="2651855"/>
          <a:ext cx="4486218" cy="1057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solidFill>
                <a:schemeClr val="accent2">
                  <a:lumMod val="50000"/>
                </a:schemeClr>
              </a:solidFill>
            </a:rPr>
            <a:t>устный счет</a:t>
          </a:r>
        </a:p>
      </dsp:txBody>
      <dsp:txXfrm>
        <a:off x="357674" y="2682835"/>
        <a:ext cx="4424258" cy="995762"/>
      </dsp:txXfrm>
    </dsp:sp>
    <dsp:sp modelId="{9B76C92D-6706-4BBF-8F66-9676BCC92232}">
      <dsp:nvSpPr>
        <dsp:cNvPr id="0" name=""/>
        <dsp:cNvSpPr/>
      </dsp:nvSpPr>
      <dsp:spPr>
        <a:xfrm>
          <a:off x="804230" y="4251470"/>
          <a:ext cx="2881202" cy="21725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ED7A1-4E54-438D-9E92-6DD6DFD2FAB7}">
      <dsp:nvSpPr>
        <dsp:cNvPr id="0" name=""/>
        <dsp:cNvSpPr/>
      </dsp:nvSpPr>
      <dsp:spPr>
        <a:xfrm>
          <a:off x="1129202" y="4560193"/>
          <a:ext cx="2881202" cy="21725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accent2">
                  <a:lumMod val="50000"/>
                </a:schemeClr>
              </a:solidFill>
            </a:rPr>
            <a:t>отличные вычислительные качества</a:t>
          </a:r>
        </a:p>
      </dsp:txBody>
      <dsp:txXfrm>
        <a:off x="1192835" y="4623826"/>
        <a:ext cx="2753936" cy="2045325"/>
      </dsp:txXfrm>
    </dsp:sp>
    <dsp:sp modelId="{BD83AF1B-5C8A-4050-8983-163CBA08D536}">
      <dsp:nvSpPr>
        <dsp:cNvPr id="0" name=""/>
        <dsp:cNvSpPr/>
      </dsp:nvSpPr>
      <dsp:spPr>
        <a:xfrm>
          <a:off x="5118319" y="2431925"/>
          <a:ext cx="2924752" cy="9882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9A491-1B3B-45B0-8435-8C10D6CC7127}">
      <dsp:nvSpPr>
        <dsp:cNvPr id="0" name=""/>
        <dsp:cNvSpPr/>
      </dsp:nvSpPr>
      <dsp:spPr>
        <a:xfrm>
          <a:off x="5443291" y="2740649"/>
          <a:ext cx="2924752" cy="988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solidFill>
                <a:schemeClr val="accent2">
                  <a:lumMod val="50000"/>
                </a:schemeClr>
              </a:solidFill>
            </a:rPr>
            <a:t>тренажер </a:t>
          </a:r>
        </a:p>
      </dsp:txBody>
      <dsp:txXfrm>
        <a:off x="5472237" y="2769595"/>
        <a:ext cx="2866860" cy="930389"/>
      </dsp:txXfrm>
    </dsp:sp>
    <dsp:sp modelId="{62912670-F08B-496F-A86C-AEF75E6BE8F2}">
      <dsp:nvSpPr>
        <dsp:cNvPr id="0" name=""/>
        <dsp:cNvSpPr/>
      </dsp:nvSpPr>
      <dsp:spPr>
        <a:xfrm>
          <a:off x="4895833" y="4388476"/>
          <a:ext cx="3016647" cy="21106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DAFC5-437F-4216-A964-D7B57027DD41}">
      <dsp:nvSpPr>
        <dsp:cNvPr id="0" name=""/>
        <dsp:cNvSpPr/>
      </dsp:nvSpPr>
      <dsp:spPr>
        <a:xfrm>
          <a:off x="5220805" y="4697200"/>
          <a:ext cx="3016647" cy="2110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accent2">
                  <a:lumMod val="50000"/>
                </a:schemeClr>
              </a:solidFill>
            </a:rPr>
            <a:t>отработка пройденного материала</a:t>
          </a:r>
        </a:p>
      </dsp:txBody>
      <dsp:txXfrm>
        <a:off x="5282623" y="4759018"/>
        <a:ext cx="2893011" cy="19869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F333B-23AC-4789-9DA6-8D037B33CF0D}">
      <dsp:nvSpPr>
        <dsp:cNvPr id="0" name=""/>
        <dsp:cNvSpPr/>
      </dsp:nvSpPr>
      <dsp:spPr>
        <a:xfrm>
          <a:off x="934467" y="4812"/>
          <a:ext cx="2752727" cy="1896629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9F5F8-9FE6-4445-9BF8-0A0362B054A2}">
      <dsp:nvSpPr>
        <dsp:cNvPr id="0" name=""/>
        <dsp:cNvSpPr/>
      </dsp:nvSpPr>
      <dsp:spPr>
        <a:xfrm>
          <a:off x="366869" y="1901441"/>
          <a:ext cx="3887924" cy="1021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>
              <a:solidFill>
                <a:schemeClr val="accent2">
                  <a:lumMod val="50000"/>
                </a:schemeClr>
              </a:solidFill>
            </a:rPr>
            <a:t>соревнование</a:t>
          </a:r>
        </a:p>
      </dsp:txBody>
      <dsp:txXfrm>
        <a:off x="366869" y="1901441"/>
        <a:ext cx="3887924" cy="1021261"/>
      </dsp:txXfrm>
    </dsp:sp>
    <dsp:sp modelId="{A704805E-EB07-41C5-B920-23C6353ECC81}">
      <dsp:nvSpPr>
        <dsp:cNvPr id="0" name=""/>
        <dsp:cNvSpPr/>
      </dsp:nvSpPr>
      <dsp:spPr>
        <a:xfrm>
          <a:off x="5097780" y="4812"/>
          <a:ext cx="2752727" cy="1896629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E9607-DD18-4BF6-B25A-C8058BB14BDF}">
      <dsp:nvSpPr>
        <dsp:cNvPr id="0" name=""/>
        <dsp:cNvSpPr/>
      </dsp:nvSpPr>
      <dsp:spPr>
        <a:xfrm>
          <a:off x="4530182" y="1901441"/>
          <a:ext cx="3887924" cy="1021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>
              <a:solidFill>
                <a:schemeClr val="accent2">
                  <a:lumMod val="50000"/>
                </a:schemeClr>
              </a:solidFill>
            </a:rPr>
            <a:t>квест-игра </a:t>
          </a:r>
        </a:p>
      </dsp:txBody>
      <dsp:txXfrm>
        <a:off x="4530182" y="1901441"/>
        <a:ext cx="3887924" cy="1021261"/>
      </dsp:txXfrm>
    </dsp:sp>
    <dsp:sp modelId="{0A4B005A-5A44-44D4-A001-1A9008D132C7}">
      <dsp:nvSpPr>
        <dsp:cNvPr id="0" name=""/>
        <dsp:cNvSpPr/>
      </dsp:nvSpPr>
      <dsp:spPr>
        <a:xfrm>
          <a:off x="3016124" y="3197976"/>
          <a:ext cx="2752727" cy="1896629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012C7-2D47-496A-B7F2-8F3C557A9CC3}">
      <dsp:nvSpPr>
        <dsp:cNvPr id="0" name=""/>
        <dsp:cNvSpPr/>
      </dsp:nvSpPr>
      <dsp:spPr>
        <a:xfrm>
          <a:off x="2448525" y="5094605"/>
          <a:ext cx="3887924" cy="1021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>
              <a:solidFill>
                <a:schemeClr val="accent2">
                  <a:lumMod val="50000"/>
                </a:schemeClr>
              </a:solidFill>
            </a:rPr>
            <a:t>онлайн игры </a:t>
          </a:r>
        </a:p>
      </dsp:txBody>
      <dsp:txXfrm>
        <a:off x="2448525" y="5094605"/>
        <a:ext cx="3887924" cy="102126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F333B-23AC-4789-9DA6-8D037B33CF0D}">
      <dsp:nvSpPr>
        <dsp:cNvPr id="0" name=""/>
        <dsp:cNvSpPr/>
      </dsp:nvSpPr>
      <dsp:spPr>
        <a:xfrm>
          <a:off x="648082" y="72010"/>
          <a:ext cx="2893425" cy="2581660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9F5F8-9FE6-4445-9BF8-0A0362B054A2}">
      <dsp:nvSpPr>
        <dsp:cNvPr id="0" name=""/>
        <dsp:cNvSpPr/>
      </dsp:nvSpPr>
      <dsp:spPr>
        <a:xfrm>
          <a:off x="113665" y="2397154"/>
          <a:ext cx="3675966" cy="965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>
              <a:solidFill>
                <a:schemeClr val="accent2">
                  <a:lumMod val="50000"/>
                </a:schemeClr>
              </a:solidFill>
            </a:rPr>
            <a:t>Тренажеры</a:t>
          </a:r>
        </a:p>
      </dsp:txBody>
      <dsp:txXfrm>
        <a:off x="113665" y="2397154"/>
        <a:ext cx="3675966" cy="965585"/>
      </dsp:txXfrm>
    </dsp:sp>
    <dsp:sp modelId="{A704805E-EB07-41C5-B920-23C6353ECC81}">
      <dsp:nvSpPr>
        <dsp:cNvPr id="0" name=""/>
        <dsp:cNvSpPr/>
      </dsp:nvSpPr>
      <dsp:spPr>
        <a:xfrm>
          <a:off x="4763863" y="32550"/>
          <a:ext cx="3193589" cy="2459469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E9607-DD18-4BF6-B25A-C8058BB14BDF}">
      <dsp:nvSpPr>
        <dsp:cNvPr id="0" name=""/>
        <dsp:cNvSpPr/>
      </dsp:nvSpPr>
      <dsp:spPr>
        <a:xfrm>
          <a:off x="4319772" y="2397158"/>
          <a:ext cx="4379099" cy="965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solidFill>
                <a:schemeClr val="accent2">
                  <a:lumMod val="50000"/>
                </a:schemeClr>
              </a:solidFill>
            </a:rPr>
            <a:t>Google forms</a:t>
          </a:r>
          <a:r>
            <a:rPr lang="ru-RU" sz="4000" kern="1200" dirty="0">
              <a:solidFill>
                <a:schemeClr val="accent2">
                  <a:lumMod val="50000"/>
                </a:schemeClr>
              </a:solidFill>
            </a:rPr>
            <a:t> </a:t>
          </a:r>
        </a:p>
      </dsp:txBody>
      <dsp:txXfrm>
        <a:off x="4319772" y="2397158"/>
        <a:ext cx="4379099" cy="965585"/>
      </dsp:txXfrm>
    </dsp:sp>
    <dsp:sp modelId="{0A4B005A-5A44-44D4-A001-1A9008D132C7}">
      <dsp:nvSpPr>
        <dsp:cNvPr id="0" name=""/>
        <dsp:cNvSpPr/>
      </dsp:nvSpPr>
      <dsp:spPr>
        <a:xfrm>
          <a:off x="2662840" y="3415299"/>
          <a:ext cx="3459295" cy="1682354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012C7-2D47-496A-B7F2-8F3C557A9CC3}">
      <dsp:nvSpPr>
        <dsp:cNvPr id="0" name=""/>
        <dsp:cNvSpPr/>
      </dsp:nvSpPr>
      <dsp:spPr>
        <a:xfrm>
          <a:off x="2664284" y="4968549"/>
          <a:ext cx="3675966" cy="965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solidFill>
                <a:schemeClr val="accent2">
                  <a:lumMod val="50000"/>
                </a:schemeClr>
              </a:solidFill>
            </a:rPr>
            <a:t>GPT</a:t>
          </a:r>
          <a:r>
            <a:rPr lang="ru-RU" sz="4000" kern="1200" dirty="0">
              <a:solidFill>
                <a:schemeClr val="accent2">
                  <a:lumMod val="50000"/>
                </a:schemeClr>
              </a:solidFill>
            </a:rPr>
            <a:t> чат </a:t>
          </a:r>
        </a:p>
      </dsp:txBody>
      <dsp:txXfrm>
        <a:off x="2664284" y="4968549"/>
        <a:ext cx="3675966" cy="965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46445-FA2F-4F0C-B204-BB1E1274B692}">
      <dsp:nvSpPr>
        <dsp:cNvPr id="0" name=""/>
        <dsp:cNvSpPr/>
      </dsp:nvSpPr>
      <dsp:spPr>
        <a:xfrm>
          <a:off x="968692" y="-303831"/>
          <a:ext cx="6887358" cy="6887358"/>
        </a:xfrm>
        <a:prstGeom prst="circularArrow">
          <a:avLst>
            <a:gd name="adj1" fmla="val 5274"/>
            <a:gd name="adj2" fmla="val 312630"/>
            <a:gd name="adj3" fmla="val 12539701"/>
            <a:gd name="adj4" fmla="val 18205803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EFC1D-76C9-474C-91E0-94BD1B5FF859}">
      <dsp:nvSpPr>
        <dsp:cNvPr id="0" name=""/>
        <dsp:cNvSpPr/>
      </dsp:nvSpPr>
      <dsp:spPr>
        <a:xfrm>
          <a:off x="1993392" y="132245"/>
          <a:ext cx="4798700" cy="12646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Регулярное повторение пройденного материала</a:t>
          </a:r>
        </a:p>
      </dsp:txBody>
      <dsp:txXfrm>
        <a:off x="2055129" y="193982"/>
        <a:ext cx="4675226" cy="1141219"/>
      </dsp:txXfrm>
    </dsp:sp>
    <dsp:sp modelId="{0936D527-C304-4458-BB3D-1F559E6A38F0}">
      <dsp:nvSpPr>
        <dsp:cNvPr id="0" name=""/>
        <dsp:cNvSpPr/>
      </dsp:nvSpPr>
      <dsp:spPr>
        <a:xfrm>
          <a:off x="5292024" y="1756989"/>
          <a:ext cx="3247251" cy="13725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Закрепление конкретных знаний</a:t>
          </a:r>
        </a:p>
      </dsp:txBody>
      <dsp:txXfrm>
        <a:off x="5359028" y="1823993"/>
        <a:ext cx="3113243" cy="1238567"/>
      </dsp:txXfrm>
    </dsp:sp>
    <dsp:sp modelId="{1E9D25E6-F688-42A6-BB7C-D65A0AB240DD}">
      <dsp:nvSpPr>
        <dsp:cNvPr id="0" name=""/>
        <dsp:cNvSpPr/>
      </dsp:nvSpPr>
      <dsp:spPr>
        <a:xfrm>
          <a:off x="4921646" y="3845198"/>
          <a:ext cx="3837227" cy="11667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Организационный этап урока </a:t>
          </a:r>
        </a:p>
      </dsp:txBody>
      <dsp:txXfrm>
        <a:off x="4978604" y="3902156"/>
        <a:ext cx="3723311" cy="1052878"/>
      </dsp:txXfrm>
    </dsp:sp>
    <dsp:sp modelId="{75E94368-D7A6-4188-AFD4-AA5D39AFF27B}">
      <dsp:nvSpPr>
        <dsp:cNvPr id="0" name=""/>
        <dsp:cNvSpPr/>
      </dsp:nvSpPr>
      <dsp:spPr>
        <a:xfrm>
          <a:off x="2207146" y="5789432"/>
          <a:ext cx="4849698" cy="8556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Методический прием</a:t>
          </a:r>
        </a:p>
      </dsp:txBody>
      <dsp:txXfrm>
        <a:off x="2248914" y="5831200"/>
        <a:ext cx="4766162" cy="772083"/>
      </dsp:txXfrm>
    </dsp:sp>
    <dsp:sp modelId="{81A45CEA-8B3C-493E-AC65-6AC3AF9509A7}">
      <dsp:nvSpPr>
        <dsp:cNvPr id="0" name=""/>
        <dsp:cNvSpPr/>
      </dsp:nvSpPr>
      <dsp:spPr>
        <a:xfrm>
          <a:off x="218284" y="3658576"/>
          <a:ext cx="3335206" cy="16267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Рассуждение о единицах измерения </a:t>
          </a:r>
        </a:p>
      </dsp:txBody>
      <dsp:txXfrm>
        <a:off x="297698" y="3737990"/>
        <a:ext cx="3176378" cy="1467971"/>
      </dsp:txXfrm>
    </dsp:sp>
    <dsp:sp modelId="{1EFF4422-FFF9-4BDC-A5A0-5A5A7DB5D988}">
      <dsp:nvSpPr>
        <dsp:cNvPr id="0" name=""/>
        <dsp:cNvSpPr/>
      </dsp:nvSpPr>
      <dsp:spPr>
        <a:xfrm>
          <a:off x="434581" y="2117026"/>
          <a:ext cx="3237531" cy="10462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Игра и привычка</a:t>
          </a:r>
        </a:p>
      </dsp:txBody>
      <dsp:txXfrm>
        <a:off x="485652" y="2168097"/>
        <a:ext cx="3135389" cy="9440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46445-FA2F-4F0C-B204-BB1E1274B692}">
      <dsp:nvSpPr>
        <dsp:cNvPr id="0" name=""/>
        <dsp:cNvSpPr/>
      </dsp:nvSpPr>
      <dsp:spPr>
        <a:xfrm>
          <a:off x="1170753" y="-351972"/>
          <a:ext cx="6391262" cy="6391262"/>
        </a:xfrm>
        <a:prstGeom prst="circularArrow">
          <a:avLst>
            <a:gd name="adj1" fmla="val 5274"/>
            <a:gd name="adj2" fmla="val 312630"/>
            <a:gd name="adj3" fmla="val 12545134"/>
            <a:gd name="adj4" fmla="val 18201969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EFC1D-76C9-474C-91E0-94BD1B5FF859}">
      <dsp:nvSpPr>
        <dsp:cNvPr id="0" name=""/>
        <dsp:cNvSpPr/>
      </dsp:nvSpPr>
      <dsp:spPr>
        <a:xfrm>
          <a:off x="2124297" y="190398"/>
          <a:ext cx="4447743" cy="8915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Отработка</a:t>
          </a:r>
          <a:r>
            <a:rPr lang="ru-RU" sz="3200" kern="1200" baseline="0" dirty="0"/>
            <a:t> новой темы </a:t>
          </a:r>
          <a:endParaRPr lang="ru-RU" sz="3200" kern="1200" dirty="0"/>
        </a:p>
      </dsp:txBody>
      <dsp:txXfrm>
        <a:off x="2167820" y="233921"/>
        <a:ext cx="4360697" cy="804524"/>
      </dsp:txXfrm>
    </dsp:sp>
    <dsp:sp modelId="{0936D527-C304-4458-BB3D-1F559E6A38F0}">
      <dsp:nvSpPr>
        <dsp:cNvPr id="0" name=""/>
        <dsp:cNvSpPr/>
      </dsp:nvSpPr>
      <dsp:spPr>
        <a:xfrm>
          <a:off x="5472616" y="1512161"/>
          <a:ext cx="2751081" cy="12721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Закрепление материала</a:t>
          </a:r>
        </a:p>
      </dsp:txBody>
      <dsp:txXfrm>
        <a:off x="5534719" y="1574264"/>
        <a:ext cx="2626875" cy="1147985"/>
      </dsp:txXfrm>
    </dsp:sp>
    <dsp:sp modelId="{1E9D25E6-F688-42A6-BB7C-D65A0AB240DD}">
      <dsp:nvSpPr>
        <dsp:cNvPr id="0" name=""/>
        <dsp:cNvSpPr/>
      </dsp:nvSpPr>
      <dsp:spPr>
        <a:xfrm>
          <a:off x="5112559" y="3456379"/>
          <a:ext cx="3556588" cy="10814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Усвоение новых формул</a:t>
          </a:r>
        </a:p>
      </dsp:txBody>
      <dsp:txXfrm>
        <a:off x="5165351" y="3509171"/>
        <a:ext cx="3451004" cy="975875"/>
      </dsp:txXfrm>
    </dsp:sp>
    <dsp:sp modelId="{75E94368-D7A6-4188-AFD4-AA5D39AFF27B}">
      <dsp:nvSpPr>
        <dsp:cNvPr id="0" name=""/>
        <dsp:cNvSpPr/>
      </dsp:nvSpPr>
      <dsp:spPr>
        <a:xfrm>
          <a:off x="2645465" y="5256581"/>
          <a:ext cx="4495011" cy="793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Методический прием</a:t>
          </a:r>
        </a:p>
      </dsp:txBody>
      <dsp:txXfrm>
        <a:off x="2684178" y="5295294"/>
        <a:ext cx="4417585" cy="715616"/>
      </dsp:txXfrm>
    </dsp:sp>
    <dsp:sp modelId="{81A45CEA-8B3C-493E-AC65-6AC3AF9509A7}">
      <dsp:nvSpPr>
        <dsp:cNvPr id="0" name=""/>
        <dsp:cNvSpPr/>
      </dsp:nvSpPr>
      <dsp:spPr>
        <a:xfrm>
          <a:off x="476242" y="3322613"/>
          <a:ext cx="3091283" cy="15078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Перевод единиц измерения</a:t>
          </a:r>
        </a:p>
      </dsp:txBody>
      <dsp:txXfrm>
        <a:off x="549848" y="3396219"/>
        <a:ext cx="2944071" cy="1360610"/>
      </dsp:txXfrm>
    </dsp:sp>
    <dsp:sp modelId="{1EFF4422-FFF9-4BDC-A5A0-5A5A7DB5D988}">
      <dsp:nvSpPr>
        <dsp:cNvPr id="0" name=""/>
        <dsp:cNvSpPr/>
      </dsp:nvSpPr>
      <dsp:spPr>
        <a:xfrm>
          <a:off x="676904" y="1891780"/>
          <a:ext cx="3000751" cy="9696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Игра и привычка</a:t>
          </a:r>
        </a:p>
      </dsp:txBody>
      <dsp:txXfrm>
        <a:off x="724240" y="1939116"/>
        <a:ext cx="2906079" cy="8750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B6E44-76CD-49A3-9AB7-D6084C551EB6}">
      <dsp:nvSpPr>
        <dsp:cNvPr id="0" name=""/>
        <dsp:cNvSpPr/>
      </dsp:nvSpPr>
      <dsp:spPr>
        <a:xfrm>
          <a:off x="24667" y="0"/>
          <a:ext cx="4160149" cy="69847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>
              <a:solidFill>
                <a:schemeClr val="accent2">
                  <a:lumMod val="50000"/>
                </a:schemeClr>
              </a:solidFill>
            </a:rPr>
            <a:t>Устный счет </a:t>
          </a:r>
        </a:p>
      </dsp:txBody>
      <dsp:txXfrm>
        <a:off x="24667" y="0"/>
        <a:ext cx="4160149" cy="2095432"/>
      </dsp:txXfrm>
    </dsp:sp>
    <dsp:sp modelId="{478976BF-DCA5-4894-9E35-44C067793AF2}">
      <dsp:nvSpPr>
        <dsp:cNvPr id="0" name=""/>
        <dsp:cNvSpPr/>
      </dsp:nvSpPr>
      <dsp:spPr>
        <a:xfrm>
          <a:off x="4480810" y="0"/>
          <a:ext cx="4160149" cy="69847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>
              <a:solidFill>
                <a:schemeClr val="accent2">
                  <a:lumMod val="50000"/>
                </a:schemeClr>
              </a:solidFill>
            </a:rPr>
            <a:t>Тренажер</a:t>
          </a:r>
          <a:r>
            <a:rPr lang="ru-RU" sz="6500" kern="1200" dirty="0">
              <a:solidFill>
                <a:schemeClr val="accent2">
                  <a:lumMod val="50000"/>
                </a:schemeClr>
              </a:solidFill>
            </a:rPr>
            <a:t> </a:t>
          </a:r>
        </a:p>
      </dsp:txBody>
      <dsp:txXfrm>
        <a:off x="4480810" y="0"/>
        <a:ext cx="4160149" cy="20954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B6E44-76CD-49A3-9AB7-D6084C551EB6}">
      <dsp:nvSpPr>
        <dsp:cNvPr id="0" name=""/>
        <dsp:cNvSpPr/>
      </dsp:nvSpPr>
      <dsp:spPr>
        <a:xfrm>
          <a:off x="24667" y="0"/>
          <a:ext cx="4160149" cy="69847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>
              <a:solidFill>
                <a:schemeClr val="accent2">
                  <a:lumMod val="50000"/>
                </a:schemeClr>
              </a:solidFill>
            </a:rPr>
            <a:t>Устный счет </a:t>
          </a:r>
        </a:p>
      </dsp:txBody>
      <dsp:txXfrm>
        <a:off x="24667" y="0"/>
        <a:ext cx="4160149" cy="2095432"/>
      </dsp:txXfrm>
    </dsp:sp>
    <dsp:sp modelId="{478976BF-DCA5-4894-9E35-44C067793AF2}">
      <dsp:nvSpPr>
        <dsp:cNvPr id="0" name=""/>
        <dsp:cNvSpPr/>
      </dsp:nvSpPr>
      <dsp:spPr>
        <a:xfrm>
          <a:off x="4480810" y="0"/>
          <a:ext cx="4160149" cy="69847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>
              <a:solidFill>
                <a:schemeClr val="accent2">
                  <a:lumMod val="50000"/>
                </a:schemeClr>
              </a:solidFill>
            </a:rPr>
            <a:t>Тренажер</a:t>
          </a:r>
          <a:r>
            <a:rPr lang="ru-RU" sz="6500" kern="1200" dirty="0">
              <a:solidFill>
                <a:schemeClr val="accent2">
                  <a:lumMod val="50000"/>
                </a:schemeClr>
              </a:solidFill>
            </a:rPr>
            <a:t> </a:t>
          </a:r>
        </a:p>
      </dsp:txBody>
      <dsp:txXfrm>
        <a:off x="4480810" y="0"/>
        <a:ext cx="4160149" cy="20954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B6E44-76CD-49A3-9AB7-D6084C551EB6}">
      <dsp:nvSpPr>
        <dsp:cNvPr id="0" name=""/>
        <dsp:cNvSpPr/>
      </dsp:nvSpPr>
      <dsp:spPr>
        <a:xfrm>
          <a:off x="24667" y="0"/>
          <a:ext cx="4160149" cy="69847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>
              <a:solidFill>
                <a:schemeClr val="accent2">
                  <a:lumMod val="50000"/>
                </a:schemeClr>
              </a:solidFill>
            </a:rPr>
            <a:t>Устный счет </a:t>
          </a:r>
        </a:p>
      </dsp:txBody>
      <dsp:txXfrm>
        <a:off x="24667" y="0"/>
        <a:ext cx="4160149" cy="2095432"/>
      </dsp:txXfrm>
    </dsp:sp>
    <dsp:sp modelId="{478976BF-DCA5-4894-9E35-44C067793AF2}">
      <dsp:nvSpPr>
        <dsp:cNvPr id="0" name=""/>
        <dsp:cNvSpPr/>
      </dsp:nvSpPr>
      <dsp:spPr>
        <a:xfrm>
          <a:off x="4480810" y="0"/>
          <a:ext cx="4160149" cy="69847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>
              <a:solidFill>
                <a:schemeClr val="accent2">
                  <a:lumMod val="50000"/>
                </a:schemeClr>
              </a:solidFill>
            </a:rPr>
            <a:t>Тренажер</a:t>
          </a:r>
          <a:r>
            <a:rPr lang="ru-RU" sz="6500" kern="1200" dirty="0">
              <a:solidFill>
                <a:schemeClr val="accent2">
                  <a:lumMod val="50000"/>
                </a:schemeClr>
              </a:solidFill>
            </a:rPr>
            <a:t> </a:t>
          </a:r>
        </a:p>
      </dsp:txBody>
      <dsp:txXfrm>
        <a:off x="4480810" y="0"/>
        <a:ext cx="4160149" cy="20954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B6E44-76CD-49A3-9AB7-D6084C551EB6}">
      <dsp:nvSpPr>
        <dsp:cNvPr id="0" name=""/>
        <dsp:cNvSpPr/>
      </dsp:nvSpPr>
      <dsp:spPr>
        <a:xfrm>
          <a:off x="24667" y="0"/>
          <a:ext cx="4160149" cy="69847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>
              <a:solidFill>
                <a:schemeClr val="accent2">
                  <a:lumMod val="50000"/>
                </a:schemeClr>
              </a:solidFill>
            </a:rPr>
            <a:t>Устный счет </a:t>
          </a:r>
        </a:p>
      </dsp:txBody>
      <dsp:txXfrm>
        <a:off x="24667" y="0"/>
        <a:ext cx="4160149" cy="2095432"/>
      </dsp:txXfrm>
    </dsp:sp>
    <dsp:sp modelId="{478976BF-DCA5-4894-9E35-44C067793AF2}">
      <dsp:nvSpPr>
        <dsp:cNvPr id="0" name=""/>
        <dsp:cNvSpPr/>
      </dsp:nvSpPr>
      <dsp:spPr>
        <a:xfrm>
          <a:off x="4480810" y="0"/>
          <a:ext cx="4160149" cy="69847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>
              <a:solidFill>
                <a:schemeClr val="accent2">
                  <a:lumMod val="50000"/>
                </a:schemeClr>
              </a:solidFill>
            </a:rPr>
            <a:t>Тренажер</a:t>
          </a:r>
          <a:r>
            <a:rPr lang="ru-RU" sz="6500" kern="1200" dirty="0">
              <a:solidFill>
                <a:schemeClr val="accent2">
                  <a:lumMod val="50000"/>
                </a:schemeClr>
              </a:solidFill>
            </a:rPr>
            <a:t> </a:t>
          </a:r>
        </a:p>
      </dsp:txBody>
      <dsp:txXfrm>
        <a:off x="4480810" y="0"/>
        <a:ext cx="4160149" cy="20954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B6E44-76CD-49A3-9AB7-D6084C551EB6}">
      <dsp:nvSpPr>
        <dsp:cNvPr id="0" name=""/>
        <dsp:cNvSpPr/>
      </dsp:nvSpPr>
      <dsp:spPr>
        <a:xfrm>
          <a:off x="0" y="0"/>
          <a:ext cx="4160149" cy="69847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>
              <a:solidFill>
                <a:schemeClr val="accent2">
                  <a:lumMod val="50000"/>
                </a:schemeClr>
              </a:solidFill>
            </a:rPr>
            <a:t>Устный счет </a:t>
          </a:r>
        </a:p>
      </dsp:txBody>
      <dsp:txXfrm>
        <a:off x="0" y="0"/>
        <a:ext cx="4160149" cy="2095432"/>
      </dsp:txXfrm>
    </dsp:sp>
    <dsp:sp modelId="{478976BF-DCA5-4894-9E35-44C067793AF2}">
      <dsp:nvSpPr>
        <dsp:cNvPr id="0" name=""/>
        <dsp:cNvSpPr/>
      </dsp:nvSpPr>
      <dsp:spPr>
        <a:xfrm>
          <a:off x="4480810" y="0"/>
          <a:ext cx="4160149" cy="69847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>
              <a:solidFill>
                <a:schemeClr val="accent2">
                  <a:lumMod val="50000"/>
                </a:schemeClr>
              </a:solidFill>
            </a:rPr>
            <a:t>Тренажер</a:t>
          </a:r>
          <a:r>
            <a:rPr lang="ru-RU" sz="6500" kern="1200" dirty="0">
              <a:solidFill>
                <a:schemeClr val="accent2">
                  <a:lumMod val="50000"/>
                </a:schemeClr>
              </a:solidFill>
            </a:rPr>
            <a:t> </a:t>
          </a:r>
        </a:p>
      </dsp:txBody>
      <dsp:txXfrm>
        <a:off x="4480810" y="0"/>
        <a:ext cx="4160149" cy="20954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C17D6-601D-4C67-B121-84CD6D39FA18}">
      <dsp:nvSpPr>
        <dsp:cNvPr id="0" name=""/>
        <dsp:cNvSpPr/>
      </dsp:nvSpPr>
      <dsp:spPr>
        <a:xfrm>
          <a:off x="1037" y="294847"/>
          <a:ext cx="4045175" cy="2427105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>
              <a:solidFill>
                <a:schemeClr val="accent2">
                  <a:lumMod val="50000"/>
                </a:schemeClr>
              </a:solidFill>
            </a:rPr>
            <a:t>Индивидуальная работа </a:t>
          </a:r>
        </a:p>
      </dsp:txBody>
      <dsp:txXfrm>
        <a:off x="1037" y="294847"/>
        <a:ext cx="4045175" cy="2427105"/>
      </dsp:txXfrm>
    </dsp:sp>
    <dsp:sp modelId="{C6ACA538-AAD2-4300-9C4D-7416EBAD3448}">
      <dsp:nvSpPr>
        <dsp:cNvPr id="0" name=""/>
        <dsp:cNvSpPr/>
      </dsp:nvSpPr>
      <dsp:spPr>
        <a:xfrm>
          <a:off x="4450730" y="294847"/>
          <a:ext cx="4045175" cy="2427105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>
              <a:solidFill>
                <a:schemeClr val="accent2">
                  <a:lumMod val="50000"/>
                </a:schemeClr>
              </a:solidFill>
            </a:rPr>
            <a:t>Групповая работа </a:t>
          </a:r>
        </a:p>
      </dsp:txBody>
      <dsp:txXfrm>
        <a:off x="4450730" y="294847"/>
        <a:ext cx="4045175" cy="2427105"/>
      </dsp:txXfrm>
    </dsp:sp>
    <dsp:sp modelId="{CE44110F-7319-443F-87CD-46B4BD407B74}">
      <dsp:nvSpPr>
        <dsp:cNvPr id="0" name=""/>
        <dsp:cNvSpPr/>
      </dsp:nvSpPr>
      <dsp:spPr>
        <a:xfrm>
          <a:off x="1037" y="3126470"/>
          <a:ext cx="4045175" cy="2427105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>
              <a:solidFill>
                <a:schemeClr val="accent2">
                  <a:lumMod val="50000"/>
                </a:schemeClr>
              </a:solidFill>
            </a:rPr>
            <a:t>Работа в паре </a:t>
          </a:r>
        </a:p>
      </dsp:txBody>
      <dsp:txXfrm>
        <a:off x="1037" y="3126470"/>
        <a:ext cx="4045175" cy="2427105"/>
      </dsp:txXfrm>
    </dsp:sp>
    <dsp:sp modelId="{252EF532-9AF1-40A6-A5B4-FE9689B31E9D}">
      <dsp:nvSpPr>
        <dsp:cNvPr id="0" name=""/>
        <dsp:cNvSpPr/>
      </dsp:nvSpPr>
      <dsp:spPr>
        <a:xfrm>
          <a:off x="4450730" y="3126470"/>
          <a:ext cx="4045175" cy="2427105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>
              <a:solidFill>
                <a:schemeClr val="accent2">
                  <a:lumMod val="50000"/>
                </a:schemeClr>
              </a:solidFill>
            </a:rPr>
            <a:t>Коллективная работа </a:t>
          </a:r>
        </a:p>
      </dsp:txBody>
      <dsp:txXfrm>
        <a:off x="4450730" y="3126470"/>
        <a:ext cx="4045175" cy="2427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08612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25600" latinLnBrk="0">
      <a:defRPr sz="2000">
        <a:latin typeface="+mj-lt"/>
        <a:ea typeface="+mj-ea"/>
        <a:cs typeface="+mj-cs"/>
        <a:sym typeface="Calibri"/>
      </a:defRPr>
    </a:lvl1pPr>
    <a:lvl2pPr indent="228600" defTabSz="1625600" latinLnBrk="0">
      <a:defRPr sz="2000">
        <a:latin typeface="+mj-lt"/>
        <a:ea typeface="+mj-ea"/>
        <a:cs typeface="+mj-cs"/>
        <a:sym typeface="Calibri"/>
      </a:defRPr>
    </a:lvl2pPr>
    <a:lvl3pPr indent="457200" defTabSz="1625600" latinLnBrk="0">
      <a:defRPr sz="2000">
        <a:latin typeface="+mj-lt"/>
        <a:ea typeface="+mj-ea"/>
        <a:cs typeface="+mj-cs"/>
        <a:sym typeface="Calibri"/>
      </a:defRPr>
    </a:lvl3pPr>
    <a:lvl4pPr indent="685800" defTabSz="1625600" latinLnBrk="0">
      <a:defRPr sz="2000">
        <a:latin typeface="+mj-lt"/>
        <a:ea typeface="+mj-ea"/>
        <a:cs typeface="+mj-cs"/>
        <a:sym typeface="Calibri"/>
      </a:defRPr>
    </a:lvl4pPr>
    <a:lvl5pPr indent="914400" defTabSz="1625600" latinLnBrk="0">
      <a:defRPr sz="2000">
        <a:latin typeface="+mj-lt"/>
        <a:ea typeface="+mj-ea"/>
        <a:cs typeface="+mj-cs"/>
        <a:sym typeface="Calibri"/>
      </a:defRPr>
    </a:lvl5pPr>
    <a:lvl6pPr indent="1143000" defTabSz="1625600" latinLnBrk="0">
      <a:defRPr sz="2000">
        <a:latin typeface="+mj-lt"/>
        <a:ea typeface="+mj-ea"/>
        <a:cs typeface="+mj-cs"/>
        <a:sym typeface="Calibri"/>
      </a:defRPr>
    </a:lvl6pPr>
    <a:lvl7pPr indent="1371600" defTabSz="1625600" latinLnBrk="0">
      <a:defRPr sz="2000">
        <a:latin typeface="+mj-lt"/>
        <a:ea typeface="+mj-ea"/>
        <a:cs typeface="+mj-cs"/>
        <a:sym typeface="Calibri"/>
      </a:defRPr>
    </a:lvl7pPr>
    <a:lvl8pPr indent="1600200" defTabSz="1625600" latinLnBrk="0">
      <a:defRPr sz="2000">
        <a:latin typeface="+mj-lt"/>
        <a:ea typeface="+mj-ea"/>
        <a:cs typeface="+mj-cs"/>
        <a:sym typeface="Calibri"/>
      </a:defRPr>
    </a:lvl8pPr>
    <a:lvl9pPr indent="1828800" defTabSz="1625600" latinLnBrk="0">
      <a:defRPr sz="20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40569"/>
            <a:ext cx="77724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80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7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66186"/>
            <a:ext cx="205740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66186"/>
            <a:ext cx="601980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5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3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875867"/>
            <a:ext cx="77724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875620"/>
            <a:ext cx="77724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0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133602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133602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899833"/>
            <a:ext cx="404018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2046817"/>
            <a:ext cx="4041775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899833"/>
            <a:ext cx="4041775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2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5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3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364067"/>
            <a:ext cx="30083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364069"/>
            <a:ext cx="511175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913469"/>
            <a:ext cx="30083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0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6400801"/>
            <a:ext cx="54864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81703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7156452"/>
            <a:ext cx="54864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9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33602"/>
            <a:ext cx="8229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8475136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EE8B6-6E3C-43DB-9596-4DF3C6574126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8475136"/>
            <a:ext cx="2895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8475136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0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jpg"/><Relationship Id="rId12" Type="http://schemas.openxmlformats.org/officeDocument/2006/relationships/image" Target="../media/image9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8.jpg"/><Relationship Id="rId5" Type="http://schemas.openxmlformats.org/officeDocument/2006/relationships/diagramColors" Target="../diagrams/colors4.xml"/><Relationship Id="rId10" Type="http://schemas.openxmlformats.org/officeDocument/2006/relationships/image" Target="../media/image7.emf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diagramLayout" Target="../diagrams/layout5.xml"/><Relationship Id="rId7" Type="http://schemas.openxmlformats.org/officeDocument/2006/relationships/image" Target="../media/image10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diagramLayout" Target="../diagrams/layout6.xml"/><Relationship Id="rId7" Type="http://schemas.openxmlformats.org/officeDocument/2006/relationships/image" Target="../media/image1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19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Нажмите дважды"/>
          <p:cNvSpPr txBox="1">
            <a:spLocks noGrp="1"/>
          </p:cNvSpPr>
          <p:nvPr>
            <p:ph type="ctrTitle"/>
          </p:nvPr>
        </p:nvSpPr>
        <p:spPr>
          <a:xfrm>
            <a:off x="161764" y="1979712"/>
            <a:ext cx="8892480" cy="267971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Устный счет и работа с тренажерами </a:t>
            </a:r>
            <a:b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математики</a:t>
            </a:r>
          </a:p>
        </p:txBody>
      </p:sp>
      <p:sp>
        <p:nvSpPr>
          <p:cNvPr id="101" name="Нажмите дважды"/>
          <p:cNvSpPr txBox="1">
            <a:spLocks noGrp="1"/>
          </p:cNvSpPr>
          <p:nvPr>
            <p:ph type="subTitle" idx="1"/>
          </p:nvPr>
        </p:nvSpPr>
        <p:spPr>
          <a:xfrm>
            <a:off x="3131840" y="5076056"/>
            <a:ext cx="6382347" cy="16561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Козлова Татьяна Александровна</a:t>
            </a:r>
          </a:p>
          <a:p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учитель математики </a:t>
            </a:r>
            <a:endParaRPr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56175"/>
            <a:ext cx="8712968" cy="24760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83568"/>
            <a:ext cx="8229600" cy="936104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Raleway SemiBold" panose="020B0703030101060003" pitchFamily="34" charset="-52"/>
              </a:rPr>
              <a:t>Пятница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23601314"/>
              </p:ext>
            </p:extLst>
          </p:nvPr>
        </p:nvGraphicFramePr>
        <p:xfrm>
          <a:off x="323528" y="1619672"/>
          <a:ext cx="8640960" cy="698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908" y="3142790"/>
            <a:ext cx="2928983" cy="27003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600" y="6012160"/>
            <a:ext cx="2928983" cy="2448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040" y="3419872"/>
            <a:ext cx="3864651" cy="440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3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2B6E44-76CD-49A3-9AB7-D6084C551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12B6E44-76CD-49A3-9AB7-D6084C551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8976BF-DCA5-4894-9E35-44C067793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478976BF-DCA5-4894-9E35-44C067793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755576"/>
            <a:ext cx="5626968" cy="1524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Raleway SemiBold" panose="020B0703030101060003" pitchFamily="34" charset="-52"/>
              </a:rPr>
              <a:t>Устный счет и тренажер на уроке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38861252"/>
              </p:ext>
            </p:extLst>
          </p:nvPr>
        </p:nvGraphicFramePr>
        <p:xfrm>
          <a:off x="395536" y="2540000"/>
          <a:ext cx="8496944" cy="584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46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EC17D6-601D-4C67-B121-84CD6D39F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CEC17D6-601D-4C67-B121-84CD6D39F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ACA538-AAD2-4300-9C4D-7416EBAD3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C6ACA538-AAD2-4300-9C4D-7416EBAD3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44110F-7319-443F-87CD-46B4BD407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CE44110F-7319-443F-87CD-46B4BD407B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2EF532-9AF1-40A6-A5B4-FE9689B31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252EF532-9AF1-40A6-A5B4-FE9689B31E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755576"/>
            <a:ext cx="5626968" cy="1524000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Raleway SemiBold" panose="020B0703030101060003" pitchFamily="34" charset="-52"/>
              </a:rPr>
              <a:t>Математические мероприятия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184184"/>
              </p:ext>
            </p:extLst>
          </p:nvPr>
        </p:nvGraphicFramePr>
        <p:xfrm>
          <a:off x="179512" y="2411760"/>
          <a:ext cx="878497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633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3F333B-23AC-4789-9DA6-8D037B33C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F3F333B-23AC-4789-9DA6-8D037B33C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D9F5F8-9FE6-4445-9BF8-0A0362B05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34D9F5F8-9FE6-4445-9BF8-0A0362B054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04805E-EB07-41C5-B920-23C6353EC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A704805E-EB07-41C5-B920-23C6353ECC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3E9607-DD18-4BF6-B25A-C8058BB14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F83E9607-DD18-4BF6-B25A-C8058BB14B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4B005A-5A44-44D4-A001-1A9008D13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0A4B005A-5A44-44D4-A001-1A9008D13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7012C7-2D47-496A-B7F2-8F3C557A9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817012C7-2D47-496A-B7F2-8F3C557A9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755576"/>
            <a:ext cx="5626968" cy="1524000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Raleway SemiBold" panose="020B0703030101060003" pitchFamily="34" charset="-52"/>
              </a:rPr>
              <a:t>Ресурсы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900249"/>
              </p:ext>
            </p:extLst>
          </p:nvPr>
        </p:nvGraphicFramePr>
        <p:xfrm>
          <a:off x="179512" y="2411760"/>
          <a:ext cx="878497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063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3F333B-23AC-4789-9DA6-8D037B33C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F3F333B-23AC-4789-9DA6-8D037B33C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D9F5F8-9FE6-4445-9BF8-0A0362B05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34D9F5F8-9FE6-4445-9BF8-0A0362B054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04805E-EB07-41C5-B920-23C6353EC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A704805E-EB07-41C5-B920-23C6353ECC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3E9607-DD18-4BF6-B25A-C8058BB14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F83E9607-DD18-4BF6-B25A-C8058BB14B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4B005A-5A44-44D4-A001-1A9008D13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0A4B005A-5A44-44D4-A001-1A9008D13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7012C7-2D47-496A-B7F2-8F3C557A9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817012C7-2D47-496A-B7F2-8F3C557A9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31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292080"/>
            <a:ext cx="5410944" cy="1524000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accent2">
                    <a:lumMod val="50000"/>
                  </a:schemeClr>
                </a:solidFill>
                <a:latin typeface="Raleway SemiBold" panose="020B0703030101060003" pitchFamily="34" charset="-52"/>
              </a:rPr>
              <a:t>Почему так важен устный счет и тренажер?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95536"/>
            <a:ext cx="6552728" cy="6552728"/>
          </a:xfrm>
        </p:spPr>
      </p:pic>
    </p:spTree>
    <p:extLst>
      <p:ext uri="{BB962C8B-B14F-4D97-AF65-F5344CB8AC3E}">
        <p14:creationId xmlns:p14="http://schemas.microsoft.com/office/powerpoint/2010/main" val="1473816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75890"/>
              </p:ext>
            </p:extLst>
          </p:nvPr>
        </p:nvGraphicFramePr>
        <p:xfrm>
          <a:off x="395536" y="1187624"/>
          <a:ext cx="8435280" cy="719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521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B9A4D0-DAB9-448E-B689-ED934057A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2A0497-8F79-4A8D-BC28-E44377257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AC7FE8-359D-4282-B712-CA2BA5EB4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AF06B0-B351-4023-A00F-F6C7AB833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524814-4EBA-469B-9056-7E5942D43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72FBCE-53C3-48C2-94B9-32A04C5E5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76C92D-6706-4BBF-8F66-9676BCC92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FED7A1-4E54-438D-9E92-6DD6DFD2F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25AD14-FE71-4CB7-A9A8-726F72F7B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83AF1B-5C8A-4050-8983-163CBA08D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89A491-1B3B-45B0-8435-8C10D6CC7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5331F6-ABEA-4C51-8C1D-5729FC6DF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912670-F08B-496F-A86C-AEF75E6BE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6DAFC5-437F-4216-A964-D7B57027D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95536"/>
            <a:ext cx="8229600" cy="15240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Raleway SemiBold" panose="020B0703030101060003" pitchFamily="34" charset="-52"/>
              </a:rPr>
              <a:t>Виды устного счета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008222"/>
              </p:ext>
            </p:extLst>
          </p:nvPr>
        </p:nvGraphicFramePr>
        <p:xfrm>
          <a:off x="107504" y="1691680"/>
          <a:ext cx="9036496" cy="6912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744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CEFC1D-76C9-474C-91E0-94BD1B5FF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FCEFC1D-76C9-474C-91E0-94BD1B5FF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146445-FA2F-4F0C-B204-BB1E1274B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2B146445-FA2F-4F0C-B204-BB1E1274B6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36D527-C304-4458-BB3D-1F559E6A3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936D527-C304-4458-BB3D-1F559E6A3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9D25E6-F688-42A6-BB7C-D65A0AB24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E9D25E6-F688-42A6-BB7C-D65A0AB24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E94368-D7A6-4188-AFD4-AA5D39AFF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75E94368-D7A6-4188-AFD4-AA5D39AFF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A45CEA-8B3C-493E-AC65-6AC3AF950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81A45CEA-8B3C-493E-AC65-6AC3AF950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FF4422-FFF9-4BDC-A5A0-5A5A7DB5D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1EFF4422-FFF9-4BDC-A5A0-5A5A7DB5D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676" y="671736"/>
            <a:ext cx="8229600" cy="15240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Raleway SemiBold" panose="020B0703030101060003" pitchFamily="34" charset="-52"/>
              </a:rPr>
              <a:t>Виды работы с тренажерами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692629"/>
              </p:ext>
            </p:extLst>
          </p:nvPr>
        </p:nvGraphicFramePr>
        <p:xfrm>
          <a:off x="107504" y="2195736"/>
          <a:ext cx="892899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919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CEFC1D-76C9-474C-91E0-94BD1B5FF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FCEFC1D-76C9-474C-91E0-94BD1B5FF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146445-FA2F-4F0C-B204-BB1E1274B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2B146445-FA2F-4F0C-B204-BB1E1274B6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36D527-C304-4458-BB3D-1F559E6A3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936D527-C304-4458-BB3D-1F559E6A3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9D25E6-F688-42A6-BB7C-D65A0AB24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E9D25E6-F688-42A6-BB7C-D65A0AB24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E94368-D7A6-4188-AFD4-AA5D39AFF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75E94368-D7A6-4188-AFD4-AA5D39AFF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A45CEA-8B3C-493E-AC65-6AC3AF950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81A45CEA-8B3C-493E-AC65-6AC3AF950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FF4422-FFF9-4BDC-A5A0-5A5A7DB5D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1EFF4422-FFF9-4BDC-A5A0-5A5A7DB5D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83568"/>
            <a:ext cx="8229600" cy="936104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Raleway SemiBold" panose="020B0703030101060003" pitchFamily="34" charset="-52"/>
              </a:rPr>
              <a:t>Понедельник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95786976"/>
              </p:ext>
            </p:extLst>
          </p:nvPr>
        </p:nvGraphicFramePr>
        <p:xfrm>
          <a:off x="323528" y="1619672"/>
          <a:ext cx="8640960" cy="698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300192"/>
            <a:ext cx="3777458" cy="21446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6" y="2998653"/>
            <a:ext cx="3656869" cy="11084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9" y="4175623"/>
            <a:ext cx="3489184" cy="20438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1104" y="3162018"/>
            <a:ext cx="4025280" cy="12416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270" y="4498967"/>
            <a:ext cx="4154948" cy="14796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00214" y="6094860"/>
            <a:ext cx="3447060" cy="240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8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2B6E44-76CD-49A3-9AB7-D6084C551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12B6E44-76CD-49A3-9AB7-D6084C551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8976BF-DCA5-4894-9E35-44C067793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478976BF-DCA5-4894-9E35-44C067793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AtOnc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83568"/>
            <a:ext cx="8229600" cy="936104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Raleway SemiBold" panose="020B0703030101060003" pitchFamily="34" charset="-52"/>
              </a:rPr>
              <a:t>Вторник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95786976"/>
              </p:ext>
            </p:extLst>
          </p:nvPr>
        </p:nvGraphicFramePr>
        <p:xfrm>
          <a:off x="323528" y="1619672"/>
          <a:ext cx="8640960" cy="698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3" y="3059832"/>
            <a:ext cx="1746463" cy="5400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4006" y="3059832"/>
            <a:ext cx="2167346" cy="5400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6056" y="3151832"/>
            <a:ext cx="36703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4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2B6E44-76CD-49A3-9AB7-D6084C551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12B6E44-76CD-49A3-9AB7-D6084C551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8976BF-DCA5-4894-9E35-44C067793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478976BF-DCA5-4894-9E35-44C067793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83568"/>
            <a:ext cx="8229600" cy="936104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Raleway SemiBold" panose="020B0703030101060003" pitchFamily="34" charset="-52"/>
              </a:rPr>
              <a:t>Среда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95786976"/>
              </p:ext>
            </p:extLst>
          </p:nvPr>
        </p:nvGraphicFramePr>
        <p:xfrm>
          <a:off x="323528" y="1619672"/>
          <a:ext cx="8640960" cy="698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3131840"/>
            <a:ext cx="3924340" cy="52278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6096" y="3131840"/>
            <a:ext cx="298642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6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2B6E44-76CD-49A3-9AB7-D6084C551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12B6E44-76CD-49A3-9AB7-D6084C551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8976BF-DCA5-4894-9E35-44C067793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478976BF-DCA5-4894-9E35-44C067793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83568"/>
            <a:ext cx="8229600" cy="936104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Raleway SemiBold" panose="020B0703030101060003" pitchFamily="34" charset="-52"/>
              </a:rPr>
              <a:t>Четверг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95786976"/>
              </p:ext>
            </p:extLst>
          </p:nvPr>
        </p:nvGraphicFramePr>
        <p:xfrm>
          <a:off x="323528" y="1619672"/>
          <a:ext cx="8640960" cy="698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3231535"/>
            <a:ext cx="3851526" cy="22486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552" y="5948256"/>
            <a:ext cx="3852518" cy="2160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040" y="3217905"/>
            <a:ext cx="2062166" cy="27495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9017" y="3217905"/>
            <a:ext cx="1743075" cy="36766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1128" y="6158283"/>
            <a:ext cx="1513120" cy="225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1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2B6E44-76CD-49A3-9AB7-D6084C551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12B6E44-76CD-49A3-9AB7-D6084C551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8976BF-DCA5-4894-9E35-44C067793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478976BF-DCA5-4894-9E35-44C067793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1681</TotalTime>
  <Words>119</Words>
  <Application>Microsoft Office PowerPoint</Application>
  <PresentationFormat>Произвольный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Устный счет и работа с тренажерами  на уроках математики</vt:lpstr>
      <vt:lpstr>Почему так важен устный счет и тренажер?</vt:lpstr>
      <vt:lpstr>Презентация PowerPoint</vt:lpstr>
      <vt:lpstr>Виды устного счета</vt:lpstr>
      <vt:lpstr>Виды работы с тренажерами </vt:lpstr>
      <vt:lpstr>Понедельник</vt:lpstr>
      <vt:lpstr>Вторник</vt:lpstr>
      <vt:lpstr>Среда</vt:lpstr>
      <vt:lpstr>Четверг </vt:lpstr>
      <vt:lpstr>Пятница</vt:lpstr>
      <vt:lpstr>Устный счет и тренажер на уроке</vt:lpstr>
      <vt:lpstr>Математические мероприятия</vt:lpstr>
      <vt:lpstr>Ресурсы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Дмитрос Чернаков</dc:creator>
  <cp:lastModifiedBy>Дмитрос Чернаков</cp:lastModifiedBy>
  <cp:revision>23</cp:revision>
  <dcterms:modified xsi:type="dcterms:W3CDTF">2025-04-10T09:03:25Z</dcterms:modified>
</cp:coreProperties>
</file>