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10"/>
  </p:notesMasterIdLst>
  <p:sldIdLst>
    <p:sldId id="256" r:id="rId2"/>
    <p:sldId id="266" r:id="rId3"/>
    <p:sldId id="258" r:id="rId4"/>
    <p:sldId id="259" r:id="rId5"/>
    <p:sldId id="269" r:id="rId6"/>
    <p:sldId id="270" r:id="rId7"/>
    <p:sldId id="268" r:id="rId8"/>
    <p:sldId id="257" r:id="rId9"/>
  </p:sldIdLst>
  <p:sldSz cx="9144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35E2642-AE6A-498D-950E-043693E00994}">
          <p14:sldIdLst/>
        </p14:section>
        <p14:section name="Раздел без заголовка" id="{E5365CD3-2337-4023-B6D5-766339E94374}">
          <p14:sldIdLst>
            <p14:sldId id="256"/>
            <p14:sldId id="266"/>
            <p14:sldId id="258"/>
            <p14:sldId id="259"/>
            <p14:sldId id="269"/>
            <p14:sldId id="270"/>
            <p14:sldId id="268"/>
            <p14:sldId id="25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7" autoAdjust="0"/>
  </p:normalViewPr>
  <p:slideViewPr>
    <p:cSldViewPr>
      <p:cViewPr>
        <p:scale>
          <a:sx n="90" d="100"/>
          <a:sy n="90" d="100"/>
        </p:scale>
        <p:origin x="-2196" y="60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08612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25600" latinLnBrk="0">
      <a:defRPr sz="2000">
        <a:latin typeface="+mj-lt"/>
        <a:ea typeface="+mj-ea"/>
        <a:cs typeface="+mj-cs"/>
        <a:sym typeface="Calibri"/>
      </a:defRPr>
    </a:lvl1pPr>
    <a:lvl2pPr indent="228600" defTabSz="1625600" latinLnBrk="0">
      <a:defRPr sz="2000">
        <a:latin typeface="+mj-lt"/>
        <a:ea typeface="+mj-ea"/>
        <a:cs typeface="+mj-cs"/>
        <a:sym typeface="Calibri"/>
      </a:defRPr>
    </a:lvl2pPr>
    <a:lvl3pPr indent="457200" defTabSz="1625600" latinLnBrk="0">
      <a:defRPr sz="2000">
        <a:latin typeface="+mj-lt"/>
        <a:ea typeface="+mj-ea"/>
        <a:cs typeface="+mj-cs"/>
        <a:sym typeface="Calibri"/>
      </a:defRPr>
    </a:lvl3pPr>
    <a:lvl4pPr indent="685800" defTabSz="1625600" latinLnBrk="0">
      <a:defRPr sz="2000">
        <a:latin typeface="+mj-lt"/>
        <a:ea typeface="+mj-ea"/>
        <a:cs typeface="+mj-cs"/>
        <a:sym typeface="Calibri"/>
      </a:defRPr>
    </a:lvl4pPr>
    <a:lvl5pPr indent="914400" defTabSz="1625600" latinLnBrk="0">
      <a:defRPr sz="2000">
        <a:latin typeface="+mj-lt"/>
        <a:ea typeface="+mj-ea"/>
        <a:cs typeface="+mj-cs"/>
        <a:sym typeface="Calibri"/>
      </a:defRPr>
    </a:lvl5pPr>
    <a:lvl6pPr indent="1143000" defTabSz="1625600" latinLnBrk="0">
      <a:defRPr sz="2000">
        <a:latin typeface="+mj-lt"/>
        <a:ea typeface="+mj-ea"/>
        <a:cs typeface="+mj-cs"/>
        <a:sym typeface="Calibri"/>
      </a:defRPr>
    </a:lvl6pPr>
    <a:lvl7pPr indent="1371600" defTabSz="1625600" latinLnBrk="0">
      <a:defRPr sz="2000">
        <a:latin typeface="+mj-lt"/>
        <a:ea typeface="+mj-ea"/>
        <a:cs typeface="+mj-cs"/>
        <a:sym typeface="Calibri"/>
      </a:defRPr>
    </a:lvl7pPr>
    <a:lvl8pPr indent="1600200" defTabSz="1625600" latinLnBrk="0">
      <a:defRPr sz="2000">
        <a:latin typeface="+mj-lt"/>
        <a:ea typeface="+mj-ea"/>
        <a:cs typeface="+mj-cs"/>
        <a:sym typeface="Calibri"/>
      </a:defRPr>
    </a:lvl8pPr>
    <a:lvl9pPr indent="1828800" defTabSz="1625600" latinLnBrk="0">
      <a:defRPr sz="20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40569"/>
            <a:ext cx="77724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80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7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66186"/>
            <a:ext cx="205740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66186"/>
            <a:ext cx="601980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5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3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875867"/>
            <a:ext cx="77724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875620"/>
            <a:ext cx="77724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0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133602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133602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899833"/>
            <a:ext cx="404018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2046817"/>
            <a:ext cx="4041775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899833"/>
            <a:ext cx="4041775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2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5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3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364067"/>
            <a:ext cx="30083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364069"/>
            <a:ext cx="511175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913469"/>
            <a:ext cx="30083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0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6400801"/>
            <a:ext cx="54864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81703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7156452"/>
            <a:ext cx="54864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9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33602"/>
            <a:ext cx="8229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8475136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EE8B6-6E3C-43DB-9596-4DF3C657412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8475136"/>
            <a:ext cx="2895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8475136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Нажмите дважды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Высокооплачиваемые </a:t>
            </a:r>
            <a:r>
              <a:rPr lang="ru-RU" dirty="0" smtClean="0"/>
              <a:t>ни</a:t>
            </a:r>
            <a:r>
              <a:rPr lang="ru-RU" dirty="0"/>
              <a:t>ш</a:t>
            </a:r>
            <a:r>
              <a:rPr lang="ru-RU" dirty="0" smtClean="0"/>
              <a:t>и </a:t>
            </a:r>
            <a:r>
              <a:rPr lang="ru-RU" dirty="0"/>
              <a:t>в репетиторском бизнесе</a:t>
            </a:r>
            <a:endParaRPr dirty="0"/>
          </a:p>
        </p:txBody>
      </p:sp>
      <p:sp>
        <p:nvSpPr>
          <p:cNvPr id="101" name="Нажмите дважды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ru-RU" dirty="0"/>
              <a:t>Трофимова Вера Сергеевна, репетитор по истории и обществознанию, соучредитель онлайн-школы  и сообщества репетиторов TUTOR_UP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06DC7D-90BC-5251-98F8-F8877E8C3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166DF15-6247-5A97-3F6C-F662D43DB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133602"/>
            <a:ext cx="4968552" cy="639883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Руководитель образовательного центра</a:t>
            </a:r>
          </a:p>
          <a:p>
            <a:r>
              <a:rPr lang="ru-RU" dirty="0"/>
              <a:t>15 лет в преподавании, в том числе в школе</a:t>
            </a:r>
          </a:p>
          <a:p>
            <a:r>
              <a:rPr lang="ru-RU" dirty="0"/>
              <a:t>Выпускница МГПУ, РГГУ</a:t>
            </a:r>
          </a:p>
          <a:p>
            <a:r>
              <a:rPr lang="ru-RU" dirty="0"/>
              <a:t>Участник ряда международных конференций</a:t>
            </a:r>
          </a:p>
          <a:p>
            <a:r>
              <a:rPr lang="ru-RU" dirty="0"/>
              <a:t>Работаю с узкими нишами: ДВИ, олимпиады, профильные школы</a:t>
            </a:r>
          </a:p>
          <a:p>
            <a:r>
              <a:rPr lang="ru-RU" dirty="0"/>
              <a:t>Выпустила 500+ довольных выпускников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DCBFC14-FBF3-0EFD-FE1D-AB176A13A2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8940" r="7288" b="10755"/>
          <a:stretch/>
        </p:blipFill>
        <p:spPr>
          <a:xfrm rot="5400000">
            <a:off x="4388086" y="3083423"/>
            <a:ext cx="5248064" cy="390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5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Олимпиады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ru-RU" dirty="0" err="1"/>
              <a:t>ВсОШ</a:t>
            </a:r>
            <a:r>
              <a:rPr lang="ru-RU" dirty="0"/>
              <a:t>, перечневые)</a:t>
            </a:r>
          </a:p>
          <a:p>
            <a:r>
              <a:rPr lang="ru-RU" dirty="0"/>
              <a:t>ДВИ</a:t>
            </a:r>
          </a:p>
          <a:p>
            <a:r>
              <a:rPr lang="ru-RU" dirty="0"/>
              <a:t>Конкурсы</a:t>
            </a:r>
          </a:p>
          <a:p>
            <a:r>
              <a:rPr lang="ru-RU" dirty="0"/>
              <a:t>Подготовка к </a:t>
            </a:r>
            <a:r>
              <a:rPr lang="ru-RU" dirty="0" err="1"/>
              <a:t>спецэкзаменам</a:t>
            </a:r>
            <a:r>
              <a:rPr lang="ru-RU" dirty="0"/>
              <a:t> </a:t>
            </a:r>
            <a:r>
              <a:rPr lang="en-US" dirty="0"/>
              <a:t>(TOEFL,</a:t>
            </a:r>
            <a:r>
              <a:rPr lang="ru-RU" dirty="0"/>
              <a:t> </a:t>
            </a:r>
            <a:r>
              <a:rPr lang="en-US" dirty="0"/>
              <a:t>IELTS)</a:t>
            </a:r>
            <a:endParaRPr lang="ru-RU" dirty="0"/>
          </a:p>
          <a:p>
            <a:r>
              <a:rPr lang="ru-RU" dirty="0"/>
              <a:t>Подготовка к поступлению в профильные школы и </a:t>
            </a:r>
            <a:r>
              <a:rPr lang="ru-RU" dirty="0" err="1"/>
              <a:t>предуниверсарии</a:t>
            </a:r>
            <a:endParaRPr lang="ru-RU" dirty="0"/>
          </a:p>
          <a:p>
            <a:r>
              <a:rPr lang="ru-RU" dirty="0"/>
              <a:t>Преподавание предмета на иностранном языке</a:t>
            </a:r>
          </a:p>
        </p:txBody>
      </p:sp>
    </p:spTree>
    <p:extLst>
      <p:ext uri="{BB962C8B-B14F-4D97-AF65-F5344CB8AC3E}">
        <p14:creationId xmlns:p14="http://schemas.microsoft.com/office/powerpoint/2010/main" val="3607444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Профильные школы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Лицей НИУ ВШЭ</a:t>
            </a:r>
          </a:p>
          <a:p>
            <a:r>
              <a:rPr lang="ru-RU" dirty="0"/>
              <a:t>Лицей им. Плеханова</a:t>
            </a:r>
          </a:p>
          <a:p>
            <a:r>
              <a:rPr lang="ru-RU" dirty="0"/>
              <a:t>Лицей при Финансовом университете</a:t>
            </a:r>
          </a:p>
          <a:p>
            <a:r>
              <a:rPr lang="ru-RU" dirty="0"/>
              <a:t>Гимназия РГУ им .Косыгина</a:t>
            </a:r>
          </a:p>
          <a:p>
            <a:r>
              <a:rPr lang="ru-RU" dirty="0"/>
              <a:t>Университетская гимназия МГУ</a:t>
            </a:r>
          </a:p>
          <a:p>
            <a:r>
              <a:rPr lang="ru-RU" dirty="0"/>
              <a:t>Школа 1253</a:t>
            </a:r>
          </a:p>
          <a:p>
            <a:r>
              <a:rPr lang="ru-RU" dirty="0"/>
              <a:t>Школа 1535</a:t>
            </a:r>
          </a:p>
          <a:p>
            <a:r>
              <a:rPr lang="ru-RU" dirty="0"/>
              <a:t>Школа 1514</a:t>
            </a:r>
          </a:p>
          <a:p>
            <a:r>
              <a:rPr lang="ru-RU" dirty="0"/>
              <a:t>Школа 57</a:t>
            </a:r>
          </a:p>
          <a:p>
            <a:r>
              <a:rPr lang="ru-RU" dirty="0"/>
              <a:t>Школа 1568</a:t>
            </a:r>
          </a:p>
          <a:p>
            <a:r>
              <a:rPr lang="ru-RU" dirty="0"/>
              <a:t>Школа 1501</a:t>
            </a:r>
          </a:p>
          <a:p>
            <a:r>
              <a:rPr lang="ru-RU" dirty="0"/>
              <a:t>Школа 171</a:t>
            </a:r>
          </a:p>
          <a:p>
            <a:r>
              <a:rPr lang="ru-RU" dirty="0"/>
              <a:t>Школа 1234</a:t>
            </a:r>
          </a:p>
          <a:p>
            <a:r>
              <a:rPr lang="ru-RU" dirty="0"/>
              <a:t>И </a:t>
            </a:r>
            <a:r>
              <a:rPr lang="ru-RU" dirty="0" err="1"/>
              <a:t>др</a:t>
            </a:r>
            <a:r>
              <a:rPr lang="ru-RU" dirty="0"/>
              <a:t> в ТОП-100 (преимущественно в ЦАО, ЗАО, ЮЗАО)</a:t>
            </a:r>
          </a:p>
        </p:txBody>
      </p:sp>
    </p:spTree>
    <p:extLst>
      <p:ext uri="{BB962C8B-B14F-4D97-AF65-F5344CB8AC3E}">
        <p14:creationId xmlns:p14="http://schemas.microsoft.com/office/powerpoint/2010/main" val="148986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ACBD22-E6B0-32EA-D6A9-D9A37202B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Олимпиады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D0F5015-1C00-B47B-97A3-72F3F9B8E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ВсОш</a:t>
            </a:r>
            <a:endParaRPr lang="ru-RU" dirty="0"/>
          </a:p>
          <a:p>
            <a:r>
              <a:rPr lang="ru-RU" dirty="0"/>
              <a:t>МОШ</a:t>
            </a:r>
          </a:p>
          <a:p>
            <a:r>
              <a:rPr lang="ru-RU" dirty="0"/>
              <a:t>Высшая проба</a:t>
            </a:r>
          </a:p>
          <a:p>
            <a:r>
              <a:rPr lang="ru-RU" dirty="0"/>
              <a:t>Твоя миссия – финансист</a:t>
            </a:r>
          </a:p>
          <a:p>
            <a:r>
              <a:rPr lang="ru-RU" dirty="0"/>
              <a:t>Ломоносов</a:t>
            </a:r>
          </a:p>
          <a:p>
            <a:r>
              <a:rPr lang="ru-RU" dirty="0"/>
              <a:t>Покори </a:t>
            </a:r>
            <a:r>
              <a:rPr lang="ru-RU" dirty="0" err="1"/>
              <a:t>воробьевы</a:t>
            </a:r>
            <a:r>
              <a:rPr lang="ru-RU" dirty="0"/>
              <a:t> горы</a:t>
            </a:r>
          </a:p>
          <a:p>
            <a:r>
              <a:rPr lang="ru-RU" dirty="0"/>
              <a:t>Олимпиада РАНХиГС</a:t>
            </a:r>
          </a:p>
          <a:p>
            <a:r>
              <a:rPr lang="ru-RU" dirty="0"/>
              <a:t>Олимпиада </a:t>
            </a:r>
            <a:r>
              <a:rPr lang="ru-RU" dirty="0" err="1"/>
              <a:t>СпбГУ</a:t>
            </a:r>
            <a:endParaRPr lang="ru-RU" dirty="0"/>
          </a:p>
          <a:p>
            <a:r>
              <a:rPr lang="ru-RU" dirty="0"/>
              <a:t>Изумруд и другие</a:t>
            </a:r>
          </a:p>
        </p:txBody>
      </p:sp>
    </p:spTree>
    <p:extLst>
      <p:ext uri="{BB962C8B-B14F-4D97-AF65-F5344CB8AC3E}">
        <p14:creationId xmlns:p14="http://schemas.microsoft.com/office/powerpoint/2010/main" val="74128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B3924A-94C6-8A99-7D7D-0E1B1933C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3649E89-E5DF-16A1-4D6A-21EDFAD74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3"/>
            <a:ext cx="8229600" cy="4238598"/>
          </a:xfrm>
        </p:spPr>
        <p:txBody>
          <a:bodyPr/>
          <a:lstStyle/>
          <a:p>
            <a:r>
              <a:rPr lang="ru-RU" dirty="0"/>
              <a:t>Исследовательские проекты</a:t>
            </a:r>
          </a:p>
          <a:p>
            <a:r>
              <a:rPr lang="ru-RU" dirty="0"/>
              <a:t>Творческие конкурсы</a:t>
            </a:r>
          </a:p>
          <a:p>
            <a:r>
              <a:rPr lang="ru-RU" dirty="0"/>
              <a:t>Тьюторство как направление работы</a:t>
            </a:r>
          </a:p>
          <a:p>
            <a:r>
              <a:rPr lang="ru-RU" dirty="0"/>
              <a:t>Маршрутизация обучения и траектория обучения</a:t>
            </a:r>
          </a:p>
          <a:p>
            <a:r>
              <a:rPr lang="en-US" dirty="0"/>
              <a:t>WorldSkills Juniors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12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EB55B4D-C5BB-9A5D-305C-31B600B4E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2B5EA0-BCD7-376D-46C7-DC3B36964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691680"/>
            <a:ext cx="8229600" cy="2172072"/>
          </a:xfrm>
        </p:spPr>
        <p:txBody>
          <a:bodyPr>
            <a:normAutofit/>
          </a:bodyPr>
          <a:lstStyle/>
          <a:p>
            <a:r>
              <a:rPr lang="ru-RU" dirty="0"/>
              <a:t>Спасибо за внимание!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Подписывайтесь на мой ТГ-канал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69831FB6-D5DC-6C89-3916-B2A6E4B4F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9" r="-991" b="29129"/>
          <a:stretch/>
        </p:blipFill>
        <p:spPr>
          <a:xfrm>
            <a:off x="683568" y="4283968"/>
            <a:ext cx="3253607" cy="35956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C55F1FE-A7E4-1814-EB54-E384DFA872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914393"/>
            <a:ext cx="2947616" cy="294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98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3180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177</Words>
  <Application>Microsoft Office PowerPoint</Application>
  <PresentationFormat>Произвольный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Высокооплачиваемые ниши в репетиторском бизнесе</vt:lpstr>
      <vt:lpstr>Презентация PowerPoint</vt:lpstr>
      <vt:lpstr>Презентация PowerPoint</vt:lpstr>
      <vt:lpstr>Профильные школы</vt:lpstr>
      <vt:lpstr>Олимпиады</vt:lpstr>
      <vt:lpstr>Конкурсы</vt:lpstr>
      <vt:lpstr>Спасибо за внимание!  Подписывайтесь на мой ТГ-канал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Дмитрос Чернаков</dc:creator>
  <cp:lastModifiedBy>Павел Кукушкин</cp:lastModifiedBy>
  <cp:revision>6</cp:revision>
  <dcterms:modified xsi:type="dcterms:W3CDTF">2025-03-18T10:17:33Z</dcterms:modified>
</cp:coreProperties>
</file>