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3"/>
  </p:notesMasterIdLst>
  <p:sldIdLst>
    <p:sldId id="256" r:id="rId2"/>
    <p:sldId id="266" r:id="rId3"/>
    <p:sldId id="258" r:id="rId4"/>
    <p:sldId id="267" r:id="rId5"/>
    <p:sldId id="270" r:id="rId6"/>
    <p:sldId id="259" r:id="rId7"/>
    <p:sldId id="271" r:id="rId8"/>
    <p:sldId id="269" r:id="rId9"/>
    <p:sldId id="272" r:id="rId10"/>
    <p:sldId id="268" r:id="rId11"/>
    <p:sldId id="257" r:id="rId12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56"/>
            <p14:sldId id="266"/>
            <p14:sldId id="258"/>
            <p14:sldId id="267"/>
            <p14:sldId id="270"/>
            <p14:sldId id="259"/>
            <p14:sldId id="271"/>
            <p14:sldId id="269"/>
            <p14:sldId id="272"/>
            <p14:sldId id="268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>
      <p:cViewPr>
        <p:scale>
          <a:sx n="90" d="100"/>
          <a:sy n="90" d="100"/>
        </p:scale>
        <p:origin x="-606" y="-6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Нажмите дважды"/>
          <p:cNvSpPr txBox="1">
            <a:spLocks noGrp="1"/>
          </p:cNvSpPr>
          <p:nvPr>
            <p:ph type="ctrTitle"/>
          </p:nvPr>
        </p:nvSpPr>
        <p:spPr>
          <a:xfrm>
            <a:off x="611560" y="1835697"/>
            <a:ext cx="7846640" cy="29649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6000" b="1" dirty="0"/>
              <a:t>Репетиторство</a:t>
            </a:r>
            <a:br>
              <a:rPr lang="ru-RU" sz="6000" b="1" dirty="0"/>
            </a:br>
            <a:r>
              <a:rPr lang="ru-RU" sz="6000" b="1" dirty="0"/>
              <a:t> как стиль жизни</a:t>
            </a:r>
            <a:endParaRPr sz="6000" b="1" dirty="0"/>
          </a:p>
        </p:txBody>
      </p:sp>
      <p:sp>
        <p:nvSpPr>
          <p:cNvPr id="101" name="Нажмите дважды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dirty="0"/>
              <a:t>Трофимова Вера Сергеевна, репетитор по истории и обществознанию, соучредитель онлайн-школы  и сообщества репетиторов TUTOR_UP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B55B4D-C5BB-9A5D-305C-31B600B4E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B5EA0-BCD7-376D-46C7-DC3B3696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91680"/>
            <a:ext cx="8229600" cy="2172072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Подписывайтесь на мой ТГ-канал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9831FB6-D5DC-6C89-3916-B2A6E4B4F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r="-991" b="29129"/>
          <a:stretch/>
        </p:blipFill>
        <p:spPr>
          <a:xfrm>
            <a:off x="683568" y="4283968"/>
            <a:ext cx="3253607" cy="35956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55F1FE-A7E4-1814-EB54-E384DFA87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14393"/>
            <a:ext cx="2947616" cy="29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9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06DC7D-90BC-5251-98F8-F8877E8C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66DF15-6247-5A97-3F6C-F662D43D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3602"/>
            <a:ext cx="4968552" cy="639883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Руководитель образовательного центра</a:t>
            </a:r>
          </a:p>
          <a:p>
            <a:r>
              <a:rPr lang="ru-RU" dirty="0"/>
              <a:t>15 лет в преподавании, в том числе в школе</a:t>
            </a:r>
          </a:p>
          <a:p>
            <a:r>
              <a:rPr lang="ru-RU" dirty="0"/>
              <a:t>Выпускница МГПУ, РГГУ</a:t>
            </a:r>
          </a:p>
          <a:p>
            <a:r>
              <a:rPr lang="ru-RU" dirty="0"/>
              <a:t>Участник ряда международных конференций</a:t>
            </a:r>
          </a:p>
          <a:p>
            <a:r>
              <a:rPr lang="ru-RU" dirty="0"/>
              <a:t>Работаю с узкими нишами: ДВИ, олимпиады, профильные школы</a:t>
            </a:r>
          </a:p>
          <a:p>
            <a:r>
              <a:rPr lang="ru-RU" dirty="0"/>
              <a:t>Выпустила 500+ довольных выпускников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CBFC14-FBF3-0EFD-FE1D-AB176A13A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940" r="7288" b="10755"/>
          <a:stretch/>
        </p:blipFill>
        <p:spPr>
          <a:xfrm rot="5400000">
            <a:off x="4388086" y="3083423"/>
            <a:ext cx="5248064" cy="39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7584"/>
            <a:ext cx="8229600" cy="1062600"/>
          </a:xfrm>
        </p:spPr>
        <p:txBody>
          <a:bodyPr/>
          <a:lstStyle/>
          <a:p>
            <a:r>
              <a:rPr lang="ru-RU" dirty="0"/>
              <a:t>Профессия «Репетитор»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Мир изменился – возник запрос на высококачественное образование!</a:t>
            </a:r>
          </a:p>
          <a:p>
            <a:r>
              <a:rPr lang="ru-RU" dirty="0"/>
              <a:t>Современные родители готовы вкладывать деньги в образование ребенка, они понимают, что это инвестиция в будущее!</a:t>
            </a:r>
          </a:p>
          <a:p>
            <a:r>
              <a:rPr lang="ru-RU" dirty="0"/>
              <a:t>Общество нуждается в таких педагогах, которые могут разрешить любой запрос клиента (учащегося и родителя) и дать качественный результат.</a:t>
            </a:r>
          </a:p>
          <a:p>
            <a:r>
              <a:rPr lang="ru-RU" dirty="0"/>
              <a:t>Набирает обороты маршрутизация обучения и узкие «нишевые» запросы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44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80E22C-1A35-7B92-22AE-0733F6F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61" y="1115616"/>
            <a:ext cx="8229600" cy="558544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Тренды. </a:t>
            </a:r>
            <a:br>
              <a:rPr lang="ru-RU" dirty="0"/>
            </a:br>
            <a:r>
              <a:rPr lang="ru-RU" dirty="0"/>
              <a:t>Репетиторство сегментировалось: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16CFBD-0868-4889-7F95-888B8220A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Появились:</a:t>
            </a:r>
          </a:p>
          <a:p>
            <a:r>
              <a:rPr lang="ru-RU" dirty="0"/>
              <a:t>Онлайн-школы (тоже делятся на ниши)</a:t>
            </a:r>
          </a:p>
          <a:p>
            <a:r>
              <a:rPr lang="ru-RU" dirty="0"/>
              <a:t>Мини-группы</a:t>
            </a:r>
          </a:p>
          <a:p>
            <a:r>
              <a:rPr lang="ru-RU" dirty="0"/>
              <a:t>Синхронные и асинхронные курсы</a:t>
            </a:r>
          </a:p>
          <a:p>
            <a:r>
              <a:rPr lang="ru-RU" dirty="0"/>
              <a:t>Индивидуальные запросы</a:t>
            </a:r>
          </a:p>
          <a:p>
            <a:r>
              <a:rPr lang="ru-RU" dirty="0"/>
              <a:t>Узкие ниши</a:t>
            </a:r>
          </a:p>
          <a:p>
            <a:r>
              <a:rPr lang="ru-RU" dirty="0"/>
              <a:t>Высокий, средний, низкий чек</a:t>
            </a:r>
          </a:p>
          <a:p>
            <a:r>
              <a:rPr lang="ru-RU" dirty="0"/>
              <a:t>Онлайн и офлайн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7150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3C15FE-B89E-CD93-F916-2C3ED611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5024"/>
            <a:ext cx="8229600" cy="1524000"/>
          </a:xfrm>
        </p:spPr>
        <p:txBody>
          <a:bodyPr/>
          <a:lstStyle/>
          <a:p>
            <a:r>
              <a:rPr lang="ru-RU" dirty="0"/>
              <a:t>Возможности профессии репетитора: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047749-BF0A-26AB-8F94-BA184BBE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2"/>
            <a:ext cx="8229600" cy="6470846"/>
          </a:xfrm>
        </p:spPr>
        <p:txBody>
          <a:bodyPr>
            <a:normAutofit/>
          </a:bodyPr>
          <a:lstStyle/>
          <a:p>
            <a:r>
              <a:rPr lang="ru-RU" dirty="0"/>
              <a:t>Свободный график, который легко совмещать с другими занятиями (хобби, семьей)</a:t>
            </a:r>
          </a:p>
          <a:p>
            <a:r>
              <a:rPr lang="ru-RU" dirty="0"/>
              <a:t>Возможность работать из любой точки мира, где есть интернет</a:t>
            </a:r>
          </a:p>
          <a:p>
            <a:r>
              <a:rPr lang="ru-RU" dirty="0"/>
              <a:t>Возможность зарабатывать сколько захотите и покупать то, что вам хочется, а не копить на это годами</a:t>
            </a:r>
          </a:p>
          <a:p>
            <a:r>
              <a:rPr lang="ru-RU" dirty="0"/>
              <a:t>Высокий социальный статус</a:t>
            </a:r>
          </a:p>
          <a:p>
            <a:r>
              <a:rPr lang="ru-RU" dirty="0"/>
              <a:t>Возможность путешествовать</a:t>
            </a:r>
          </a:p>
          <a:p>
            <a:r>
              <a:rPr lang="ru-RU" dirty="0"/>
              <a:t>Доступность качественной медицины, образования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65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71600"/>
            <a:ext cx="8229600" cy="1134608"/>
          </a:xfrm>
        </p:spPr>
        <p:txBody>
          <a:bodyPr/>
          <a:lstStyle/>
          <a:p>
            <a:r>
              <a:rPr lang="ru-RU" dirty="0"/>
              <a:t>Кто такой репетитор сегодня?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06208"/>
            <a:ext cx="8229600" cy="657024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Преподаватель (эксперт), хорошо разбирающийся в предмете</a:t>
            </a:r>
          </a:p>
          <a:p>
            <a:r>
              <a:rPr lang="ru-RU" dirty="0"/>
              <a:t>Маркетолог, создающий линейку обучающих продуктов</a:t>
            </a:r>
          </a:p>
          <a:p>
            <a:r>
              <a:rPr lang="ru-RU" dirty="0"/>
              <a:t>СММ-специалист, ведущий социальные сети, сайты</a:t>
            </a:r>
          </a:p>
          <a:p>
            <a:r>
              <a:rPr lang="ru-RU" dirty="0"/>
              <a:t>Бренд-менеджер, создающий бренд специалиста, в т.ч. визуальный концепт</a:t>
            </a:r>
          </a:p>
          <a:p>
            <a:r>
              <a:rPr lang="ru-RU" dirty="0"/>
              <a:t>Менеджер по продажам, ведущий </a:t>
            </a:r>
            <a:r>
              <a:rPr lang="en-US" dirty="0"/>
              <a:t>CRM- </a:t>
            </a:r>
            <a:r>
              <a:rPr lang="ru-RU" dirty="0"/>
              <a:t>систему и умеющий вести переговоры (письменно и устно)</a:t>
            </a:r>
          </a:p>
          <a:p>
            <a:r>
              <a:rPr lang="ru-RU" dirty="0"/>
              <a:t>Бухгалтер, ведущий налоговую отчетность</a:t>
            </a:r>
          </a:p>
          <a:p>
            <a:r>
              <a:rPr lang="ru-RU" dirty="0"/>
              <a:t>Юрист, заключающий договоры с клиентами</a:t>
            </a:r>
          </a:p>
          <a:p>
            <a:r>
              <a:rPr lang="ru-RU" dirty="0"/>
              <a:t>Дизайнер, создающий брендированный учебный контент</a:t>
            </a:r>
          </a:p>
          <a:p>
            <a:r>
              <a:rPr lang="ru-RU" dirty="0"/>
              <a:t>Копирайтер и блогер, который должен обладать грамотной речью и уметь держать себя в кадре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86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46CF32-D3FC-01CA-47F9-2D77B97A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репетитора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25E613-4474-6F16-37DA-2A9782BBA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Утро – свободное (если есть желание работать, то набираем учеников из регионов или на свободной форме обучения), посещаем фитнес, завтракаем в городе, идем на мероприятия</a:t>
            </a:r>
          </a:p>
          <a:p>
            <a:r>
              <a:rPr lang="ru-RU" dirty="0"/>
              <a:t>День-вечер занятия (график регулируется самостоятельно от 1 урока до максимума)</a:t>
            </a:r>
          </a:p>
          <a:p>
            <a:r>
              <a:rPr lang="ru-RU" dirty="0"/>
              <a:t>Поздний вечер  - прогулки/пробежки, время с семьей и никаких отчетов! (учителя меня поймут)</a:t>
            </a:r>
          </a:p>
        </p:txBody>
      </p:sp>
    </p:spTree>
    <p:extLst>
      <p:ext uri="{BB962C8B-B14F-4D97-AF65-F5344CB8AC3E}">
        <p14:creationId xmlns:p14="http://schemas.microsoft.com/office/powerpoint/2010/main" val="247326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76E211-DBDB-0EB3-B6F9-87149790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чего начать?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C10A47-AB2E-27B8-BC62-9E64CE641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Инвестиция в обучение – необходимо получить навыки в перечисленных профессиях или создать команду (уметь делегировать и контролировать)</a:t>
            </a:r>
          </a:p>
          <a:p>
            <a:r>
              <a:rPr lang="ru-RU" dirty="0"/>
              <a:t>Если этого не сделать, то есть определённый (невысокий) потолок в доходе и сложности с продвижением.</a:t>
            </a:r>
          </a:p>
          <a:p>
            <a:r>
              <a:rPr lang="ru-RU" dirty="0"/>
              <a:t>Либо можно набить шишки самому (время и финансовые потери), либо заплатить за опыт других репетиторов, которые прошли этот путь и готовы дать необходимые инструменты.</a:t>
            </a:r>
          </a:p>
          <a:p>
            <a:r>
              <a:rPr lang="ru-RU" dirty="0"/>
              <a:t>Принимать участие в мероприятиях, раскрывающих бренд</a:t>
            </a:r>
          </a:p>
        </p:txBody>
      </p:sp>
    </p:spTree>
    <p:extLst>
      <p:ext uri="{BB962C8B-B14F-4D97-AF65-F5344CB8AC3E}">
        <p14:creationId xmlns:p14="http://schemas.microsoft.com/office/powerpoint/2010/main" val="245566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269634-C244-3372-F1EA-6FCE19E8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делать уже сейчас?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9FEEF-BA0E-1288-5F9B-532FAA1D3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Обучение</a:t>
            </a:r>
          </a:p>
          <a:p>
            <a:r>
              <a:rPr lang="ru-RU" dirty="0"/>
              <a:t>Ведение социальных сетей (контентная работа)</a:t>
            </a:r>
          </a:p>
          <a:p>
            <a:r>
              <a:rPr lang="ru-RU" dirty="0"/>
              <a:t>Разработка бренда (в том числе визуального с опорой на архетипы)</a:t>
            </a:r>
          </a:p>
          <a:p>
            <a:r>
              <a:rPr lang="ru-RU" dirty="0"/>
              <a:t>Участие в мероприятиях: конференциях, встречах, мастер-</a:t>
            </a:r>
            <a:r>
              <a:rPr lang="ru-RU" dirty="0" err="1"/>
              <a:t>майндах</a:t>
            </a:r>
            <a:endParaRPr lang="ru-RU" dirty="0"/>
          </a:p>
          <a:p>
            <a:r>
              <a:rPr lang="ru-RU" dirty="0"/>
              <a:t>Повышение экспертности </a:t>
            </a:r>
            <a:r>
              <a:rPr lang="ru-RU"/>
              <a:t>в предмете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64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468</Words>
  <Application>Microsoft Office PowerPoint</Application>
  <PresentationFormat>Произвольный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Репетиторство  как стиль жизни</vt:lpstr>
      <vt:lpstr>Презентация PowerPoint</vt:lpstr>
      <vt:lpstr>Профессия «Репетитор»</vt:lpstr>
      <vt:lpstr>Тренды.  Репетиторство сегментировалось:</vt:lpstr>
      <vt:lpstr>Возможности профессии репетитора:</vt:lpstr>
      <vt:lpstr>Кто такой репетитор сегодня?</vt:lpstr>
      <vt:lpstr>День репетитора</vt:lpstr>
      <vt:lpstr>С чего начать?</vt:lpstr>
      <vt:lpstr>Что делать уже сейчас?</vt:lpstr>
      <vt:lpstr>Спасибо за внимание!  Подписывайтесь на мой ТГ-канал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6</cp:revision>
  <dcterms:modified xsi:type="dcterms:W3CDTF">2025-03-04T14:25:50Z</dcterms:modified>
</cp:coreProperties>
</file>