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90" r:id="rId4"/>
    <p:sldId id="294" r:id="rId5"/>
    <p:sldId id="293" r:id="rId6"/>
    <p:sldId id="292" r:id="rId7"/>
    <p:sldId id="291" r:id="rId8"/>
    <p:sldId id="289" r:id="rId9"/>
    <p:sldId id="295" r:id="rId10"/>
    <p:sldId id="297" r:id="rId11"/>
    <p:sldId id="299" r:id="rId12"/>
    <p:sldId id="298" r:id="rId13"/>
    <p:sldId id="300" r:id="rId14"/>
    <p:sldId id="259" r:id="rId15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78" y="51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67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1MgQIRdfyLIwNmRi" TargetMode="External"/><Relationship Id="rId2" Type="http://schemas.openxmlformats.org/officeDocument/2006/relationships/hyperlink" Target="https://tutor-awards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B16EBD-5393-B48C-C4EC-A7E1DFA2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Делегирование методических задач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/>
              <a:t>Опыт руководителя онлайн-школы </a:t>
            </a:r>
            <a:r>
              <a:rPr lang="en-US" dirty="0" err="1"/>
              <a:t>masha&amp;max_school</a:t>
            </a:r>
            <a:r>
              <a:rPr lang="en-US" dirty="0"/>
              <a:t> </a:t>
            </a:r>
            <a:r>
              <a:rPr lang="ru-RU" dirty="0"/>
              <a:t>Марии </a:t>
            </a:r>
            <a:r>
              <a:rPr lang="ru-RU" dirty="0" err="1"/>
              <a:t>Уканеевой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3272D-5E40-A421-0F63-39F74462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C173E-00B0-8B7B-C6FB-0D49AEE9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Что дальше?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BE8763-2126-4FE1-0A99-8561F4AE8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Найм дополнительных преподавателей</a:t>
            </a:r>
          </a:p>
          <a:p>
            <a:r>
              <a:rPr lang="ru-RU" dirty="0"/>
              <a:t>Увеличение количество преподаваемых предметов</a:t>
            </a:r>
          </a:p>
          <a:p>
            <a:r>
              <a:rPr lang="ru-RU" dirty="0"/>
              <a:t>Расширение линейки продуктов: бюджетные курсы, мини-продукты</a:t>
            </a:r>
          </a:p>
          <a:p>
            <a:r>
              <a:rPr lang="ru-RU" dirty="0"/>
              <a:t>Создание благотворительного</a:t>
            </a:r>
            <a:r>
              <a:rPr lang="en-US" dirty="0"/>
              <a:t> </a:t>
            </a:r>
            <a:r>
              <a:rPr lang="ru-RU" dirty="0"/>
              <a:t>проекта и организация премии «Репетитор года»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7712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91E9-F064-91B1-655B-E3B2E1D0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ADB05-57A8-2413-674E-7649473A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Премия «Репетитор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4C4FE3-0963-B490-C0D9-51F4062A5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99F55-129A-C610-7D66-A96AE4B8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464" y="6732240"/>
            <a:ext cx="1738536" cy="1738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64360B-EBA6-B996-9DCC-97FB91FDE699}"/>
              </a:ext>
            </a:extLst>
          </p:cNvPr>
          <p:cNvSpPr txBox="1"/>
          <p:nvPr/>
        </p:nvSpPr>
        <p:spPr>
          <a:xfrm>
            <a:off x="611560" y="1836932"/>
            <a:ext cx="7787208" cy="5509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У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никальный конкурсный проект, направленный на выявление, поддержку и популяризацию лучших методик в сфере репетиторской деятельности.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П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лощадка для обмена опытом и распространения инновационных методик.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Возможность инвестировать в своё будущее и будущее нашей профессиональной сферы</a:t>
            </a:r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</p:txBody>
      </p:sp>
    </p:spTree>
    <p:extLst>
      <p:ext uri="{BB962C8B-B14F-4D97-AF65-F5344CB8AC3E}">
        <p14:creationId xmlns:p14="http://schemas.microsoft.com/office/powerpoint/2010/main" val="21864961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28545-5E8E-078D-66DF-AA77A74D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Премия «Репетитор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972DB0-C1BD-DE64-BDEB-53FEBE738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5770984" cy="6034618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spcAft>
                <a:spcPts val="750"/>
              </a:spcAft>
              <a:buNone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Возможности для каждого педагога: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выход на новый профессиональный уровень через общение с высококвалифицированными коллегами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участие в презентации методик и кейсов как в качестве спикера, так и в качестве слушателя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популяризация авторских подходов и увеличение клиентской базы через публикации в СМИ и сборники статей конференции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признание заслуг и повышение профессионального статуса — победители в разных номинациях получат звание "Репетитор года", почётные дипломы и призы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возможность сделать качественный контент для социальных сетей и обогатить своё портфолио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tx1"/>
                </a:solidFill>
                <a:latin typeface="TildaSans"/>
              </a:rPr>
              <a:t>возможность поучаствовать в создании первого в России благотворительного фонда для нужд частных образовательных проектов</a:t>
            </a:r>
            <a:endParaRPr lang="ru-RU" sz="4800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>
              <a:buNone/>
            </a:pPr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6D95C-5948-EA7F-6879-9CF05A7D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828467"/>
            <a:ext cx="2339752" cy="2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22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8AA74-3DDF-58BA-4D26-3AB64AC0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379BE-0196-7883-654E-F3C65C8F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Премия «Репетитор года»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9CD8A7-83D8-488B-755D-DC823AAF4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003232" cy="603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Контакты: 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Если вы хотите участвовать в премии или задать вопросы, свяжитесь с нами по следующим контактам:</a:t>
            </a:r>
            <a:endParaRPr lang="ru-RU" sz="2000" b="0" dirty="0">
              <a:effectLst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Марина Шейнкман, председатель Оргкомитета Премии: +7 925 862 2380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@marinasheinkman, @marina_sheinkman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 </a:t>
            </a:r>
            <a:endParaRPr lang="ru-RU" sz="2000" b="0" dirty="0">
              <a:effectLst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Вера Трофимова, член Оргкомитета: +7 929 566 7515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@Vera_Trofimova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2000" b="0" dirty="0">
              <a:effectLst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Мария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Уканеева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член Оргкомитета +79857876273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@mariaukaneeva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2000" b="0" dirty="0">
              <a:effectLst/>
            </a:endParaRPr>
          </a:p>
          <a:p>
            <a:pPr marL="0" indent="0" rtl="0">
              <a:buNone/>
            </a:pPr>
            <a:r>
              <a:rPr lang="ru-RU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https://tutor-awards.ru/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сайт мероприятия</a:t>
            </a:r>
            <a:endParaRPr lang="ru-RU" sz="2000" b="0" dirty="0">
              <a:effectLst/>
            </a:endParaRPr>
          </a:p>
          <a:p>
            <a:pPr marL="0" indent="0" rtl="0">
              <a:buNone/>
            </a:pPr>
            <a:r>
              <a:rPr lang="ru-RU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https://t.me/+1MgQIRdfyLIwNmRi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организационный чат</a:t>
            </a:r>
            <a:br>
              <a:rPr lang="ru-RU" sz="2000" dirty="0"/>
            </a:br>
            <a:endParaRPr lang="ru-RU" sz="2000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8769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Обо мне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Педагог-</a:t>
            </a:r>
            <a:r>
              <a:rPr lang="ru-RU" dirty="0" err="1"/>
              <a:t>полипредметник</a:t>
            </a:r>
            <a:r>
              <a:rPr lang="ru-RU" dirty="0"/>
              <a:t>: русский язык, обществознание, история, журналистика (ЕГЭ, ОГЭ, ДВИ)</a:t>
            </a:r>
          </a:p>
          <a:p>
            <a:r>
              <a:rPr lang="ru-RU" dirty="0"/>
              <a:t>Основные форма обучения: мини-группы, реже индивидуальные </a:t>
            </a:r>
            <a:r>
              <a:rPr lang="ru-RU" dirty="0" err="1"/>
              <a:t>заняти</a:t>
            </a:r>
            <a:endParaRPr lang="ru-RU" dirty="0"/>
          </a:p>
          <a:p>
            <a:r>
              <a:rPr lang="ru-RU" dirty="0"/>
              <a:t>Прошла путь от репетитора-одиночки до руководителя онлайн-школы из 10 человек и 5 отделов</a:t>
            </a:r>
          </a:p>
          <a:p>
            <a:r>
              <a:rPr lang="ru-RU" dirty="0"/>
              <a:t>Имею 5-летний опыт найма сотрудников</a:t>
            </a:r>
          </a:p>
          <a:p>
            <a:r>
              <a:rPr lang="ru-RU" dirty="0"/>
              <a:t>Соучредитель педагогического сообщества </a:t>
            </a:r>
            <a:r>
              <a:rPr lang="en-US" dirty="0"/>
              <a:t>Tutor UP </a:t>
            </a:r>
            <a:r>
              <a:rPr lang="ru-RU" dirty="0"/>
              <a:t>и член Оргкомитета Международной конференции репетиторов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37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Когда нужно делегировать?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Работа должна быть в кайф</a:t>
            </a:r>
          </a:p>
        </p:txBody>
      </p:sp>
    </p:spTree>
    <p:extLst>
      <p:ext uri="{BB962C8B-B14F-4D97-AF65-F5344CB8AC3E}">
        <p14:creationId xmlns:p14="http://schemas.microsoft.com/office/powerpoint/2010/main" val="9465114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F0058-E783-A9A8-262C-3BD2A48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BB542-2A3F-FC93-56C6-715F24D6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Когда нужно делегировать?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BBBFB-24B0-5390-521F-38152CADF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Принцип 40-часовой и 5-дневной рабочей недели придумали не дураки</a:t>
            </a:r>
          </a:p>
        </p:txBody>
      </p:sp>
    </p:spTree>
    <p:extLst>
      <p:ext uri="{BB962C8B-B14F-4D97-AF65-F5344CB8AC3E}">
        <p14:creationId xmlns:p14="http://schemas.microsoft.com/office/powerpoint/2010/main" val="28286509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1545F-A54B-C630-9004-8CA19650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D49D0-D136-171F-87EE-A02004BF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Когда нужно делегировать?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1FF50-736F-E365-14E5-83918BB5F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 количества страдает 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7225347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931C2-EF4C-6C70-C77C-919D3F41F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35658-38B5-97A3-45E5-6B60CAE9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Когда нужно делегировать?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4C66A-9D26-866F-B3B2-6F95A0271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Принцип «колеса баланса»</a:t>
            </a:r>
          </a:p>
        </p:txBody>
      </p:sp>
    </p:spTree>
    <p:extLst>
      <p:ext uri="{BB962C8B-B14F-4D97-AF65-F5344CB8AC3E}">
        <p14:creationId xmlns:p14="http://schemas.microsoft.com/office/powerpoint/2010/main" val="18553489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5EB9-4340-A129-0452-F53220F0E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3C6FB-232E-77BE-B7C4-710721D3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Когда нужно делегировать?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2C05-B5C5-13F9-74AE-299D13F9A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Нет сил разумно тратить заработанные деньги</a:t>
            </a:r>
          </a:p>
        </p:txBody>
      </p:sp>
    </p:spTree>
    <p:extLst>
      <p:ext uri="{BB962C8B-B14F-4D97-AF65-F5344CB8AC3E}">
        <p14:creationId xmlns:p14="http://schemas.microsoft.com/office/powerpoint/2010/main" val="17121140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r>
              <a:rPr lang="ru-RU" sz="3600" dirty="0"/>
              <a:t>Мой путь в делегировании учебных задач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Помощники с проверкой </a:t>
            </a:r>
            <a:r>
              <a:rPr lang="ru-RU" dirty="0" err="1"/>
              <a:t>дз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2. Вторые педагоги по каждому предмету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3. Дублирующие педагоги + кураторы + помощники</a:t>
            </a:r>
          </a:p>
        </p:txBody>
      </p:sp>
    </p:spTree>
    <p:extLst>
      <p:ext uri="{BB962C8B-B14F-4D97-AF65-F5344CB8AC3E}">
        <p14:creationId xmlns:p14="http://schemas.microsoft.com/office/powerpoint/2010/main" val="23948605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E5754-F7ED-6849-AA36-EB42B1531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18671-8B12-9F17-F27D-DABD3563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Текущий этап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1A0F98-A799-778F-DB50-223CE4EA9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Состав отдела преподавания в нашей школе: </a:t>
            </a:r>
          </a:p>
          <a:p>
            <a:pPr marL="514350" indent="-514350">
              <a:buAutoNum type="arabicPeriod"/>
            </a:pPr>
            <a:r>
              <a:rPr lang="ru-RU" dirty="0"/>
              <a:t>педагог по русскому языку, </a:t>
            </a:r>
          </a:p>
          <a:p>
            <a:pPr marL="514350" indent="-514350">
              <a:buAutoNum type="arabicPeriod"/>
            </a:pPr>
            <a:r>
              <a:rPr lang="ru-RU" dirty="0"/>
              <a:t>помощник по русскому языку, </a:t>
            </a:r>
          </a:p>
          <a:p>
            <a:pPr marL="514350" indent="-514350">
              <a:buAutoNum type="arabicPeriod"/>
            </a:pPr>
            <a:r>
              <a:rPr lang="ru-RU" dirty="0"/>
              <a:t>педагог по обществознанию и истории, </a:t>
            </a:r>
          </a:p>
          <a:p>
            <a:pPr marL="514350" indent="-514350">
              <a:buAutoNum type="arabicPeriod"/>
            </a:pPr>
            <a:r>
              <a:rPr lang="ru-RU" dirty="0"/>
              <a:t>помощник по обществознанию и истории,</a:t>
            </a:r>
          </a:p>
          <a:p>
            <a:pPr marL="514350" indent="-514350">
              <a:buAutoNum type="arabicPeriod"/>
            </a:pPr>
            <a:r>
              <a:rPr lang="ru-RU" dirty="0"/>
              <a:t>мой личный ассистент и администратор учебного процесса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Отдел преподавания работает на 70 процентов автономно от меня</a:t>
            </a:r>
          </a:p>
          <a:p>
            <a:pPr marL="0" indent="0">
              <a:buNone/>
            </a:pPr>
            <a:r>
              <a:rPr lang="ru-RU" dirty="0"/>
              <a:t>Я иногда веду индивидуальные занятия и создаю онлайн-курс, остальные задачи – управление, стратегия и маркетинг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6793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493</Words>
  <Application>Microsoft Office PowerPoint</Application>
  <PresentationFormat>Произвольный</PresentationFormat>
  <Paragraphs>73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TildaSans</vt:lpstr>
      <vt:lpstr>Arial</vt:lpstr>
      <vt:lpstr>Calibri</vt:lpstr>
      <vt:lpstr>Тема Office</vt:lpstr>
      <vt:lpstr>Делегирование методических задач</vt:lpstr>
      <vt:lpstr>       Обо мне</vt:lpstr>
      <vt:lpstr> Когда нужно делегировать?</vt:lpstr>
      <vt:lpstr> Когда нужно делегировать?</vt:lpstr>
      <vt:lpstr> Когда нужно делегировать?</vt:lpstr>
      <vt:lpstr> Когда нужно делегировать?</vt:lpstr>
      <vt:lpstr> Когда нужно делегировать?</vt:lpstr>
      <vt:lpstr>            Мой путь в делегировании учебных задач</vt:lpstr>
      <vt:lpstr>           Текущий этап</vt:lpstr>
      <vt:lpstr>           Что дальше?</vt:lpstr>
      <vt:lpstr>        Премия «Репетитор года</vt:lpstr>
      <vt:lpstr>           Премия «Репетитор года</vt:lpstr>
      <vt:lpstr>           Премия «Репетитор года»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maria ukaneeva</cp:lastModifiedBy>
  <cp:revision>7</cp:revision>
  <dcterms:modified xsi:type="dcterms:W3CDTF">2025-02-27T15:07:34Z</dcterms:modified>
</cp:coreProperties>
</file>