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70" r:id="rId6"/>
    <p:sldId id="269" r:id="rId7"/>
    <p:sldId id="272" r:id="rId8"/>
    <p:sldId id="271" r:id="rId9"/>
    <p:sldId id="267" r:id="rId10"/>
    <p:sldId id="257" r:id="rId11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66"/>
            <p14:sldId id="258"/>
            <p14:sldId id="259"/>
            <p14:sldId id="270"/>
            <p14:sldId id="269"/>
            <p14:sldId id="272"/>
            <p14:sldId id="271"/>
            <p14:sldId id="267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 varScale="1">
        <p:scale>
          <a:sx n="70" d="100"/>
          <a:sy n="70" d="100"/>
        </p:scale>
        <p:origin x="1810" y="67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/>
              <a:t>ДВИ по обществознанию</a:t>
            </a:r>
            <a:endParaRPr b="1" dirty="0"/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Трофимова Вера Сергеевна, репетитор по истории и обществознанию, соучредитель онлайн-школы  и сообщества репетиторов TUTOR_UP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6DC7D-90BC-5251-98F8-F8877E8C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6DF15-6247-5A97-3F6C-F662D43D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3602"/>
            <a:ext cx="4968552" cy="63988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Руководитель образовательного центра</a:t>
            </a:r>
          </a:p>
          <a:p>
            <a:r>
              <a:rPr lang="ru-RU" dirty="0"/>
              <a:t>15 лет в преподавании, в том числе в школе</a:t>
            </a:r>
          </a:p>
          <a:p>
            <a:r>
              <a:rPr lang="ru-RU" dirty="0"/>
              <a:t>Выпускница МГПУ, РГГУ</a:t>
            </a:r>
          </a:p>
          <a:p>
            <a:r>
              <a:rPr lang="ru-RU" dirty="0"/>
              <a:t>Участник ряда международных конференций</a:t>
            </a:r>
          </a:p>
          <a:p>
            <a:r>
              <a:rPr lang="ru-RU" dirty="0"/>
              <a:t>Работаю с узкими нишами: ДВИ, олимпиады, профильные школы</a:t>
            </a:r>
          </a:p>
          <a:p>
            <a:r>
              <a:rPr lang="ru-RU" dirty="0"/>
              <a:t>Выпустила 500+ довольных выпускников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BFC14-FBF3-0EFD-FE1D-AB176A13A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940" r="7288" b="10755"/>
          <a:stretch/>
        </p:blipFill>
        <p:spPr>
          <a:xfrm rot="5400000">
            <a:off x="4388086" y="3083423"/>
            <a:ext cx="5248064" cy="39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Моя миссия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Хочу </a:t>
            </a: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сделать открытой информацию, с помощью которой каждый сможет самостоятельно подготовиться и сдать ДВИ по обществознанию. При этом методика также будет полезна для сдачи вступительных испытаний и в другие вузы.</a:t>
            </a:r>
          </a:p>
          <a:p>
            <a:pPr marL="0" indent="0">
              <a:buNone/>
            </a:pPr>
            <a:endParaRPr lang="ru-RU" sz="3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Поэтому я написала методическое пособие по подготовке к ДВИ.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6184"/>
            <a:ext cx="7427168" cy="1524000"/>
          </a:xfrm>
        </p:spPr>
        <p:txBody>
          <a:bodyPr/>
          <a:lstStyle/>
          <a:p>
            <a:r>
              <a:rPr lang="ru-RU" dirty="0"/>
              <a:t>Эссе – основа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6470846"/>
          </a:xfrm>
        </p:spPr>
        <p:txBody>
          <a:bodyPr>
            <a:normAutofit/>
          </a:bodyPr>
          <a:lstStyle/>
          <a:p>
            <a:r>
              <a:rPr lang="ru-RU" dirty="0"/>
              <a:t>Прежде всего, учителю необходимо ознакомиться с алгоритмом написания эссе и объяснить этот алгоритм ученику. После этого разобрать каждое из приведенных мной эталонных эссе.  Читаем абзац и вместе с учеником анализируем, какие смыслы вложены в текст. </a:t>
            </a:r>
          </a:p>
          <a:p>
            <a:r>
              <a:rPr lang="ru-RU" dirty="0"/>
              <a:t>		Следует задать ученику вопросы:</a:t>
            </a:r>
          </a:p>
          <a:p>
            <a:r>
              <a:rPr lang="ru-RU" dirty="0"/>
              <a:t>Какая теория здесь применена?</a:t>
            </a:r>
          </a:p>
          <a:p>
            <a:r>
              <a:rPr lang="ru-RU" dirty="0"/>
              <a:t>Что можно еще добавить?</a:t>
            </a:r>
          </a:p>
          <a:p>
            <a:r>
              <a:rPr lang="ru-RU" dirty="0"/>
              <a:t>Какие еще примеры можно привести по этой теме?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86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17987-D38A-1DBF-A70E-B15CD5CDA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2FA67-E5E7-92CC-4F8A-B0A44684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F213A-8E3B-D351-2E65-B63943BD1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67588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Мотивируем ребенка самостоятельно думать и предлагать другие подходящие примеры и аргументы. </a:t>
            </a:r>
            <a:r>
              <a:rPr lang="ru-RU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Задача учителя: в течение учебного периода сформировать банк таких аргументов и примеров под различные блоки теории, которые ребенок сможет применить на экзамене.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ea typeface="Calibri" panose="020F0502020204030204" pitchFamily="34" charset="0"/>
              </a:rPr>
              <a:t>	Важно обратить внимание на разные точки зрения философов по заданной теме.  Когда ученик может показать в своей работе разные точки зрения философов – это сразу добавляет веса в его работу. Предложите ученику выполнить такое упражнение: под тему эссе подобрать мнения как минимум двух философов по этой проблематике.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18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0E68-A625-AB38-F605-BA1D7B599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0BC2D-06AC-A432-A836-1ED2082D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BB1D3-B768-833A-254C-945B5576E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67588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каждого ученика свой взгляд, свой ход рассуждений. Таким образом, каждый раз будет совершенно новое эссе на одну и ту же тему. Каждый день разбирайте по сочинению и переписывайте его вместе с учеником с новыми примерами.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К ДВИ можно подготовиться за 10-12 дней, если ребенок имеет общие знания для подготовки. Если он сдал ЕГЭ хотя бы на 60-70 баллов, то у него есть знание базовой теории. Он сможет на основе этого методического пособия расширить свой кругозор.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Задача учителя, в первую очередь, направить ученика, проанализировать каждый абзац эссе. Если вы будете это делать, то у ребенка в памяти отпечатается алгоритм. Он запомнит структуру. Этому можно научиться за 5-7 занятий, но большая практика нужна для проработки примеров. Поэтому минимальный срок подготовки к ДВИ - 7-12 дней. Но гораздо лучше готовиться в течение года, если речь идет о формировании крепкого умения и навыка.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1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54042-14E6-FB4C-353D-60823935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BCCEA-4E35-7FC8-A8AC-E04D4D3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примеру теория: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F0944-79D8-70A7-5928-CA251541B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Облигация — это ценная бумага, закрепляющая право ее держателя на получение в предусмотренной ей срок ее номинальной стоимости и зафиксированного в ней процента от этой стоимости или иного имущественного эквивалента. К </a:t>
            </a:r>
            <a:r>
              <a:rPr lang="ru-RU" sz="2800" b="1" u="sng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признакам облигации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 то, что облигация всегда имеет срок обращения по истечении которого она должна быть погашена, также она дает право на получение процента в виде купонного дохода и дает первоочередное право на получение части имущества фирмы в случае ее разорения, даже раньше, чем владельцы привилегированных акций.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66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7A425-2CB2-D4F6-B974-3C5BBB2A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FA9B-0274-94C1-FE65-7CC76561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из общественной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2FECA-12B9-5E46-FA1C-58F89DC3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Считается, что акции являются более высокорискованными ценными бумагами, чем облигации, т.к. доход от облигации в отличие от акций можно спрогнозировать и просчитать. Акции могут быть более высокодоходными инструментами в портфеле инвестора, но крайне нестабильны. К примеру, в марте 2022 в связи с санкциями введенными странами запада по отношению к </a:t>
            </a:r>
            <a:r>
              <a:rPr lang="ru-RU" sz="32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акции многих отечественных компаний обвалились, т.к. западные страны стали разрывать подписанные контракты или саботировать их исполнение. Например в тот момент “просели” котировки акции “Сбербанка”, “ВТБ”, “Сегежи”, “Детского мира”; весь рынок испытал просадку.</a:t>
            </a:r>
            <a:endParaRPr lang="ru-RU" sz="2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30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55B4D-C5BB-9A5D-305C-31B600B4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B5EA0-BCD7-376D-46C7-DC3B3696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91680"/>
            <a:ext cx="8229600" cy="2172072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Подписывайтесь на мой ТГ-канал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831FB6-D5DC-6C89-3916-B2A6E4B4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-991" b="29129"/>
          <a:stretch/>
        </p:blipFill>
        <p:spPr>
          <a:xfrm>
            <a:off x="683568" y="4283968"/>
            <a:ext cx="3253607" cy="3595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55F1FE-A7E4-1814-EB54-E384DFA87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14393"/>
            <a:ext cx="2947616" cy="29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8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642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ДВИ по обществознанию</vt:lpstr>
      <vt:lpstr>Презентация PowerPoint</vt:lpstr>
      <vt:lpstr>Моя миссия</vt:lpstr>
      <vt:lpstr>Эссе – основа экзамена</vt:lpstr>
      <vt:lpstr>Что делать?</vt:lpstr>
      <vt:lpstr>Презентация PowerPoint</vt:lpstr>
      <vt:lpstr>К примеру теория:</vt:lpstr>
      <vt:lpstr>Пример из общественной жизни</vt:lpstr>
      <vt:lpstr>Спасибо за внимание!  Подписывайтесь на мой ТГ-канал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Веруся</cp:lastModifiedBy>
  <cp:revision>6</cp:revision>
  <dcterms:modified xsi:type="dcterms:W3CDTF">2025-02-24T19:27:27Z</dcterms:modified>
</cp:coreProperties>
</file>