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7" r:id="rId13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7" autoAdjust="0"/>
  </p:normalViewPr>
  <p:slideViewPr>
    <p:cSldViewPr>
      <p:cViewPr>
        <p:scale>
          <a:sx n="88" d="100"/>
          <a:sy n="88" d="100"/>
        </p:scale>
        <p:origin x="-288" y="4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157D16-5918-4896-9868-690BB996C77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157D16-5918-4896-9868-690BB996C77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157D16-5918-4896-9868-690BB996C77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157D16-5918-4896-9868-690BB996C77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157D16-5918-4896-9868-690BB996C77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157D16-5918-4896-9868-690BB996C77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157D16-5918-4896-9868-690BB996C77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os.ru/articles/view/autogennaya-trenirovkazpt-autotrening" TargetMode="External"/><Relationship Id="rId2" Type="http://schemas.openxmlformats.org/officeDocument/2006/relationships/hyperlink" Target="https://psychol.ru/content/burenkova-ev-tancevalno-dvigatelnaya-psihoterapiya-nekotorye-razmyshleniya-o-metodologi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59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3203848"/>
            <a:ext cx="5544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Путиев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Михайлович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СМП школы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проекта по реализации преемственности в системе школа-вуз-школа #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САМПстудентам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Столичной ассоциации молодых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7731" y="2779801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выслушать ваши вопросы!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4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17080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475656"/>
            <a:ext cx="61206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psychol.ru/content/burenkova-ev-tancevalno-dvigatelnaya-psihoterapiya-nekotorye-razmyshleniya-o-metodologii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https://www.shutterstock.com/ru/image-vector/child-music-presentation-527433460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https://psychologos.ru/articles/view/autogennaya-trenirovkazpt-autotrening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://art-in-psychology.com/2/Vladimir-Nikitin-Kak-vyzhit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7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931506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управления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психоэмоциональным состоянием, которое достигается путем воздействия человека на самого себя путем слов, мысленных образов, управление мышечным тонусом и дыханием.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5"/>
            <a:ext cx="3995937" cy="58886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09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15917"/>
            <a:ext cx="8424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недостаточного развития навыка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/>
          <a:stretch/>
        </p:blipFill>
        <p:spPr bwMode="auto">
          <a:xfrm>
            <a:off x="2043461" y="3719411"/>
            <a:ext cx="1516129" cy="26527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7674" y="6481630"/>
            <a:ext cx="190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Излишняя вспыльчивость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70" y="3719411"/>
            <a:ext cx="1492193" cy="26527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6353616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эмоциональные реакции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07" y="3719411"/>
            <a:ext cx="1240375" cy="265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68206" y="6481630"/>
            <a:ext cx="132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обидчивость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2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7364"/>
            <a:ext cx="3058497" cy="4531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 4"/>
          <p:cNvSpPr/>
          <p:nvPr/>
        </p:nvSpPr>
        <p:spPr>
          <a:xfrm>
            <a:off x="3707904" y="3649862"/>
            <a:ext cx="1453714" cy="1178167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739519"/>
            <a:ext cx="2952327" cy="38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9022" y="6236186"/>
            <a:ext cx="204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8044" y="6236186"/>
            <a:ext cx="1822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6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11561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Кто-же главный?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76" y="1926372"/>
            <a:ext cx="2158263" cy="364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545758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92" y="4870700"/>
            <a:ext cx="2973060" cy="31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16516"/>
            <a:ext cx="2160240" cy="272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углом вверх 5"/>
          <p:cNvSpPr/>
          <p:nvPr/>
        </p:nvSpPr>
        <p:spPr>
          <a:xfrm rot="16200000">
            <a:off x="5139721" y="3494204"/>
            <a:ext cx="1920213" cy="832776"/>
          </a:xfrm>
          <a:prstGeom prst="bentUp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1747686" y="3670566"/>
            <a:ext cx="2048228" cy="864096"/>
          </a:xfrm>
          <a:prstGeom prst="bentUp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4048" y="793966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797786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5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7563" y="1243631"/>
            <a:ext cx="4732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развития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651789"/>
            <a:ext cx="3168352" cy="40068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6837347"/>
            <a:ext cx="208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(арт-терапия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98" y="2392663"/>
            <a:ext cx="3624802" cy="426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686754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(музыкотерапия)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9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55" y="1043608"/>
            <a:ext cx="3236913" cy="136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4833"/>
            <a:ext cx="4104456" cy="559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1416" y="6876255"/>
            <a:ext cx="2842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Танцы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(танцевально-двигательная терапия)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4275" r="4566" b="6542"/>
          <a:stretch/>
        </p:blipFill>
        <p:spPr bwMode="auto">
          <a:xfrm>
            <a:off x="5004048" y="2651787"/>
            <a:ext cx="3312368" cy="41648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74824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(спорт-терапия)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9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0053"/>
            <a:ext cx="3096344" cy="39585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11561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Аутогенная тренировка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333291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Генрих Шульц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емецкий психиатр и психотерапевт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3172921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«Занимающийся может активно влиять на свое отношение к жизни и самому себе, добиваясь того, чтобы желаемое становилось действительным.»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8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95758"/>
            <a:ext cx="4032448" cy="529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354788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основе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аутогенной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использование самовнушений для улучшения психофизического состояния организма.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243631"/>
            <a:ext cx="3024187" cy="87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10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165</Words>
  <Application>Microsoft Office PowerPoint</Application>
  <PresentationFormat>Произвольный</PresentationFormat>
  <Paragraphs>45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9</cp:revision>
  <dcterms:modified xsi:type="dcterms:W3CDTF">2025-02-05T10:59:51Z</dcterms:modified>
</cp:coreProperties>
</file>