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7" autoAdjust="0"/>
  </p:normalViewPr>
  <p:slideViewPr>
    <p:cSldViewPr>
      <p:cViewPr>
        <p:scale>
          <a:sx n="90" d="100"/>
          <a:sy n="90" d="100"/>
        </p:scale>
        <p:origin x="-1254" y="-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Нейросети в жизни подростка: возможности и вызовы</a:t>
            </a:r>
            <a:endParaRPr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Как современные технологии влияют на подростков?</a:t>
            </a:r>
          </a:p>
          <a:p>
            <a:r>
              <a:rPr lang="ru-RU" b="1" dirty="0"/>
              <a:t>Ведущая вебинара</a:t>
            </a:r>
          </a:p>
          <a:p>
            <a:r>
              <a:rPr lang="ru-RU" b="1" dirty="0"/>
              <a:t> Татьяна Иванова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8229600" cy="1524000"/>
          </a:xfrm>
        </p:spPr>
        <p:txBody>
          <a:bodyPr>
            <a:normAutofit/>
          </a:bodyPr>
          <a:lstStyle/>
          <a:p>
            <a:r>
              <a:rPr lang="ru-RU" dirty="0"/>
              <a:t>Что такое нейросети?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4400" b="0" i="1" dirty="0">
                <a:solidFill>
                  <a:srgbClr val="2F3538"/>
                </a:solidFill>
                <a:effectLst/>
                <a:latin typeface="Open Sans" panose="020B0606030504020204" pitchFamily="34" charset="0"/>
              </a:rPr>
              <a:t>Нейросети — это мощный инструмент, который помогает подросткам расширять границы знаний, но требует ответственного использования для избегания цифровых ловушек</a:t>
            </a:r>
            <a:br>
              <a:rPr lang="ru-RU" sz="4400" b="0" i="1" dirty="0">
                <a:solidFill>
                  <a:srgbClr val="2F3538"/>
                </a:solidFill>
                <a:effectLst/>
                <a:latin typeface="Open Sans" panose="020B0606030504020204" pitchFamily="34" charset="0"/>
              </a:rPr>
            </a:br>
            <a:endParaRPr lang="en-US" sz="4400" b="0" i="1" dirty="0">
              <a:solidFill>
                <a:srgbClr val="2F3538"/>
              </a:solidFill>
              <a:effectLst/>
              <a:latin typeface="Open Sans" panose="020B0606030504020204" pitchFamily="34" charset="0"/>
            </a:endParaRPr>
          </a:p>
          <a:p>
            <a:pPr marL="0" indent="0" algn="r">
              <a:buNone/>
            </a:pPr>
            <a:r>
              <a:rPr lang="ru-RU" sz="4400" b="0" i="1" dirty="0">
                <a:solidFill>
                  <a:srgbClr val="2F3538"/>
                </a:solidFill>
                <a:effectLst/>
                <a:latin typeface="Open Sans" panose="020B0606030504020204" pitchFamily="34" charset="0"/>
              </a:rPr>
              <a:t>Сгенерировано </a:t>
            </a:r>
            <a:r>
              <a:rPr lang="en-US" sz="4400" b="0" i="1" dirty="0">
                <a:solidFill>
                  <a:srgbClr val="2F3538"/>
                </a:solidFill>
                <a:effectLst/>
                <a:latin typeface="Open Sans" panose="020B0606030504020204" pitchFamily="34" charset="0"/>
              </a:rPr>
              <a:t>Bizi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574" y="554962"/>
            <a:ext cx="8229600" cy="1524000"/>
          </a:xfrm>
        </p:spPr>
        <p:txBody>
          <a:bodyPr/>
          <a:lstStyle/>
          <a:p>
            <a:r>
              <a:rPr lang="ru-RU" dirty="0"/>
              <a:t>Как работают нейросети?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5702D8B-4B81-4676-92C0-8B2963CF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6" y="1622492"/>
            <a:ext cx="6940636" cy="694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67B952-6420-4765-B4BA-8E130EABFFE2}"/>
              </a:ext>
            </a:extLst>
          </p:cNvPr>
          <p:cNvSpPr txBox="1"/>
          <p:nvPr/>
        </p:nvSpPr>
        <p:spPr>
          <a:xfrm>
            <a:off x="1787050" y="6526935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Нейросети работают, имитируя работу человеческого мозга, обрабатывая огромные массивы данных и предоставляя новые решения, открывая тем самым перед подростками огромные возможности для обучения и инноваций</a:t>
            </a:r>
          </a:p>
          <a:p>
            <a:pPr algn="r"/>
            <a:r>
              <a:rPr lang="ru-RU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ru-RU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Сгенерировано 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Bizi</a:t>
            </a:r>
            <a:endParaRPr lang="ru-RU" sz="1600" i="1" dirty="0">
              <a:solidFill>
                <a:schemeClr val="bg1"/>
              </a:solidFill>
            </a:endParaRP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574" y="554962"/>
            <a:ext cx="8229600" cy="1524000"/>
          </a:xfrm>
        </p:spPr>
        <p:txBody>
          <a:bodyPr/>
          <a:lstStyle/>
          <a:p>
            <a:r>
              <a:rPr lang="ru-RU" dirty="0"/>
              <a:t>Примеры успешного</a:t>
            </a:r>
            <a:br>
              <a:rPr lang="ru-RU" dirty="0"/>
            </a:br>
            <a:r>
              <a:rPr lang="ru-RU" dirty="0"/>
              <a:t> применения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0152"/>
            <a:ext cx="8229600" cy="26488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Моделирование и визуализация</a:t>
            </a:r>
          </a:p>
          <a:p>
            <a:r>
              <a:rPr lang="ru-RU" dirty="0"/>
              <a:t>Самопроверка</a:t>
            </a:r>
          </a:p>
          <a:p>
            <a:r>
              <a:rPr lang="ru-RU" dirty="0"/>
              <a:t>Сценарии познавательного контента</a:t>
            </a:r>
          </a:p>
          <a:p>
            <a:r>
              <a:rPr lang="ru-RU" dirty="0"/>
              <a:t>Подготовка проектов</a:t>
            </a:r>
          </a:p>
          <a:p>
            <a:r>
              <a:rPr lang="ru-RU" dirty="0"/>
              <a:t>Создание презентаций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6B89D4-01A9-4521-A4C9-44F397AA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2"/>
            <a:ext cx="8229600" cy="36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1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574" y="554962"/>
            <a:ext cx="8229600" cy="1524000"/>
          </a:xfrm>
        </p:spPr>
        <p:txBody>
          <a:bodyPr/>
          <a:lstStyle/>
          <a:p>
            <a:r>
              <a:rPr lang="ru-RU" dirty="0"/>
              <a:t>Примеры успешного</a:t>
            </a:r>
            <a:br>
              <a:rPr lang="ru-RU" dirty="0"/>
            </a:br>
            <a:r>
              <a:rPr lang="ru-RU" dirty="0"/>
              <a:t> применения в бизнесе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0152"/>
            <a:ext cx="8229600" cy="26488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Управление компанией</a:t>
            </a:r>
          </a:p>
          <a:p>
            <a:r>
              <a:rPr lang="ru-RU" dirty="0"/>
              <a:t>Продвижение в социальных сетях</a:t>
            </a:r>
          </a:p>
          <a:p>
            <a:r>
              <a:rPr lang="ru-RU" dirty="0"/>
              <a:t>Сценарии выступлений</a:t>
            </a:r>
          </a:p>
          <a:p>
            <a:r>
              <a:rPr lang="ru-RU" dirty="0"/>
              <a:t>Написание публикаций</a:t>
            </a:r>
          </a:p>
          <a:p>
            <a:r>
              <a:rPr lang="ru-RU" dirty="0"/>
              <a:t>Создание презентаций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6B89D4-01A9-4521-A4C9-44F397AA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2"/>
            <a:ext cx="8229600" cy="36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574" y="554962"/>
            <a:ext cx="8229600" cy="1524000"/>
          </a:xfrm>
        </p:spPr>
        <p:txBody>
          <a:bodyPr/>
          <a:lstStyle/>
          <a:p>
            <a:r>
              <a:rPr lang="ru-RU" dirty="0"/>
              <a:t>Этические аспекты использования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11760"/>
            <a:ext cx="8229600" cy="573339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400" b="0" i="1" dirty="0">
                <a:solidFill>
                  <a:srgbClr val="2F3538"/>
                </a:solidFill>
                <a:effectLst/>
                <a:latin typeface="Open Sans" panose="020B0606030504020204" pitchFamily="34" charset="0"/>
              </a:rPr>
              <a:t>Bizi: "Этическое использование нейросетей требует от подростков осознания ответственности за свои действия и уважения к частной информации других людей."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99835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6598B0-B1BF-4503-9325-A1F191DF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47664"/>
            <a:ext cx="5113580" cy="6768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3B8D69-5723-4103-843F-97235245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18" y="1547664"/>
            <a:ext cx="2443254" cy="3234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954731-05AB-4346-BFA8-8EFEF10C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5076056"/>
            <a:ext cx="2443254" cy="3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5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129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Нейросети в жизни подростка: возможности и вызовы</vt:lpstr>
      <vt:lpstr>Что такое нейросети?</vt:lpstr>
      <vt:lpstr>Как работают нейросети?</vt:lpstr>
      <vt:lpstr>Примеры успешного  применения в образовании</vt:lpstr>
      <vt:lpstr>Примеры успешного  применения в бизнесе</vt:lpstr>
      <vt:lpstr>Этические аспекты использования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7</cp:revision>
  <dcterms:modified xsi:type="dcterms:W3CDTF">2024-12-12T11:37:16Z</dcterms:modified>
</cp:coreProperties>
</file>