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notesMasterIdLst>
    <p:notesMasterId r:id="rId14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57" r:id="rId13"/>
  </p:sldIdLst>
  <p:sldSz cx="9144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6256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35E2642-AE6A-498D-950E-043693E00994}">
          <p14:sldIdLst/>
        </p14:section>
        <p14:section name="Раздел без заголовка" id="{E5365CD3-2337-4023-B6D5-766339E94374}">
          <p14:sldIdLst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37" autoAdjust="0"/>
  </p:normalViewPr>
  <p:slideViewPr>
    <p:cSldViewPr>
      <p:cViewPr>
        <p:scale>
          <a:sx n="88" d="100"/>
          <a:sy n="88" d="100"/>
        </p:scale>
        <p:origin x="-1314" y="-72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086129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625600" latinLnBrk="0">
      <a:defRPr sz="2000">
        <a:latin typeface="+mj-lt"/>
        <a:ea typeface="+mj-ea"/>
        <a:cs typeface="+mj-cs"/>
        <a:sym typeface="Calibri"/>
      </a:defRPr>
    </a:lvl1pPr>
    <a:lvl2pPr indent="228600" defTabSz="1625600" latinLnBrk="0">
      <a:defRPr sz="2000">
        <a:latin typeface="+mj-lt"/>
        <a:ea typeface="+mj-ea"/>
        <a:cs typeface="+mj-cs"/>
        <a:sym typeface="Calibri"/>
      </a:defRPr>
    </a:lvl2pPr>
    <a:lvl3pPr indent="457200" defTabSz="1625600" latinLnBrk="0">
      <a:defRPr sz="2000">
        <a:latin typeface="+mj-lt"/>
        <a:ea typeface="+mj-ea"/>
        <a:cs typeface="+mj-cs"/>
        <a:sym typeface="Calibri"/>
      </a:defRPr>
    </a:lvl3pPr>
    <a:lvl4pPr indent="685800" defTabSz="1625600" latinLnBrk="0">
      <a:defRPr sz="2000">
        <a:latin typeface="+mj-lt"/>
        <a:ea typeface="+mj-ea"/>
        <a:cs typeface="+mj-cs"/>
        <a:sym typeface="Calibri"/>
      </a:defRPr>
    </a:lvl4pPr>
    <a:lvl5pPr indent="914400" defTabSz="1625600" latinLnBrk="0">
      <a:defRPr sz="2000">
        <a:latin typeface="+mj-lt"/>
        <a:ea typeface="+mj-ea"/>
        <a:cs typeface="+mj-cs"/>
        <a:sym typeface="Calibri"/>
      </a:defRPr>
    </a:lvl5pPr>
    <a:lvl6pPr indent="1143000" defTabSz="1625600" latinLnBrk="0">
      <a:defRPr sz="2000">
        <a:latin typeface="+mj-lt"/>
        <a:ea typeface="+mj-ea"/>
        <a:cs typeface="+mj-cs"/>
        <a:sym typeface="Calibri"/>
      </a:defRPr>
    </a:lvl6pPr>
    <a:lvl7pPr indent="1371600" defTabSz="1625600" latinLnBrk="0">
      <a:defRPr sz="2000">
        <a:latin typeface="+mj-lt"/>
        <a:ea typeface="+mj-ea"/>
        <a:cs typeface="+mj-cs"/>
        <a:sym typeface="Calibri"/>
      </a:defRPr>
    </a:lvl7pPr>
    <a:lvl8pPr indent="1600200" defTabSz="1625600" latinLnBrk="0">
      <a:defRPr sz="2000">
        <a:latin typeface="+mj-lt"/>
        <a:ea typeface="+mj-ea"/>
        <a:cs typeface="+mj-cs"/>
        <a:sym typeface="Calibri"/>
      </a:defRPr>
    </a:lvl8pPr>
    <a:lvl9pPr indent="1828800" defTabSz="1625600" latinLnBrk="0">
      <a:defRPr sz="20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AAC167E-FB11-A43D-C198-0092B5497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A19A50BF-467B-1553-F3CE-B812F892E1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8C9F03F0-6DEF-DBE7-9FFA-67EBDFFF0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94D2934-CFC7-F7DC-0BCB-D7F465B10A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753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685E8F2-BCC3-0296-5D60-BDE1C04C7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1FA52DB2-9FB5-0896-9591-48452FDD66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F27E6178-BD61-90C8-3676-213E28E3D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A6642FD-A130-7833-C4AE-821BF1E46E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655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8CD44E3-B019-1846-B96D-0C9695B8D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6BA65F17-9294-3877-43BB-F310EEC2A5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AECF3485-DD62-8C09-AA5B-1FF9BCAD41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04A41FD-3FF8-AEC9-F64E-8EC74BF019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765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561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80194A3-919E-0AD2-FE51-504352981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E618BBCA-1010-4B86-68FD-5B033F12D1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A5B87B5-A47D-B4DE-A038-10C360D1A5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3118F93-84E1-4154-2FA6-E7409C3606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D157D16-5918-4896-9868-690BB996C77F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145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40569"/>
            <a:ext cx="77724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807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27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66186"/>
            <a:ext cx="205740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66186"/>
            <a:ext cx="601980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050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13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875867"/>
            <a:ext cx="77724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875620"/>
            <a:ext cx="77724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00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133602"/>
            <a:ext cx="403860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1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899833"/>
            <a:ext cx="404018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2046817"/>
            <a:ext cx="4041775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2899833"/>
            <a:ext cx="4041775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92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75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93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364067"/>
            <a:ext cx="3008313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364069"/>
            <a:ext cx="51117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913469"/>
            <a:ext cx="3008313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0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6400801"/>
            <a:ext cx="54864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817033"/>
            <a:ext cx="54864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7156452"/>
            <a:ext cx="54864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69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133602"/>
            <a:ext cx="82296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E8B6-6E3C-43DB-9596-4DF3C6574126}" type="datetimeFigureOut">
              <a:rPr lang="ru-RU" smtClean="0"/>
              <a:t>18.11.2024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8475136"/>
            <a:ext cx="2895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8475136"/>
            <a:ext cx="2133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1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B6E8F87-1BDE-B911-CB16-433B414D7468}"/>
              </a:ext>
            </a:extLst>
          </p:cNvPr>
          <p:cNvSpPr txBox="1"/>
          <p:nvPr/>
        </p:nvSpPr>
        <p:spPr>
          <a:xfrm>
            <a:off x="2250692" y="3723905"/>
            <a:ext cx="46426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к здоровью: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учителя, родители и ученики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152DB00-8441-3761-E42F-F541BC9B1EF6}"/>
              </a:ext>
            </a:extLst>
          </p:cNvPr>
          <p:cNvSpPr txBox="1"/>
          <p:nvPr/>
        </p:nvSpPr>
        <p:spPr>
          <a:xfrm>
            <a:off x="897143" y="7516327"/>
            <a:ext cx="75632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Спикер: Христюхина Валерия Евгеньевна</a:t>
            </a:r>
          </a:p>
        </p:txBody>
      </p:sp>
    </p:spTree>
    <p:extLst>
      <p:ext uri="{BB962C8B-B14F-4D97-AF65-F5344CB8AC3E}">
        <p14:creationId xmlns:p14="http://schemas.microsoft.com/office/powerpoint/2010/main" val="3368110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3AF202B-6D72-CE83-3069-A8716BB0FE31}"/>
              </a:ext>
            </a:extLst>
          </p:cNvPr>
          <p:cNvSpPr txBox="1"/>
          <p:nvPr/>
        </p:nvSpPr>
        <p:spPr>
          <a:xfrm>
            <a:off x="2390185" y="4161631"/>
            <a:ext cx="4371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«Движение — кладовая жизни»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4213050-E4D7-9A47-E8CB-A6117DEF5965}"/>
              </a:ext>
            </a:extLst>
          </p:cNvPr>
          <p:cNvSpPr txBox="1"/>
          <p:nvPr/>
        </p:nvSpPr>
        <p:spPr>
          <a:xfrm>
            <a:off x="4108925" y="5084057"/>
            <a:ext cx="923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Плутарх</a:t>
            </a:r>
          </a:p>
        </p:txBody>
      </p:sp>
    </p:spTree>
    <p:extLst>
      <p:ext uri="{BB962C8B-B14F-4D97-AF65-F5344CB8AC3E}">
        <p14:creationId xmlns:p14="http://schemas.microsoft.com/office/powerpoint/2010/main" val="2291565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0411D3-0F3B-FA46-B94E-5F6221856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2DE502B-D99A-45BE-22B1-CB90CA684530}"/>
              </a:ext>
            </a:extLst>
          </p:cNvPr>
          <p:cNvSpPr txBox="1"/>
          <p:nvPr/>
        </p:nvSpPr>
        <p:spPr>
          <a:xfrm>
            <a:off x="1153801" y="2198638"/>
            <a:ext cx="62985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используемой литературы: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1952061-8FAC-8223-A4EA-197DAB4152FE}"/>
              </a:ext>
            </a:extLst>
          </p:cNvPr>
          <p:cNvSpPr txBox="1"/>
          <p:nvPr/>
        </p:nvSpPr>
        <p:spPr>
          <a:xfrm>
            <a:off x="611561" y="3410578"/>
            <a:ext cx="75608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Амонашвили Ш.А. 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гуманной педагогики. Кн. 6. </a:t>
            </a:r>
          </a:p>
          <a:p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симфония. Ч. 1. Здравствуйте Дети! 2-е изд. М.: </a:t>
            </a:r>
            <a:r>
              <a:rPr lang="ru-RU" sz="1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Амрита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Русь, 2013. – 320с.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Бороздина Г. В. Основы педагогики и психологии. М.: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2023 - 478 с.</a:t>
            </a:r>
            <a:r>
              <a:rPr lang="ru-RU" sz="1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Каптерев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П. Ф. История русской педагогики. Учебное пособие для вузов. В 2-х частях. </a:t>
            </a:r>
          </a:p>
          <a:p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Часть 2. Общественная педагогия. М.: </a:t>
            </a:r>
            <a:r>
              <a:rPr lang="ru-RU" sz="1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2019.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272 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Макаренко А.С. Книга для родителей. М.: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2024 – 512 с.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Макаренко А.С. Педагогическая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поэма.М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Питер, 2024. – 768 с.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930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031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1833A07-5D85-48C4-C50B-9975719F5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06CF3D9-6DF1-1B79-BF86-8EC5D6B81735}"/>
              </a:ext>
            </a:extLst>
          </p:cNvPr>
          <p:cNvSpPr txBox="1"/>
          <p:nvPr/>
        </p:nvSpPr>
        <p:spPr>
          <a:xfrm>
            <a:off x="2439044" y="3500950"/>
            <a:ext cx="4265911" cy="13619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350"/>
              </a:lnSpc>
              <a:spcAft>
                <a:spcPts val="300"/>
              </a:spcAft>
            </a:pP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00"/>
              </a:spcAft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«Ваше собственное поведение </a:t>
            </a:r>
            <a:endParaRPr lang="en-US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00"/>
              </a:spcAft>
            </a:pPr>
            <a:endParaRPr lang="en-US" sz="24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00"/>
              </a:spcAft>
            </a:pP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00"/>
              </a:spcAft>
            </a:pP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350"/>
              </a:lnSpc>
              <a:spcAft>
                <a:spcPts val="300"/>
              </a:spcAft>
            </a:pP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самое главное в воспитании»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824281E-E476-F1A9-D867-DE124F44AC1B}"/>
              </a:ext>
            </a:extLst>
          </p:cNvPr>
          <p:cNvSpPr txBox="1"/>
          <p:nvPr/>
        </p:nvSpPr>
        <p:spPr>
          <a:xfrm>
            <a:off x="3183287" y="6017509"/>
            <a:ext cx="27911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Антон Семенович Макаренко</a:t>
            </a:r>
          </a:p>
        </p:txBody>
      </p:sp>
    </p:spTree>
    <p:extLst>
      <p:ext uri="{BB962C8B-B14F-4D97-AF65-F5344CB8AC3E}">
        <p14:creationId xmlns:p14="http://schemas.microsoft.com/office/powerpoint/2010/main" val="3037001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2F56819-A3DC-7C6A-1D97-144371B10FCD}"/>
              </a:ext>
            </a:extLst>
          </p:cNvPr>
          <p:cNvSpPr txBox="1"/>
          <p:nvPr/>
        </p:nvSpPr>
        <p:spPr>
          <a:xfrm>
            <a:off x="1771751" y="2706049"/>
            <a:ext cx="559640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СЕКРЕТА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полюбить физическую активность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05C4624-2CE9-47F4-75E8-0D2FB7FA5AAF}"/>
              </a:ext>
            </a:extLst>
          </p:cNvPr>
          <p:cNvSpPr txBox="1"/>
          <p:nvPr/>
        </p:nvSpPr>
        <p:spPr>
          <a:xfrm>
            <a:off x="674684" y="5340085"/>
            <a:ext cx="3943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зелёной ручки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B9A095D-55B9-2EAE-5F36-875B85031D5F}"/>
              </a:ext>
            </a:extLst>
          </p:cNvPr>
          <p:cNvSpPr txBox="1"/>
          <p:nvPr/>
        </p:nvSpPr>
        <p:spPr>
          <a:xfrm>
            <a:off x="3236058" y="6863616"/>
            <a:ext cx="4600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подход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C8B6997-1BD0-69F7-26F1-BE819C081353}"/>
              </a:ext>
            </a:extLst>
          </p:cNvPr>
          <p:cNvSpPr txBox="1"/>
          <p:nvPr/>
        </p:nvSpPr>
        <p:spPr>
          <a:xfrm>
            <a:off x="6158428" y="5340085"/>
            <a:ext cx="28969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01E47285-A440-9676-593B-3BE2C6DFBC2A}"/>
              </a:ext>
            </a:extLst>
          </p:cNvPr>
          <p:cNvCxnSpPr>
            <a:endCxn id="4" idx="0"/>
          </p:cNvCxnSpPr>
          <p:nvPr/>
        </p:nvCxnSpPr>
        <p:spPr>
          <a:xfrm>
            <a:off x="4572000" y="4687374"/>
            <a:ext cx="964528" cy="217624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ABBB7755-CEB1-92BD-F753-981D26D60F2C}"/>
              </a:ext>
            </a:extLst>
          </p:cNvPr>
          <p:cNvCxnSpPr/>
          <p:nvPr/>
        </p:nvCxnSpPr>
        <p:spPr>
          <a:xfrm flipH="1">
            <a:off x="2476803" y="4655197"/>
            <a:ext cx="504056" cy="84344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8711E021-C6B5-6541-5D15-56A176295DD0}"/>
              </a:ext>
            </a:extLst>
          </p:cNvPr>
          <p:cNvCxnSpPr>
            <a:cxnSpLocks/>
          </p:cNvCxnSpPr>
          <p:nvPr/>
        </p:nvCxnSpPr>
        <p:spPr>
          <a:xfrm>
            <a:off x="6158427" y="4600308"/>
            <a:ext cx="360040" cy="77643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59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2732886-9CA0-CB98-F024-91D0D724FCE4}"/>
              </a:ext>
            </a:extLst>
          </p:cNvPr>
          <p:cNvSpPr txBox="1"/>
          <p:nvPr/>
        </p:nvSpPr>
        <p:spPr>
          <a:xfrm>
            <a:off x="2835948" y="4161631"/>
            <a:ext cx="3502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подход</a:t>
            </a:r>
          </a:p>
        </p:txBody>
      </p:sp>
      <p:pic>
        <p:nvPicPr>
          <p:cNvPr id="4" name="Рисунок 3" descr="В яблочко со сплошной заливкой">
            <a:extLst>
              <a:ext uri="{FF2B5EF4-FFF2-40B4-BE49-F238E27FC236}">
                <a16:creationId xmlns:a16="http://schemas.microsoft.com/office/drawing/2014/main" xmlns="" id="{4F97DC91-C26C-8036-7291-10DD677FBE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114800" y="5084057"/>
            <a:ext cx="9144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495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F31FA80-882D-DFCD-FDF2-44FB5320A769}"/>
              </a:ext>
            </a:extLst>
          </p:cNvPr>
          <p:cNvSpPr txBox="1"/>
          <p:nvPr/>
        </p:nvSpPr>
        <p:spPr>
          <a:xfrm>
            <a:off x="2924754" y="3833336"/>
            <a:ext cx="329449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РАЗЛИЧИЯ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активности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602F400-38A9-D730-5997-E423ED9CE409}"/>
              </a:ext>
            </a:extLst>
          </p:cNvPr>
          <p:cNvSpPr txBox="1"/>
          <p:nvPr/>
        </p:nvSpPr>
        <p:spPr>
          <a:xfrm>
            <a:off x="1259633" y="2924334"/>
            <a:ext cx="102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F0DB6A8-4C98-08AC-3974-55E4A7E155FE}"/>
              </a:ext>
            </a:extLst>
          </p:cNvPr>
          <p:cNvSpPr txBox="1"/>
          <p:nvPr/>
        </p:nvSpPr>
        <p:spPr>
          <a:xfrm>
            <a:off x="1921801" y="6564480"/>
            <a:ext cx="21467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массовость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62CBB9-1DA2-FB53-4369-4E5AA29C9724}"/>
              </a:ext>
            </a:extLst>
          </p:cNvPr>
          <p:cNvSpPr txBox="1"/>
          <p:nvPr/>
        </p:nvSpPr>
        <p:spPr>
          <a:xfrm>
            <a:off x="7242998" y="2924334"/>
            <a:ext cx="9797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D980B34-8FA5-EEEE-11F1-59021AD9DD7C}"/>
              </a:ext>
            </a:extLst>
          </p:cNvPr>
          <p:cNvSpPr txBox="1"/>
          <p:nvPr/>
        </p:nvSpPr>
        <p:spPr>
          <a:xfrm>
            <a:off x="3833881" y="2139730"/>
            <a:ext cx="23984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AEBB2A4-8E38-FDE5-95BB-11286A733C82}"/>
              </a:ext>
            </a:extLst>
          </p:cNvPr>
          <p:cNvSpPr txBox="1"/>
          <p:nvPr/>
        </p:nvSpPr>
        <p:spPr>
          <a:xfrm>
            <a:off x="6217098" y="6564480"/>
            <a:ext cx="25202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регулярность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xmlns="" id="{23777638-02DC-90CB-7906-9F1F00BE587D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4572000" y="2724505"/>
            <a:ext cx="461088" cy="792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4A242A5F-20A9-F58C-9715-1C65A91EB470}"/>
              </a:ext>
            </a:extLst>
          </p:cNvPr>
          <p:cNvCxnSpPr>
            <a:cxnSpLocks/>
          </p:cNvCxnSpPr>
          <p:nvPr/>
        </p:nvCxnSpPr>
        <p:spPr>
          <a:xfrm flipH="1" flipV="1">
            <a:off x="1929368" y="3369289"/>
            <a:ext cx="777991" cy="423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xmlns="" id="{2765B050-7C11-0070-FB71-66AF5AB8EFF2}"/>
              </a:ext>
            </a:extLst>
          </p:cNvPr>
          <p:cNvCxnSpPr>
            <a:cxnSpLocks/>
          </p:cNvCxnSpPr>
          <p:nvPr/>
        </p:nvCxnSpPr>
        <p:spPr>
          <a:xfrm flipV="1">
            <a:off x="6465006" y="3369289"/>
            <a:ext cx="798788" cy="423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xmlns="" id="{E24C3B0F-E993-B9F9-FCDF-8B0F3D9B6882}"/>
              </a:ext>
            </a:extLst>
          </p:cNvPr>
          <p:cNvCxnSpPr>
            <a:cxnSpLocks/>
          </p:cNvCxnSpPr>
          <p:nvPr/>
        </p:nvCxnSpPr>
        <p:spPr>
          <a:xfrm flipH="1">
            <a:off x="2771801" y="5563074"/>
            <a:ext cx="445933" cy="1086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xmlns="" id="{4271D271-0362-A4F0-51B0-E3010C053CF9}"/>
              </a:ext>
            </a:extLst>
          </p:cNvPr>
          <p:cNvCxnSpPr>
            <a:cxnSpLocks/>
          </p:cNvCxnSpPr>
          <p:nvPr/>
        </p:nvCxnSpPr>
        <p:spPr>
          <a:xfrm>
            <a:off x="6012160" y="5563075"/>
            <a:ext cx="432049" cy="1001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873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C2020DD-D62A-2399-51B7-3DDD4EB47235}"/>
              </a:ext>
            </a:extLst>
          </p:cNvPr>
          <p:cNvSpPr txBox="1"/>
          <p:nvPr/>
        </p:nvSpPr>
        <p:spPr>
          <a:xfrm>
            <a:off x="3077834" y="4161631"/>
            <a:ext cx="29883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зеленой ручки</a:t>
            </a:r>
          </a:p>
        </p:txBody>
      </p:sp>
      <p:pic>
        <p:nvPicPr>
          <p:cNvPr id="5" name="Рисунок 4" descr="Карандаш со сплошной заливкой">
            <a:extLst>
              <a:ext uri="{FF2B5EF4-FFF2-40B4-BE49-F238E27FC236}">
                <a16:creationId xmlns:a16="http://schemas.microsoft.com/office/drawing/2014/main" xmlns="" id="{3E8869CA-DF58-777E-B885-523555F307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114800" y="5084057"/>
            <a:ext cx="9144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6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738D85B-45DE-46FB-1754-78C5833FC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5A32162-3910-83AC-233A-3E76CE431C03}"/>
              </a:ext>
            </a:extLst>
          </p:cNvPr>
          <p:cNvSpPr txBox="1"/>
          <p:nvPr/>
        </p:nvSpPr>
        <p:spPr>
          <a:xfrm>
            <a:off x="1151620" y="3833336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«Если без сердца идёте к детям, урок не состоится. </a:t>
            </a:r>
          </a:p>
          <a:p>
            <a:pPr algn="ctr"/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состоятся, а урок — нет»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6E1254A-DB39-ED8A-8B53-0B84B8113887}"/>
              </a:ext>
            </a:extLst>
          </p:cNvPr>
          <p:cNvSpPr txBox="1"/>
          <p:nvPr/>
        </p:nvSpPr>
        <p:spPr>
          <a:xfrm>
            <a:off x="3580030" y="5468099"/>
            <a:ext cx="19848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Шалва Амонашвили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91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41EC9F-A6F0-68B8-AD93-BCDE8A85A956}"/>
              </a:ext>
            </a:extLst>
          </p:cNvPr>
          <p:cNvSpPr txBox="1"/>
          <p:nvPr/>
        </p:nvSpPr>
        <p:spPr>
          <a:xfrm>
            <a:off x="3431155" y="4164184"/>
            <a:ext cx="22816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</a:t>
            </a:r>
          </a:p>
        </p:txBody>
      </p:sp>
      <p:pic>
        <p:nvPicPr>
          <p:cNvPr id="5" name="Рисунок 4" descr="Мозг со сплошной заливкой">
            <a:extLst>
              <a:ext uri="{FF2B5EF4-FFF2-40B4-BE49-F238E27FC236}">
                <a16:creationId xmlns:a16="http://schemas.microsoft.com/office/drawing/2014/main" xmlns="" id="{9E72A67E-F385-0629-5177-BED56F27A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114800" y="4982368"/>
            <a:ext cx="914400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41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DD083C-3F9B-0E26-F2C8-4E1FAB30F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Флажок со сплошной заливкой">
            <a:extLst>
              <a:ext uri="{FF2B5EF4-FFF2-40B4-BE49-F238E27FC236}">
                <a16:creationId xmlns:a16="http://schemas.microsoft.com/office/drawing/2014/main" xmlns="" id="{A213E8D7-D25F-13F9-4009-6F7CB1173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547664" y="2523772"/>
            <a:ext cx="914400" cy="1625600"/>
          </a:xfrm>
          <a:prstGeom prst="rect">
            <a:avLst/>
          </a:prstGeom>
        </p:spPr>
      </p:pic>
      <p:pic>
        <p:nvPicPr>
          <p:cNvPr id="9" name="Рисунок 8" descr="Закрыть со сплошной заливкой">
            <a:extLst>
              <a:ext uri="{FF2B5EF4-FFF2-40B4-BE49-F238E27FC236}">
                <a16:creationId xmlns:a16="http://schemas.microsoft.com/office/drawing/2014/main" xmlns="" id="{3B08FB81-35BF-EC8A-125F-D05B6E4C12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681936" y="2523772"/>
            <a:ext cx="914400" cy="1625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E4EA5E1-9FD5-A308-5FC3-00ADC7DD2153}"/>
              </a:ext>
            </a:extLst>
          </p:cNvPr>
          <p:cNvSpPr txBox="1"/>
          <p:nvPr/>
        </p:nvSpPr>
        <p:spPr>
          <a:xfrm>
            <a:off x="611560" y="4315971"/>
            <a:ext cx="25922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стану здоровой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меня улучшится настроение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отдохну и восстановлю силы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578AC54-6162-4901-3977-57846F5FAF35}"/>
              </a:ext>
            </a:extLst>
          </p:cNvPr>
          <p:cNvSpPr txBox="1"/>
          <p:nvPr/>
        </p:nvSpPr>
        <p:spPr>
          <a:xfrm>
            <a:off x="5364088" y="4315971"/>
            <a:ext cx="31683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не буду толстой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тяжело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устану ещё больше</a:t>
            </a:r>
          </a:p>
        </p:txBody>
      </p:sp>
    </p:spTree>
    <p:extLst>
      <p:ext uri="{BB962C8B-B14F-4D97-AF65-F5344CB8AC3E}">
        <p14:creationId xmlns:p14="http://schemas.microsoft.com/office/powerpoint/2010/main" val="4071069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127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16256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238</Words>
  <Application>Microsoft Office PowerPoint</Application>
  <PresentationFormat>Произвольный</PresentationFormat>
  <Paragraphs>55</Paragraphs>
  <Slides>12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Дмитрос Чернаков</dc:creator>
  <cp:lastModifiedBy>Дмитрос Чернаков</cp:lastModifiedBy>
  <cp:revision>5</cp:revision>
  <dcterms:modified xsi:type="dcterms:W3CDTF">2024-11-18T15:32:47Z</dcterms:modified>
</cp:coreProperties>
</file>