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57" r:id="rId22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>
        <p:scale>
          <a:sx n="90" d="100"/>
          <a:sy n="90" d="100"/>
        </p:scale>
        <p:origin x="-1254" y="-6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 algn="l">
              <a:defRPr>
                <a:solidFill>
                  <a:schemeClr val="tx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Оформлена ли ребенку инвалидность</a:t>
            </a:r>
          </a:p>
        </c:rich>
      </c:tx>
      <c:layout>
        <c:manualLayout>
          <c:xMode val="edge"/>
          <c:yMode val="edge"/>
          <c:x val="3.9207742218842337E-2"/>
          <c:y val="5.6025294898538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401466162556"/>
          <c:y val="0.31099214199444136"/>
          <c:w val="0.817594600336223"/>
          <c:h val="0.680307442098275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1.5160495330388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04-45E3-A057-DECCFFC422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НОДА</c:v>
                </c:pt>
                <c:pt idx="1">
                  <c:v>НС</c:v>
                </c:pt>
                <c:pt idx="2">
                  <c:v>РН</c:v>
                </c:pt>
                <c:pt idx="3">
                  <c:v>НЗ</c:v>
                </c:pt>
                <c:pt idx="4">
                  <c:v>УО</c:v>
                </c:pt>
                <c:pt idx="5">
                  <c:v>ЗПР</c:v>
                </c:pt>
                <c:pt idx="6">
                  <c:v>РАС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0.7400000000000001</c:v>
                </c:pt>
                <c:pt idx="1">
                  <c:v>0.87000000000000011</c:v>
                </c:pt>
                <c:pt idx="2">
                  <c:v>5.000000000000001E-2</c:v>
                </c:pt>
                <c:pt idx="3">
                  <c:v>0.44000000000000006</c:v>
                </c:pt>
                <c:pt idx="4">
                  <c:v>0.49000000000000005</c:v>
                </c:pt>
                <c:pt idx="5">
                  <c:v>0.21000000000000002</c:v>
                </c:pt>
                <c:pt idx="6">
                  <c:v>0.83000000000000007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04-45E3-A057-DECCFFC422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НОДА</c:v>
                </c:pt>
                <c:pt idx="1">
                  <c:v>НС</c:v>
                </c:pt>
                <c:pt idx="2">
                  <c:v>РН</c:v>
                </c:pt>
                <c:pt idx="3">
                  <c:v>НЗ</c:v>
                </c:pt>
                <c:pt idx="4">
                  <c:v>УО</c:v>
                </c:pt>
                <c:pt idx="5">
                  <c:v>ЗПР</c:v>
                </c:pt>
                <c:pt idx="6">
                  <c:v>РАС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0.26</c:v>
                </c:pt>
                <c:pt idx="1">
                  <c:v>0.13</c:v>
                </c:pt>
                <c:pt idx="2">
                  <c:v>0.95000000000000007</c:v>
                </c:pt>
                <c:pt idx="3">
                  <c:v>0.56000000000000005</c:v>
                </c:pt>
                <c:pt idx="4">
                  <c:v>0.51</c:v>
                </c:pt>
                <c:pt idx="5">
                  <c:v>0.79</c:v>
                </c:pt>
                <c:pt idx="6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04-45E3-A057-DECCFFC422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8150272"/>
        <c:axId val="109878592"/>
      </c:barChart>
      <c:catAx>
        <c:axId val="148150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09878592"/>
        <c:crosses val="autoZero"/>
        <c:auto val="1"/>
        <c:lblAlgn val="ctr"/>
        <c:lblOffset val="100"/>
        <c:noMultiLvlLbl val="0"/>
      </c:catAx>
      <c:valAx>
        <c:axId val="1098785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148150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884673961004236"/>
          <c:y val="0.25016825117145969"/>
          <c:w val="0.3211826859398087"/>
          <c:h val="6.830238153231992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36489631085227"/>
          <c:y val="0.14372331324349577"/>
          <c:w val="0.86821367958606988"/>
          <c:h val="0.85604815250738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C6B-41D2-AADA-D8DF773F7E60}"/>
              </c:ext>
            </c:extLst>
          </c:dPt>
          <c:dPt>
            <c:idx val="1"/>
            <c:bubble3D val="0"/>
            <c:spPr>
              <a:solidFill>
                <a:srgbClr val="F4C2D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6B-41D2-AADA-D8DF773F7E60}"/>
              </c:ext>
            </c:extLst>
          </c:dPt>
          <c:dPt>
            <c:idx val="2"/>
            <c:bubble3D val="0"/>
            <c:spPr>
              <a:solidFill>
                <a:srgbClr val="A815C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6B-41D2-AADA-D8DF773F7E60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790D5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6B-41D2-AADA-D8DF773F7E60}"/>
              </c:ext>
            </c:extLst>
          </c:dPt>
          <c:dPt>
            <c:idx val="4"/>
            <c:bubble3D val="0"/>
            <c:spPr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C6B-41D2-AADA-D8DF773F7E60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6B-41D2-AADA-D8DF773F7E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C6B-41D2-AADA-D8DF773F7E60}"/>
              </c:ext>
            </c:extLst>
          </c:dPt>
          <c:dPt>
            <c:idx val="7"/>
            <c:bubble3D val="0"/>
            <c:spPr>
              <a:solidFill>
                <a:srgbClr val="DCBCD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6B-41D2-AADA-D8DF773F7E60}"/>
              </c:ext>
            </c:extLst>
          </c:dPt>
          <c:dPt>
            <c:idx val="8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C6B-41D2-AADA-D8DF773F7E60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6B-41D2-AADA-D8DF773F7E60}"/>
              </c:ext>
            </c:extLst>
          </c:dPt>
          <c:dPt>
            <c:idx val="1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C6B-41D2-AADA-D8DF773F7E60}"/>
              </c:ext>
            </c:extLst>
          </c:dPt>
          <c:dLbls>
            <c:dLbl>
              <c:idx val="0"/>
              <c:layout>
                <c:manualLayout>
                  <c:x val="4.8046932657307369E-2"/>
                  <c:y val="0.29862461793498224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tx1"/>
                        </a:solidFill>
                      </a:defRPr>
                    </a:pPr>
                    <a:r>
                      <a:rPr lang="ru-RU" sz="900" b="1" dirty="0">
                        <a:solidFill>
                          <a:schemeClr val="tx1"/>
                        </a:solidFill>
                      </a:rPr>
                      <a:t>С интеллектуальными нарушениями 
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6B-41D2-AADA-D8DF773F7E60}"/>
                </c:ext>
              </c:extLst>
            </c:dLbl>
            <c:dLbl>
              <c:idx val="1"/>
              <c:layout>
                <c:manualLayout>
                  <c:x val="-0.195968277926724"/>
                  <c:y val="-8.6789156269402229E-2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ru-RU" sz="900" b="1" dirty="0"/>
                      <a:t>С</a:t>
                    </a:r>
                    <a:r>
                      <a:rPr lang="ru-RU" b="1" dirty="0"/>
                      <a:t>о сложными дефектами 
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C6B-41D2-AADA-D8DF773F7E60}"/>
                </c:ext>
              </c:extLst>
            </c:dLbl>
            <c:dLbl>
              <c:idx val="2"/>
              <c:layout>
                <c:manualLayout>
                  <c:x val="1.3415751793956628E-2"/>
                  <c:y val="-6.14839982486628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6B-41D2-AADA-D8DF773F7E6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ru-RU" sz="900" b="1" dirty="0"/>
                      <a:t>Г</a:t>
                    </a:r>
                    <a:r>
                      <a:rPr lang="ru-RU" b="1" dirty="0"/>
                      <a:t>лухие
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C6B-41D2-AADA-D8DF773F7E6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ru-RU" sz="900" b="1" dirty="0"/>
                      <a:t>С</a:t>
                    </a:r>
                    <a:r>
                      <a:rPr lang="ru-RU" b="1" dirty="0"/>
                      <a:t>лепые
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C6B-41D2-AADA-D8DF773F7E6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7197966918647559E-2"/>
                  <c:y val="-1.7544155224215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6B-41D2-AADA-D8DF773F7E60}"/>
                </c:ext>
              </c:extLst>
            </c:dLbl>
            <c:dLbl>
              <c:idx val="9"/>
              <c:layout>
                <c:manualLayout>
                  <c:x val="1.1401266714755685E-3"/>
                  <c:y val="-2.8436973181869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6B-41D2-AADA-D8DF773F7E60}"/>
                </c:ext>
              </c:extLst>
            </c:dLbl>
            <c:dLbl>
              <c:idx val="10"/>
              <c:layout>
                <c:manualLayout>
                  <c:x val="-0.13185725067025805"/>
                  <c:y val="0.11947052210439156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ru-RU" sz="900" b="1" dirty="0"/>
                      <a:t>С</a:t>
                    </a:r>
                    <a:r>
                      <a:rPr lang="ru-RU" b="1" dirty="0"/>
                      <a:t> ЗПР
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C6B-41D2-AADA-D8DF773F7E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 интеллектуальными нарушениями </c:v>
                </c:pt>
                <c:pt idx="1">
                  <c:v>Со сложными деффектами </c:v>
                </c:pt>
                <c:pt idx="2">
                  <c:v>С РАС</c:v>
                </c:pt>
                <c:pt idx="3">
                  <c:v>С иными ОВЗ</c:v>
                </c:pt>
                <c:pt idx="4">
                  <c:v>Глухие</c:v>
                </c:pt>
                <c:pt idx="5">
                  <c:v>Слабослышащие и позднооглохшие</c:v>
                </c:pt>
                <c:pt idx="6">
                  <c:v>Слепые</c:v>
                </c:pt>
                <c:pt idx="7">
                  <c:v>Слабовидящие</c:v>
                </c:pt>
                <c:pt idx="8">
                  <c:v>С ТНР</c:v>
                </c:pt>
                <c:pt idx="9">
                  <c:v>С НОДА </c:v>
                </c:pt>
                <c:pt idx="10">
                  <c:v>С ЗПР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0.37</c:v>
                </c:pt>
                <c:pt idx="1">
                  <c:v>0.01</c:v>
                </c:pt>
                <c:pt idx="2">
                  <c:v>0.01</c:v>
                </c:pt>
                <c:pt idx="3">
                  <c:v>0.05</c:v>
                </c:pt>
                <c:pt idx="4" formatCode="0.00%">
                  <c:v>5.0000000000000001E-3</c:v>
                </c:pt>
                <c:pt idx="5">
                  <c:v>0.01</c:v>
                </c:pt>
                <c:pt idx="6" formatCode="0.00%">
                  <c:v>5.0000000000000001E-3</c:v>
                </c:pt>
                <c:pt idx="7">
                  <c:v>0.03</c:v>
                </c:pt>
                <c:pt idx="8">
                  <c:v>7.0000000000000007E-2</c:v>
                </c:pt>
                <c:pt idx="9">
                  <c:v>0.04</c:v>
                </c:pt>
                <c:pt idx="10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C6B-41D2-AADA-D8DF773F7E6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chemeClr val="bg1"/>
    </a:solidFill>
    <a:effectLst>
      <a:innerShdw blurRad="355600" dist="1651000" dir="13500000">
        <a:srgbClr val="A815C1">
          <a:alpha val="0"/>
        </a:srgbClr>
      </a:innerShdw>
    </a:effectLst>
    <a:scene3d>
      <a:camera prst="orthographicFront"/>
      <a:lightRig rig="threePt" dir="t"/>
    </a:scene3d>
    <a:sp3d>
      <a:bevelB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81232988528261E-2"/>
          <c:y val="5.6987121807906403E-2"/>
          <c:w val="0.89791304074239842"/>
          <c:h val="0.70398957086075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ООШ, но обучается в специальном классе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19</c:v>
                </c:pt>
                <c:pt idx="1">
                  <c:v>16</c:v>
                </c:pt>
                <c:pt idx="2">
                  <c:v>17</c:v>
                </c:pt>
                <c:pt idx="3">
                  <c:v>19</c:v>
                </c:pt>
                <c:pt idx="4">
                  <c:v>4</c:v>
                </c:pt>
                <c:pt idx="5">
                  <c:v>16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1-406D-A802-97F8B0C1E6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ООШ, обучается в инклюзивном классе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9</c:v>
                </c:pt>
                <c:pt idx="1">
                  <c:v>6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91-406D-A802-97F8B0C1E6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ООШ, обучается в обычном классе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20</c:v>
                </c:pt>
                <c:pt idx="1">
                  <c:v>26</c:v>
                </c:pt>
                <c:pt idx="2">
                  <c:v>47</c:v>
                </c:pt>
                <c:pt idx="3">
                  <c:v>66</c:v>
                </c:pt>
                <c:pt idx="4">
                  <c:v>62</c:v>
                </c:pt>
                <c:pt idx="5">
                  <c:v>62</c:v>
                </c:pt>
                <c:pt idx="6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1-406D-A802-97F8B0C1E6F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Специальная (коррекционная) школа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Лист1!$E$2:$E$8</c:f>
              <c:numCache>
                <c:formatCode>0</c:formatCode>
                <c:ptCount val="7"/>
                <c:pt idx="0">
                  <c:v>52</c:v>
                </c:pt>
                <c:pt idx="1">
                  <c:v>52</c:v>
                </c:pt>
                <c:pt idx="2">
                  <c:v>36</c:v>
                </c:pt>
                <c:pt idx="3">
                  <c:v>13</c:v>
                </c:pt>
                <c:pt idx="4">
                  <c:v>32</c:v>
                </c:pt>
                <c:pt idx="5">
                  <c:v>19</c:v>
                </c:pt>
                <c:pt idx="6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91-406D-A802-97F8B0C1E6F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Школа дистанционного обучения, онлайн-школа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Лист1!$F$2:$F$8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91-406D-A802-97F8B0C1E6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48151296"/>
        <c:axId val="62459264"/>
      </c:barChart>
      <c:catAx>
        <c:axId val="14815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59264"/>
        <c:crosses val="autoZero"/>
        <c:auto val="1"/>
        <c:lblAlgn val="ctr"/>
        <c:lblOffset val="100"/>
        <c:noMultiLvlLbl val="0"/>
      </c:catAx>
      <c:valAx>
        <c:axId val="624592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815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ООШ, но обучается в специальном классе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11</c:v>
                </c:pt>
                <c:pt idx="1">
                  <c:v>19</c:v>
                </c:pt>
                <c:pt idx="2">
                  <c:v>8</c:v>
                </c:pt>
                <c:pt idx="3">
                  <c:v>10</c:v>
                </c:pt>
                <c:pt idx="4">
                  <c:v>4</c:v>
                </c:pt>
                <c:pt idx="5">
                  <c:v>16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1-406D-A802-97F8B0C1E6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ООШ, обучается в инклюзивном классе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5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91-406D-A802-97F8B0C1E6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ООШ, обучается в обычном классе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24</c:v>
                </c:pt>
                <c:pt idx="1">
                  <c:v>17</c:v>
                </c:pt>
                <c:pt idx="2">
                  <c:v>51</c:v>
                </c:pt>
                <c:pt idx="3">
                  <c:v>39</c:v>
                </c:pt>
                <c:pt idx="4">
                  <c:v>19</c:v>
                </c:pt>
                <c:pt idx="5">
                  <c:v>50</c:v>
                </c:pt>
                <c:pt idx="6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1-406D-A802-97F8B0C1E6F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Специальная (коррекционная) школа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Лист1!$E$2:$E$8</c:f>
              <c:numCache>
                <c:formatCode>0</c:formatCode>
                <c:ptCount val="7"/>
                <c:pt idx="0">
                  <c:v>60</c:v>
                </c:pt>
                <c:pt idx="1">
                  <c:v>61</c:v>
                </c:pt>
                <c:pt idx="2">
                  <c:v>41</c:v>
                </c:pt>
                <c:pt idx="3">
                  <c:v>49</c:v>
                </c:pt>
                <c:pt idx="4">
                  <c:v>77</c:v>
                </c:pt>
                <c:pt idx="5">
                  <c:v>31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91-406D-A802-97F8B0C1E6F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Школа дистанционного обучения, онлайн-школа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РАС</c:v>
                </c:pt>
                <c:pt idx="1">
                  <c:v>УО</c:v>
                </c:pt>
                <c:pt idx="2">
                  <c:v>НЗ</c:v>
                </c:pt>
                <c:pt idx="3">
                  <c:v>РН</c:v>
                </c:pt>
                <c:pt idx="4">
                  <c:v>НС</c:v>
                </c:pt>
                <c:pt idx="5">
                  <c:v>ЗПР</c:v>
                </c:pt>
                <c:pt idx="6">
                  <c:v>НОДА</c:v>
                </c:pt>
              </c:strCache>
            </c:strRef>
          </c:cat>
          <c:val>
            <c:numRef>
              <c:f>Лист1!$F$2:$F$8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91-406D-A802-97F8B0C1E6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151840768"/>
        <c:axId val="62462144"/>
      </c:barChart>
      <c:catAx>
        <c:axId val="15184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62144"/>
        <c:crosses val="autoZero"/>
        <c:auto val="1"/>
        <c:lblAlgn val="ctr"/>
        <c:lblOffset val="100"/>
        <c:noMultiLvlLbl val="0"/>
      </c:catAx>
      <c:valAx>
        <c:axId val="62462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518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new-metodist.blogspot.com/2012/08/blog-post_22.html" TargetMode="External"/><Relationship Id="rId2" Type="http://schemas.openxmlformats.org/officeDocument/2006/relationships/hyperlink" Target="http://www.unixmen.com/list-free-open-source-monitoring-system/" TargetMode="External"/><Relationship Id="rId1" Type="http://schemas.openxmlformats.org/officeDocument/2006/relationships/image" Target="../media/image8.jpeg"/><Relationship Id="rId6" Type="http://schemas.openxmlformats.org/officeDocument/2006/relationships/image" Target="../media/image10.jpeg"/><Relationship Id="rId5" Type="http://schemas.openxmlformats.org/officeDocument/2006/relationships/hyperlink" Target="https://commons.wikimedia.org/wiki/File:Schedule_clock.svg" TargetMode="External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7549D-DB0E-4C96-8A5E-CFE60AC4BC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F0CA7-69C5-4D12-9D72-B01CCABD4AC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/>
            <a:t>ПСИХОЛОГО-ПЕДАГОГИЧЕСКАЯ ПОМОЩЬ</a:t>
          </a:r>
        </a:p>
        <a:p>
          <a:endParaRPr lang="ru-RU" sz="1600" b="1" dirty="0"/>
        </a:p>
      </dgm:t>
    </dgm:pt>
    <dgm:pt modelId="{71216539-E122-473E-8C97-090A4AA4706B}" type="parTrans" cxnId="{69606BB7-3037-49F7-8EE9-4CBBE96861B5}">
      <dgm:prSet/>
      <dgm:spPr/>
      <dgm:t>
        <a:bodyPr/>
        <a:lstStyle/>
        <a:p>
          <a:endParaRPr lang="ru-RU"/>
        </a:p>
      </dgm:t>
    </dgm:pt>
    <dgm:pt modelId="{374345D6-1AEC-46DA-8B78-8C23CCD51D42}" type="sibTrans" cxnId="{69606BB7-3037-49F7-8EE9-4CBBE96861B5}">
      <dgm:prSet/>
      <dgm:spPr/>
      <dgm:t>
        <a:bodyPr/>
        <a:lstStyle/>
        <a:p>
          <a:endParaRPr lang="ru-RU"/>
        </a:p>
      </dgm:t>
    </dgm:pt>
    <dgm:pt modelId="{9B062405-95A6-4D73-9FD9-606447F7EC8D}" type="pres">
      <dgm:prSet presAssocID="{9347549D-DB0E-4C96-8A5E-CFE60AC4BC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92A6D-AAB4-472E-9ACF-648D1C8744CA}" type="pres">
      <dgm:prSet presAssocID="{378F0CA7-69C5-4D12-9D72-B01CCABD4AC5}" presName="boxAndChildren" presStyleCnt="0"/>
      <dgm:spPr/>
    </dgm:pt>
    <dgm:pt modelId="{D82BC2C1-3EC9-4E10-A0D0-2CB8160677C9}" type="pres">
      <dgm:prSet presAssocID="{378F0CA7-69C5-4D12-9D72-B01CCABD4AC5}" presName="parentTextBox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718BF05C-70B5-42BF-AD11-6EF6DB0238E3}" type="presOf" srcId="{9347549D-DB0E-4C96-8A5E-CFE60AC4BCFE}" destId="{9B062405-95A6-4D73-9FD9-606447F7EC8D}" srcOrd="0" destOrd="0" presId="urn:microsoft.com/office/officeart/2005/8/layout/process4"/>
    <dgm:cxn modelId="{2A6DEA99-0BDE-4FE1-8B84-B1A4B917A831}" type="presOf" srcId="{378F0CA7-69C5-4D12-9D72-B01CCABD4AC5}" destId="{D82BC2C1-3EC9-4E10-A0D0-2CB8160677C9}" srcOrd="0" destOrd="0" presId="urn:microsoft.com/office/officeart/2005/8/layout/process4"/>
    <dgm:cxn modelId="{69606BB7-3037-49F7-8EE9-4CBBE96861B5}" srcId="{9347549D-DB0E-4C96-8A5E-CFE60AC4BCFE}" destId="{378F0CA7-69C5-4D12-9D72-B01CCABD4AC5}" srcOrd="0" destOrd="0" parTransId="{71216539-E122-473E-8C97-090A4AA4706B}" sibTransId="{374345D6-1AEC-46DA-8B78-8C23CCD51D42}"/>
    <dgm:cxn modelId="{309D6429-FFDE-42C8-AB09-484B30B8BD49}" type="presParOf" srcId="{9B062405-95A6-4D73-9FD9-606447F7EC8D}" destId="{2B492A6D-AAB4-472E-9ACF-648D1C8744CA}" srcOrd="0" destOrd="0" presId="urn:microsoft.com/office/officeart/2005/8/layout/process4"/>
    <dgm:cxn modelId="{384014B4-B7C9-43B4-91DE-A44856390957}" type="presParOf" srcId="{2B492A6D-AAB4-472E-9ACF-648D1C8744CA}" destId="{D82BC2C1-3EC9-4E10-A0D0-2CB8160677C9}" srcOrd="0" destOrd="0" presId="urn:microsoft.com/office/officeart/2005/8/layout/process4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E284AF-80C3-4ABC-BD02-C96FF6ACB62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B3DCB9B-C385-41A9-89E9-90C2F7B814A4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  <a:cs typeface="Times New Roman" panose="02020603050405020304" pitchFamily="18" charset="0"/>
            </a:rPr>
            <a:t>Подбирает рекомендации к структурированию задач, результатов, условий реализации программы с учетом:</a:t>
          </a:r>
          <a:endParaRPr lang="ru-RU" dirty="0">
            <a:solidFill>
              <a:schemeClr val="bg1"/>
            </a:solidFill>
          </a:endParaRPr>
        </a:p>
      </dgm:t>
    </dgm:pt>
    <dgm:pt modelId="{F3A833B5-A698-4C39-9F1F-C364FB22DB66}" type="parTrans" cxnId="{A7D87D54-BCD0-4728-98E8-30DE3E1729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189E0B-3E76-469A-B5A7-321054CA9C8F}" type="sibTrans" cxnId="{A7D87D54-BCD0-4728-98E8-30DE3E1729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A53408-B709-4DB1-BFEC-9C53D1FBAF82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cs typeface="Times New Roman" panose="02020603050405020304" pitchFamily="18" charset="0"/>
            </a:rPr>
            <a:t>возраста</a:t>
          </a:r>
        </a:p>
      </dgm:t>
    </dgm:pt>
    <dgm:pt modelId="{A50677D5-E670-436D-A68A-85C8FA2AEBDB}" type="parTrans" cxnId="{BDC7A021-7677-433B-9C45-3678738B41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7C5CA5-2A50-4EBD-B110-40433B4192C8}" type="sibTrans" cxnId="{BDC7A021-7677-433B-9C45-3678738B41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426E49-E383-4866-8301-85AE8D219CE2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cs typeface="Times New Roman" panose="02020603050405020304" pitchFamily="18" charset="0"/>
            </a:rPr>
            <a:t>нозологической категории/группы</a:t>
          </a:r>
        </a:p>
      </dgm:t>
    </dgm:pt>
    <dgm:pt modelId="{F553CB9A-A706-4BF5-AF4C-01CA3AC09419}" type="parTrans" cxnId="{25BDBD27-B1D5-4E71-AD8A-C834B7B203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B67BF4-B2DE-49CC-8EB9-220FF8D3750B}" type="sibTrans" cxnId="{25BDBD27-B1D5-4E71-AD8A-C834B7B203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13205E-640D-4ACE-88DE-9BD168B4CA42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cs typeface="Times New Roman" panose="02020603050405020304" pitchFamily="18" charset="0"/>
            </a:rPr>
            <a:t>особенностей развития, требующих учета при обучении</a:t>
          </a:r>
        </a:p>
      </dgm:t>
    </dgm:pt>
    <dgm:pt modelId="{8E8ECF73-3B52-4F91-865A-7192EEA59029}" type="parTrans" cxnId="{C1B8D6E5-7B8C-4E55-BDA6-6632E60B1B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5EFB56-08C0-4594-A835-1F91D7778646}" type="sibTrans" cxnId="{C1B8D6E5-7B8C-4E55-BDA6-6632E60B1B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33DD8C6-9641-4EDB-A466-9DC9340F9160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cs typeface="Times New Roman" panose="02020603050405020304" pitchFamily="18" charset="0"/>
            </a:rPr>
            <a:t>категории обучающихся с ОВЗ, проявляющих способности к творческой деятельности, спорту и т.д.</a:t>
          </a:r>
        </a:p>
      </dgm:t>
    </dgm:pt>
    <dgm:pt modelId="{F1F0EF4E-2BBE-4C97-91B6-C73F37DD6B4A}" type="parTrans" cxnId="{A4AEB8F1-CBAD-4A09-8E5F-B000043A52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1894EA-E0D8-47E5-870F-BEB3A8672EF5}" type="sibTrans" cxnId="{A4AEB8F1-CBAD-4A09-8E5F-B000043A524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573E0A-890E-478D-9C44-38BF9CE8C463}" type="pres">
      <dgm:prSet presAssocID="{D2E284AF-80C3-4ABC-BD02-C96FF6ACB6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186E3-3CC6-4495-A0E1-73B4C1AB46BC}" type="pres">
      <dgm:prSet presAssocID="{5B3DCB9B-C385-41A9-89E9-90C2F7B814A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2D9E7-A230-42AE-9250-C56FA8947047}" type="pres">
      <dgm:prSet presAssocID="{5B3DCB9B-C385-41A9-89E9-90C2F7B814A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9D9762-D079-4401-9972-DCF9EDD4AE3C}" type="presOf" srcId="{F33DD8C6-9641-4EDB-A466-9DC9340F9160}" destId="{5B72D9E7-A230-42AE-9250-C56FA8947047}" srcOrd="0" destOrd="3" presId="urn:microsoft.com/office/officeart/2005/8/layout/vList2"/>
    <dgm:cxn modelId="{9A215E89-0994-431C-A194-52B298E83F8C}" type="presOf" srcId="{D2E284AF-80C3-4ABC-BD02-C96FF6ACB622}" destId="{A6573E0A-890E-478D-9C44-38BF9CE8C463}" srcOrd="0" destOrd="0" presId="urn:microsoft.com/office/officeart/2005/8/layout/vList2"/>
    <dgm:cxn modelId="{466DD1E8-4A63-4A61-A66A-77DB2F46B3E2}" type="presOf" srcId="{5B3DCB9B-C385-41A9-89E9-90C2F7B814A4}" destId="{EE9186E3-3CC6-4495-A0E1-73B4C1AB46BC}" srcOrd="0" destOrd="0" presId="urn:microsoft.com/office/officeart/2005/8/layout/vList2"/>
    <dgm:cxn modelId="{25BDBD27-B1D5-4E71-AD8A-C834B7B20347}" srcId="{5B3DCB9B-C385-41A9-89E9-90C2F7B814A4}" destId="{9D426E49-E383-4866-8301-85AE8D219CE2}" srcOrd="1" destOrd="0" parTransId="{F553CB9A-A706-4BF5-AF4C-01CA3AC09419}" sibTransId="{58B67BF4-B2DE-49CC-8EB9-220FF8D3750B}"/>
    <dgm:cxn modelId="{DC8A4F9A-FF28-4AE6-98C6-9874771C780A}" type="presOf" srcId="{9D426E49-E383-4866-8301-85AE8D219CE2}" destId="{5B72D9E7-A230-42AE-9250-C56FA8947047}" srcOrd="0" destOrd="1" presId="urn:microsoft.com/office/officeart/2005/8/layout/vList2"/>
    <dgm:cxn modelId="{BDC7A021-7677-433B-9C45-3678738B4167}" srcId="{5B3DCB9B-C385-41A9-89E9-90C2F7B814A4}" destId="{05A53408-B709-4DB1-BFEC-9C53D1FBAF82}" srcOrd="0" destOrd="0" parTransId="{A50677D5-E670-436D-A68A-85C8FA2AEBDB}" sibTransId="{1C7C5CA5-2A50-4EBD-B110-40433B4192C8}"/>
    <dgm:cxn modelId="{0D5658A0-B952-4F1C-A0AB-143F6C6973AC}" type="presOf" srcId="{05A53408-B709-4DB1-BFEC-9C53D1FBAF82}" destId="{5B72D9E7-A230-42AE-9250-C56FA8947047}" srcOrd="0" destOrd="0" presId="urn:microsoft.com/office/officeart/2005/8/layout/vList2"/>
    <dgm:cxn modelId="{A4AEB8F1-CBAD-4A09-8E5F-B000043A5244}" srcId="{5B3DCB9B-C385-41A9-89E9-90C2F7B814A4}" destId="{F33DD8C6-9641-4EDB-A466-9DC9340F9160}" srcOrd="3" destOrd="0" parTransId="{F1F0EF4E-2BBE-4C97-91B6-C73F37DD6B4A}" sibTransId="{7D1894EA-E0D8-47E5-870F-BEB3A8672EF5}"/>
    <dgm:cxn modelId="{A7D87D54-BCD0-4728-98E8-30DE3E1729BA}" srcId="{D2E284AF-80C3-4ABC-BD02-C96FF6ACB622}" destId="{5B3DCB9B-C385-41A9-89E9-90C2F7B814A4}" srcOrd="0" destOrd="0" parTransId="{F3A833B5-A698-4C39-9F1F-C364FB22DB66}" sibTransId="{B5189E0B-3E76-469A-B5A7-321054CA9C8F}"/>
    <dgm:cxn modelId="{C1B8D6E5-7B8C-4E55-BDA6-6632E60B1B00}" srcId="{5B3DCB9B-C385-41A9-89E9-90C2F7B814A4}" destId="{E913205E-640D-4ACE-88DE-9BD168B4CA42}" srcOrd="2" destOrd="0" parTransId="{8E8ECF73-3B52-4F91-865A-7192EEA59029}" sibTransId="{CF5EFB56-08C0-4594-A835-1F91D7778646}"/>
    <dgm:cxn modelId="{50946257-F09B-4FF2-836E-740EF045992D}" type="presOf" srcId="{E913205E-640D-4ACE-88DE-9BD168B4CA42}" destId="{5B72D9E7-A230-42AE-9250-C56FA8947047}" srcOrd="0" destOrd="2" presId="urn:microsoft.com/office/officeart/2005/8/layout/vList2"/>
    <dgm:cxn modelId="{CBDF90A8-0135-434B-B34B-3F161BBB07AC}" type="presParOf" srcId="{A6573E0A-890E-478D-9C44-38BF9CE8C463}" destId="{EE9186E3-3CC6-4495-A0E1-73B4C1AB46BC}" srcOrd="0" destOrd="0" presId="urn:microsoft.com/office/officeart/2005/8/layout/vList2"/>
    <dgm:cxn modelId="{E6FCEF69-F561-4266-A3D9-A39E8C6A8A93}" type="presParOf" srcId="{A6573E0A-890E-478D-9C44-38BF9CE8C463}" destId="{5B72D9E7-A230-42AE-9250-C56FA89470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59A977-4B13-46D1-B0EF-368D0AE308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6051E2-B792-470B-9474-802DE982BFFF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/>
            <a:t>ПСИХОЛОГО-ПЕДАГОГИЧЕСКАЯ РЕАБИЛИТАЦИЯ </a:t>
          </a:r>
          <a:r>
            <a:rPr lang="ru-RU" dirty="0"/>
            <a:t>– отдельный модуль программы коррекционной работы (обязательный элемент структуры как основной, так и адаптированной основной общеобразовательной программы, а, значит, является элементом содержания образования как детей с ОВЗ, так и детей-инвалидов </a:t>
          </a:r>
          <a:br>
            <a:rPr lang="ru-RU" dirty="0"/>
          </a:br>
          <a:r>
            <a:rPr lang="ru-RU" dirty="0"/>
            <a:t>(в том числе при отсутствии статуса «ограниченные возможности здоровья»)</a:t>
          </a:r>
        </a:p>
      </dgm:t>
    </dgm:pt>
    <dgm:pt modelId="{ADC1CDF5-82B8-481B-9A92-E63CBE76BC31}" type="parTrans" cxnId="{5481494C-A4F3-466C-9C2E-056A5FCB989A}">
      <dgm:prSet/>
      <dgm:spPr/>
      <dgm:t>
        <a:bodyPr/>
        <a:lstStyle/>
        <a:p>
          <a:endParaRPr lang="ru-RU"/>
        </a:p>
      </dgm:t>
    </dgm:pt>
    <dgm:pt modelId="{A2F29010-2CE3-48AD-8748-25F029332FBB}" type="sibTrans" cxnId="{5481494C-A4F3-466C-9C2E-056A5FCB989A}">
      <dgm:prSet/>
      <dgm:spPr/>
      <dgm:t>
        <a:bodyPr/>
        <a:lstStyle/>
        <a:p>
          <a:endParaRPr lang="ru-RU"/>
        </a:p>
      </dgm:t>
    </dgm:pt>
    <dgm:pt modelId="{FF7BDE02-6ABA-4DD9-8092-287A8C8C403F}" type="pres">
      <dgm:prSet presAssocID="{5459A977-4B13-46D1-B0EF-368D0AE308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E02997-4A70-46CA-8614-DC2D579BD6EE}" type="pres">
      <dgm:prSet presAssocID="{E26051E2-B792-470B-9474-802DE982BFFF}" presName="parentText" presStyleLbl="node1" presStyleIdx="0" presStyleCnt="1" custScaleX="98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7D9A5-CFA7-424B-9574-8AF651750ADC}" type="presOf" srcId="{5459A977-4B13-46D1-B0EF-368D0AE308EE}" destId="{FF7BDE02-6ABA-4DD9-8092-287A8C8C403F}" srcOrd="0" destOrd="0" presId="urn:microsoft.com/office/officeart/2005/8/layout/vList2"/>
    <dgm:cxn modelId="{5481494C-A4F3-466C-9C2E-056A5FCB989A}" srcId="{5459A977-4B13-46D1-B0EF-368D0AE308EE}" destId="{E26051E2-B792-470B-9474-802DE982BFFF}" srcOrd="0" destOrd="0" parTransId="{ADC1CDF5-82B8-481B-9A92-E63CBE76BC31}" sibTransId="{A2F29010-2CE3-48AD-8748-25F029332FBB}"/>
    <dgm:cxn modelId="{1392C0E2-0383-47CF-8C48-F68A9145559C}" type="presOf" srcId="{E26051E2-B792-470B-9474-802DE982BFFF}" destId="{85E02997-4A70-46CA-8614-DC2D579BD6EE}" srcOrd="0" destOrd="0" presId="urn:microsoft.com/office/officeart/2005/8/layout/vList2"/>
    <dgm:cxn modelId="{1A01EDEC-98A5-4799-9E78-DFFC23E6913D}" type="presParOf" srcId="{FF7BDE02-6ABA-4DD9-8092-287A8C8C403F}" destId="{85E02997-4A70-46CA-8614-DC2D579BD6EE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EF11FE-9B9F-47E6-91FC-BF65CCA3E02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B34867-0293-4ED2-8252-3617FFAA752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altLang="ru-RU" b="1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Организация </a:t>
          </a:r>
          <a:br>
            <a:rPr lang="ru-RU" altLang="ru-RU" b="1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</a:br>
          <a:r>
            <a:rPr lang="ru-RU" altLang="ru-RU" b="1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и управление</a:t>
          </a:r>
          <a:endParaRPr lang="ru-RU" b="1" baseline="0" dirty="0">
            <a:solidFill>
              <a:schemeClr val="bg1"/>
            </a:solidFill>
            <a:latin typeface="+mj-lt"/>
          </a:endParaRPr>
        </a:p>
      </dgm:t>
    </dgm:pt>
    <dgm:pt modelId="{1091EEAA-75D7-4E56-86E8-804F1754E57C}" type="parTrans" cxnId="{7D15EBE3-AF33-4C32-8BF9-D1A73D19F1A2}">
      <dgm:prSet/>
      <dgm:spPr/>
      <dgm:t>
        <a:bodyPr/>
        <a:lstStyle/>
        <a:p>
          <a:endParaRPr lang="ru-RU"/>
        </a:p>
      </dgm:t>
    </dgm:pt>
    <dgm:pt modelId="{33FB6146-34AE-4A10-81C3-A7624CA1E167}" type="sibTrans" cxnId="{7D15EBE3-AF33-4C32-8BF9-D1A73D19F1A2}">
      <dgm:prSet/>
      <dgm:spPr/>
      <dgm:t>
        <a:bodyPr/>
        <a:lstStyle/>
        <a:p>
          <a:endParaRPr lang="ru-RU"/>
        </a:p>
      </dgm:t>
    </dgm:pt>
    <dgm:pt modelId="{D24C16E0-825D-4D82-AF90-5D7E73818C0E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altLang="ru-RU" b="1" spc="0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Индивидуальная динамика обучения,  воспитания, развития обучающихся</a:t>
          </a:r>
          <a:endParaRPr lang="ru-RU" b="1" spc="0" baseline="0" dirty="0">
            <a:solidFill>
              <a:schemeClr val="bg1"/>
            </a:solidFill>
            <a:latin typeface="+mj-lt"/>
          </a:endParaRPr>
        </a:p>
      </dgm:t>
    </dgm:pt>
    <dgm:pt modelId="{42084B45-B580-465B-B5F3-F170679E5351}" type="parTrans" cxnId="{C16C3AEF-6B3E-4817-8321-EA77C2EDBF48}">
      <dgm:prSet/>
      <dgm:spPr/>
      <dgm:t>
        <a:bodyPr/>
        <a:lstStyle/>
        <a:p>
          <a:endParaRPr lang="ru-RU"/>
        </a:p>
      </dgm:t>
    </dgm:pt>
    <dgm:pt modelId="{9EB2A3B7-7A45-416B-8B2B-0713CCBB82B6}" type="sibTrans" cxnId="{C16C3AEF-6B3E-4817-8321-EA77C2EDBF48}">
      <dgm:prSet/>
      <dgm:spPr/>
      <dgm:t>
        <a:bodyPr/>
        <a:lstStyle/>
        <a:p>
          <a:endParaRPr lang="ru-RU"/>
        </a:p>
      </dgm:t>
    </dgm:pt>
    <dgm:pt modelId="{09BF6AC7-FEEB-42D6-B4B4-5EC29D5BDF2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altLang="ru-RU" b="1" spc="0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Сопровождение участников образовательных отношений</a:t>
          </a:r>
          <a:endParaRPr lang="ru-RU" b="1" spc="0" baseline="0" dirty="0">
            <a:solidFill>
              <a:schemeClr val="bg1"/>
            </a:solidFill>
            <a:latin typeface="+mj-lt"/>
          </a:endParaRPr>
        </a:p>
      </dgm:t>
    </dgm:pt>
    <dgm:pt modelId="{9C5F9968-9D2A-4EDE-BEDD-28006FE97AC5}" type="parTrans" cxnId="{6EA29EE5-23BB-4F31-9157-79FA1269E62A}">
      <dgm:prSet/>
      <dgm:spPr/>
      <dgm:t>
        <a:bodyPr/>
        <a:lstStyle/>
        <a:p>
          <a:endParaRPr lang="ru-RU"/>
        </a:p>
      </dgm:t>
    </dgm:pt>
    <dgm:pt modelId="{EA614F48-A654-4A6D-BDB0-42CE86D0B72A}" type="sibTrans" cxnId="{6EA29EE5-23BB-4F31-9157-79FA1269E62A}">
      <dgm:prSet/>
      <dgm:spPr/>
      <dgm:t>
        <a:bodyPr/>
        <a:lstStyle/>
        <a:p>
          <a:endParaRPr lang="ru-RU"/>
        </a:p>
      </dgm:t>
    </dgm:pt>
    <dgm:pt modelId="{1C0918D5-7884-4ECA-81FE-B3684B08D465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Уточнение понятийного </a:t>
          </a:r>
          <a:r>
            <a:rPr lang="ru-RU" altLang="ru-RU" sz="1400" b="0" baseline="0" dirty="0" err="1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критериального</a:t>
          </a:r>
          <a:r>
            <a:rPr lang="ru-RU" altLang="ru-RU" sz="14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аппарата</a:t>
          </a:r>
          <a:endParaRPr lang="ru-RU" sz="1400" b="0" baseline="0" dirty="0">
            <a:latin typeface="+mj-lt"/>
          </a:endParaRPr>
        </a:p>
      </dgm:t>
    </dgm:pt>
    <dgm:pt modelId="{986EAD79-A434-4392-99C7-10CD032FAFF5}" type="parTrans" cxnId="{F575D108-3E45-4589-B498-C4635528452C}">
      <dgm:prSet/>
      <dgm:spPr/>
      <dgm:t>
        <a:bodyPr/>
        <a:lstStyle/>
        <a:p>
          <a:endParaRPr lang="ru-RU"/>
        </a:p>
      </dgm:t>
    </dgm:pt>
    <dgm:pt modelId="{48A5F292-B3EE-4896-8C54-88F3846EBCB4}" type="sibTrans" cxnId="{F575D108-3E45-4589-B498-C4635528452C}">
      <dgm:prSet/>
      <dgm:spPr/>
      <dgm:t>
        <a:bodyPr/>
        <a:lstStyle/>
        <a:p>
          <a:endParaRPr lang="ru-RU"/>
        </a:p>
      </dgm:t>
    </dgm:pt>
    <dgm:pt modelId="{99B5195B-BE7B-43A5-8D96-6DF489DDDA69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Что это значит для директора, учителя, психолога, родителя, обучающегося?</a:t>
          </a:r>
        </a:p>
      </dgm:t>
    </dgm:pt>
    <dgm:pt modelId="{08460CA7-69FD-4CA4-99ED-E4758EE2F945}" type="parTrans" cxnId="{737A1416-9E5B-4ECB-ABCC-7B3190468AC7}">
      <dgm:prSet/>
      <dgm:spPr/>
      <dgm:t>
        <a:bodyPr/>
        <a:lstStyle/>
        <a:p>
          <a:endParaRPr lang="ru-RU"/>
        </a:p>
      </dgm:t>
    </dgm:pt>
    <dgm:pt modelId="{2BDD8153-FF5E-4B58-82EB-E73B59E28DA3}" type="sibTrans" cxnId="{737A1416-9E5B-4ECB-ABCC-7B3190468AC7}">
      <dgm:prSet/>
      <dgm:spPr/>
      <dgm:t>
        <a:bodyPr/>
        <a:lstStyle/>
        <a:p>
          <a:endParaRPr lang="ru-RU"/>
        </a:p>
      </dgm:t>
    </dgm:pt>
    <dgm:pt modelId="{D6629C76-77BC-47B7-A5C1-90C44CA09815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Моделирование условий среды для школ с разным ресурсным обеспечением</a:t>
          </a:r>
        </a:p>
      </dgm:t>
    </dgm:pt>
    <dgm:pt modelId="{04468FAA-7BD1-4231-8252-43EE04664B33}" type="parTrans" cxnId="{5067214B-392E-4AA3-975B-8BD82441082C}">
      <dgm:prSet/>
      <dgm:spPr/>
      <dgm:t>
        <a:bodyPr/>
        <a:lstStyle/>
        <a:p>
          <a:endParaRPr lang="ru-RU"/>
        </a:p>
      </dgm:t>
    </dgm:pt>
    <dgm:pt modelId="{80787233-F55C-4910-9BA0-1A8AC6C0E24B}" type="sibTrans" cxnId="{5067214B-392E-4AA3-975B-8BD82441082C}">
      <dgm:prSet/>
      <dgm:spPr/>
      <dgm:t>
        <a:bodyPr/>
        <a:lstStyle/>
        <a:p>
          <a:endParaRPr lang="ru-RU"/>
        </a:p>
      </dgm:t>
    </dgm:pt>
    <dgm:pt modelId="{85DCF51D-A9B0-4B23-83A8-FA04E4CBC754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Выделение новых (?) задач управления образовательным процессом</a:t>
          </a:r>
        </a:p>
      </dgm:t>
    </dgm:pt>
    <dgm:pt modelId="{95ECF214-EED2-4DA7-89D9-5087354FAFB8}" type="parTrans" cxnId="{6C30A4B9-0CF4-44DE-9260-76F38C3E67E9}">
      <dgm:prSet/>
      <dgm:spPr/>
      <dgm:t>
        <a:bodyPr/>
        <a:lstStyle/>
        <a:p>
          <a:endParaRPr lang="ru-RU"/>
        </a:p>
      </dgm:t>
    </dgm:pt>
    <dgm:pt modelId="{E316C3F6-5934-480E-87E6-3315F62860CA}" type="sibTrans" cxnId="{6C30A4B9-0CF4-44DE-9260-76F38C3E67E9}">
      <dgm:prSet/>
      <dgm:spPr/>
      <dgm:t>
        <a:bodyPr/>
        <a:lstStyle/>
        <a:p>
          <a:endParaRPr lang="ru-RU"/>
        </a:p>
      </dgm:t>
    </dgm:pt>
    <dgm:pt modelId="{13A1AE92-D482-4A44-B1CB-156551A8CC7F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schemeClr val="tx1"/>
              </a:solidFill>
              <a:latin typeface="+mj-lt"/>
              <a:ea typeface="Roboto"/>
              <a:cs typeface="Times New Roman" panose="02020603050405020304" pitchFamily="18" charset="0"/>
            </a:rPr>
            <a:t>Учет научных представлений об «искомых образовательных результатах», понимание их связи с форматами и содержанием образования</a:t>
          </a:r>
          <a:endParaRPr lang="ru-RU" sz="1400" b="0" baseline="0" dirty="0">
            <a:latin typeface="+mj-lt"/>
          </a:endParaRPr>
        </a:p>
      </dgm:t>
    </dgm:pt>
    <dgm:pt modelId="{7C37118D-1A9A-4995-8475-2CE16BE99902}" type="parTrans" cxnId="{C41E37E2-E590-4DDF-B8CE-C731D7406BFB}">
      <dgm:prSet/>
      <dgm:spPr/>
      <dgm:t>
        <a:bodyPr/>
        <a:lstStyle/>
        <a:p>
          <a:endParaRPr lang="ru-RU"/>
        </a:p>
      </dgm:t>
    </dgm:pt>
    <dgm:pt modelId="{8367A965-D84E-4602-83FD-738C70A8EAAD}" type="sibTrans" cxnId="{C41E37E2-E590-4DDF-B8CE-C731D7406BFB}">
      <dgm:prSet/>
      <dgm:spPr/>
      <dgm:t>
        <a:bodyPr/>
        <a:lstStyle/>
        <a:p>
          <a:endParaRPr lang="ru-RU"/>
        </a:p>
      </dgm:t>
    </dgm:pt>
    <dgm:pt modelId="{F7A6F808-F296-4583-AC16-8FA712421BC3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Вопросы профессионального обучения</a:t>
          </a:r>
          <a:endParaRPr lang="ru-RU" sz="1400" b="0" baseline="0" dirty="0">
            <a:latin typeface="+mj-lt"/>
          </a:endParaRPr>
        </a:p>
      </dgm:t>
    </dgm:pt>
    <dgm:pt modelId="{59126611-B038-45DC-9571-B1B41B2CA9EF}" type="parTrans" cxnId="{9BE9E6F3-0388-437C-ABE1-E07F9818BDBA}">
      <dgm:prSet/>
      <dgm:spPr/>
      <dgm:t>
        <a:bodyPr/>
        <a:lstStyle/>
        <a:p>
          <a:endParaRPr lang="ru-RU"/>
        </a:p>
      </dgm:t>
    </dgm:pt>
    <dgm:pt modelId="{B293A15E-255E-4376-9D47-E595FB2ADB3E}" type="sibTrans" cxnId="{9BE9E6F3-0388-437C-ABE1-E07F9818BDBA}">
      <dgm:prSet/>
      <dgm:spPr/>
      <dgm:t>
        <a:bodyPr/>
        <a:lstStyle/>
        <a:p>
          <a:endParaRPr lang="ru-RU"/>
        </a:p>
      </dgm:t>
    </dgm:pt>
    <dgm:pt modelId="{C771C4EE-A08C-4504-9592-5FCBC6F398AD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Сетевое взаимодействие с организациями-партнерами (какими?)</a:t>
          </a:r>
        </a:p>
      </dgm:t>
    </dgm:pt>
    <dgm:pt modelId="{3526FF87-ED7D-4F82-AF49-55FFFECFD613}" type="parTrans" cxnId="{A8257B95-D284-4631-8FC5-2756822D56C2}">
      <dgm:prSet/>
      <dgm:spPr/>
      <dgm:t>
        <a:bodyPr/>
        <a:lstStyle/>
        <a:p>
          <a:endParaRPr lang="ru-RU"/>
        </a:p>
      </dgm:t>
    </dgm:pt>
    <dgm:pt modelId="{4B7AAA2F-E473-4D92-A687-3DBB26FCDB23}" type="sibTrans" cxnId="{A8257B95-D284-4631-8FC5-2756822D56C2}">
      <dgm:prSet/>
      <dgm:spPr/>
      <dgm:t>
        <a:bodyPr/>
        <a:lstStyle/>
        <a:p>
          <a:endParaRPr lang="ru-RU"/>
        </a:p>
      </dgm:t>
    </dgm:pt>
    <dgm:pt modelId="{4115747B-2E18-4A27-B9F4-9DAFD19E1751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2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Регламенты профессиональной коммуникации, профессионального взаимодействия педагогических работников</a:t>
          </a:r>
        </a:p>
      </dgm:t>
    </dgm:pt>
    <dgm:pt modelId="{E3DC7606-2B42-49E0-84AE-2E3CB765DD97}" type="parTrans" cxnId="{D472976F-61E4-401E-BC98-726A6477A0C7}">
      <dgm:prSet/>
      <dgm:spPr/>
      <dgm:t>
        <a:bodyPr/>
        <a:lstStyle/>
        <a:p>
          <a:endParaRPr lang="ru-RU"/>
        </a:p>
      </dgm:t>
    </dgm:pt>
    <dgm:pt modelId="{63DB2EBE-A21E-423A-82AD-E84A3D3D615A}" type="sibTrans" cxnId="{D472976F-61E4-401E-BC98-726A6477A0C7}">
      <dgm:prSet/>
      <dgm:spPr/>
      <dgm:t>
        <a:bodyPr/>
        <a:lstStyle/>
        <a:p>
          <a:endParaRPr lang="ru-RU"/>
        </a:p>
      </dgm:t>
    </dgm:pt>
    <dgm:pt modelId="{B932946C-8B73-4741-831F-297FD80BEEB9}">
      <dgm:prSet custT="1"/>
      <dgm:spPr>
        <a:solidFill>
          <a:schemeClr val="bg1"/>
        </a:solidFill>
      </dgm:spPr>
      <dgm:t>
        <a:bodyPr/>
        <a:lstStyle/>
        <a:p>
          <a:r>
            <a:rPr lang="ru-RU" altLang="ru-RU" sz="1400" b="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Определение границ прав и объема ответственности родителей обучающихся, самих обучающихся</a:t>
          </a:r>
        </a:p>
      </dgm:t>
    </dgm:pt>
    <dgm:pt modelId="{ED16E6E9-E474-460D-ABF8-A1F0D377BDAB}" type="parTrans" cxnId="{B82203A8-ABFB-4D87-B6E5-5635B5463923}">
      <dgm:prSet/>
      <dgm:spPr/>
      <dgm:t>
        <a:bodyPr/>
        <a:lstStyle/>
        <a:p>
          <a:endParaRPr lang="ru-RU"/>
        </a:p>
      </dgm:t>
    </dgm:pt>
    <dgm:pt modelId="{F720BF1A-83B8-4BA6-B0ED-631C62AFBCC8}" type="sibTrans" cxnId="{B82203A8-ABFB-4D87-B6E5-5635B5463923}">
      <dgm:prSet/>
      <dgm:spPr/>
      <dgm:t>
        <a:bodyPr/>
        <a:lstStyle/>
        <a:p>
          <a:endParaRPr lang="ru-RU"/>
        </a:p>
      </dgm:t>
    </dgm:pt>
    <dgm:pt modelId="{6B235527-0770-486C-8C2B-156C32CB4CEB}" type="pres">
      <dgm:prSet presAssocID="{6DEF11FE-9B9F-47E6-91FC-BF65CCA3E0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476638-57DC-4153-BF1F-F2C65C4F0D33}" type="pres">
      <dgm:prSet presAssocID="{53B34867-0293-4ED2-8252-3617FFAA7528}" presName="compNode" presStyleCnt="0"/>
      <dgm:spPr/>
    </dgm:pt>
    <dgm:pt modelId="{806BC6B4-72C7-4D96-A4F9-8A7C80129ACF}" type="pres">
      <dgm:prSet presAssocID="{53B34867-0293-4ED2-8252-3617FFAA7528}" presName="aNode" presStyleLbl="bgShp" presStyleIdx="0" presStyleCnt="3" custScaleX="103982"/>
      <dgm:spPr/>
      <dgm:t>
        <a:bodyPr/>
        <a:lstStyle/>
        <a:p>
          <a:endParaRPr lang="ru-RU"/>
        </a:p>
      </dgm:t>
    </dgm:pt>
    <dgm:pt modelId="{4156947D-D4D6-4702-9423-C4DA35AB3123}" type="pres">
      <dgm:prSet presAssocID="{53B34867-0293-4ED2-8252-3617FFAA7528}" presName="textNode" presStyleLbl="bgShp" presStyleIdx="0" presStyleCnt="3"/>
      <dgm:spPr/>
      <dgm:t>
        <a:bodyPr/>
        <a:lstStyle/>
        <a:p>
          <a:endParaRPr lang="ru-RU"/>
        </a:p>
      </dgm:t>
    </dgm:pt>
    <dgm:pt modelId="{5552652C-DF54-4591-93F2-8CB45C9D54E2}" type="pres">
      <dgm:prSet presAssocID="{53B34867-0293-4ED2-8252-3617FFAA7528}" presName="compChildNode" presStyleCnt="0"/>
      <dgm:spPr/>
    </dgm:pt>
    <dgm:pt modelId="{4E488A36-5C9E-40E6-A0D7-7D94D923ED5C}" type="pres">
      <dgm:prSet presAssocID="{53B34867-0293-4ED2-8252-3617FFAA7528}" presName="theInnerList" presStyleCnt="0"/>
      <dgm:spPr/>
    </dgm:pt>
    <dgm:pt modelId="{3A5691DF-4AE8-406B-BE6D-786344D59A36}" type="pres">
      <dgm:prSet presAssocID="{1C0918D5-7884-4ECA-81FE-B3684B08D465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86310-66C0-4F12-98BD-30FA98461D20}" type="pres">
      <dgm:prSet presAssocID="{1C0918D5-7884-4ECA-81FE-B3684B08D465}" presName="aSpace2" presStyleCnt="0"/>
      <dgm:spPr/>
    </dgm:pt>
    <dgm:pt modelId="{081CAD76-63C1-42B7-AA12-505C306C1A18}" type="pres">
      <dgm:prSet presAssocID="{99B5195B-BE7B-43A5-8D96-6DF489DDDA69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E8CE2-BF56-45BA-9759-521C8222B838}" type="pres">
      <dgm:prSet presAssocID="{99B5195B-BE7B-43A5-8D96-6DF489DDDA69}" presName="aSpace2" presStyleCnt="0"/>
      <dgm:spPr/>
    </dgm:pt>
    <dgm:pt modelId="{7995DA22-E63B-43E1-8AB6-37B31D569F45}" type="pres">
      <dgm:prSet presAssocID="{D6629C76-77BC-47B7-A5C1-90C44CA09815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8DED8-633A-4502-8BB8-E5F69D5B19A2}" type="pres">
      <dgm:prSet presAssocID="{D6629C76-77BC-47B7-A5C1-90C44CA09815}" presName="aSpace2" presStyleCnt="0"/>
      <dgm:spPr/>
    </dgm:pt>
    <dgm:pt modelId="{E2A1A5C8-0CEC-4651-ACF2-8A6FCAC3FB76}" type="pres">
      <dgm:prSet presAssocID="{85DCF51D-A9B0-4B23-83A8-FA04E4CBC754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F3EAF-8474-4285-8928-EA9EE6286345}" type="pres">
      <dgm:prSet presAssocID="{53B34867-0293-4ED2-8252-3617FFAA7528}" presName="aSpace" presStyleCnt="0"/>
      <dgm:spPr/>
    </dgm:pt>
    <dgm:pt modelId="{3E19AA7D-34AD-4BEB-BC7F-49976D6E145D}" type="pres">
      <dgm:prSet presAssocID="{D24C16E0-825D-4D82-AF90-5D7E73818C0E}" presName="compNode" presStyleCnt="0"/>
      <dgm:spPr/>
    </dgm:pt>
    <dgm:pt modelId="{2DC3633B-1214-4D3F-B574-3EC4A15E5151}" type="pres">
      <dgm:prSet presAssocID="{D24C16E0-825D-4D82-AF90-5D7E73818C0E}" presName="aNode" presStyleLbl="bgShp" presStyleIdx="1" presStyleCnt="3"/>
      <dgm:spPr/>
      <dgm:t>
        <a:bodyPr/>
        <a:lstStyle/>
        <a:p>
          <a:endParaRPr lang="ru-RU"/>
        </a:p>
      </dgm:t>
    </dgm:pt>
    <dgm:pt modelId="{96D015F7-C02C-4415-9B06-7ABED6EF96D0}" type="pres">
      <dgm:prSet presAssocID="{D24C16E0-825D-4D82-AF90-5D7E73818C0E}" presName="textNode" presStyleLbl="bgShp" presStyleIdx="1" presStyleCnt="3"/>
      <dgm:spPr/>
      <dgm:t>
        <a:bodyPr/>
        <a:lstStyle/>
        <a:p>
          <a:endParaRPr lang="ru-RU"/>
        </a:p>
      </dgm:t>
    </dgm:pt>
    <dgm:pt modelId="{76B78C21-CE03-4028-9839-689C2D09C153}" type="pres">
      <dgm:prSet presAssocID="{D24C16E0-825D-4D82-AF90-5D7E73818C0E}" presName="compChildNode" presStyleCnt="0"/>
      <dgm:spPr/>
    </dgm:pt>
    <dgm:pt modelId="{8250010B-9097-4370-95C3-27C7BDFDF7F1}" type="pres">
      <dgm:prSet presAssocID="{D24C16E0-825D-4D82-AF90-5D7E73818C0E}" presName="theInnerList" presStyleCnt="0"/>
      <dgm:spPr/>
    </dgm:pt>
    <dgm:pt modelId="{AEB27B2D-53F3-41AE-8E08-6BD8A6516763}" type="pres">
      <dgm:prSet presAssocID="{13A1AE92-D482-4A44-B1CB-156551A8CC7F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9E25B-EF6C-4046-BC1E-AEA67D3F99BB}" type="pres">
      <dgm:prSet presAssocID="{D24C16E0-825D-4D82-AF90-5D7E73818C0E}" presName="aSpace" presStyleCnt="0"/>
      <dgm:spPr/>
    </dgm:pt>
    <dgm:pt modelId="{F5F9CA78-6793-4D15-9350-259F7B9698C8}" type="pres">
      <dgm:prSet presAssocID="{09BF6AC7-FEEB-42D6-B4B4-5EC29D5BDF2E}" presName="compNode" presStyleCnt="0"/>
      <dgm:spPr/>
    </dgm:pt>
    <dgm:pt modelId="{E709DD8D-8237-4BA0-9053-2BBAEB766817}" type="pres">
      <dgm:prSet presAssocID="{09BF6AC7-FEEB-42D6-B4B4-5EC29D5BDF2E}" presName="aNode" presStyleLbl="bgShp" presStyleIdx="2" presStyleCnt="3"/>
      <dgm:spPr/>
      <dgm:t>
        <a:bodyPr/>
        <a:lstStyle/>
        <a:p>
          <a:endParaRPr lang="ru-RU"/>
        </a:p>
      </dgm:t>
    </dgm:pt>
    <dgm:pt modelId="{7F87B4A2-1F1E-4822-98A1-3BA6114BD313}" type="pres">
      <dgm:prSet presAssocID="{09BF6AC7-FEEB-42D6-B4B4-5EC29D5BDF2E}" presName="textNode" presStyleLbl="bgShp" presStyleIdx="2" presStyleCnt="3"/>
      <dgm:spPr/>
      <dgm:t>
        <a:bodyPr/>
        <a:lstStyle/>
        <a:p>
          <a:endParaRPr lang="ru-RU"/>
        </a:p>
      </dgm:t>
    </dgm:pt>
    <dgm:pt modelId="{957B9598-9948-4C4C-837D-54AAB076BF74}" type="pres">
      <dgm:prSet presAssocID="{09BF6AC7-FEEB-42D6-B4B4-5EC29D5BDF2E}" presName="compChildNode" presStyleCnt="0"/>
      <dgm:spPr/>
    </dgm:pt>
    <dgm:pt modelId="{CC5A7904-1DAB-40C9-AA27-39E1ABCBB4A7}" type="pres">
      <dgm:prSet presAssocID="{09BF6AC7-FEEB-42D6-B4B4-5EC29D5BDF2E}" presName="theInnerList" presStyleCnt="0"/>
      <dgm:spPr/>
    </dgm:pt>
    <dgm:pt modelId="{E974F9BD-AFA5-449C-88C2-6B389A6C23B0}" type="pres">
      <dgm:prSet presAssocID="{F7A6F808-F296-4583-AC16-8FA712421BC3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0C5E7-C617-4C25-9935-8306AEF3AC4D}" type="pres">
      <dgm:prSet presAssocID="{F7A6F808-F296-4583-AC16-8FA712421BC3}" presName="aSpace2" presStyleCnt="0"/>
      <dgm:spPr/>
    </dgm:pt>
    <dgm:pt modelId="{82C2A5D7-EB50-4A95-8E94-FE77512FDD1B}" type="pres">
      <dgm:prSet presAssocID="{C771C4EE-A08C-4504-9592-5FCBC6F398AD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C17EF-1E3F-44DA-B2AD-E591D6E9CC1C}" type="pres">
      <dgm:prSet presAssocID="{C771C4EE-A08C-4504-9592-5FCBC6F398AD}" presName="aSpace2" presStyleCnt="0"/>
      <dgm:spPr/>
    </dgm:pt>
    <dgm:pt modelId="{277796D9-F4AF-4E37-A71D-ABF425981D78}" type="pres">
      <dgm:prSet presAssocID="{4115747B-2E18-4A27-B9F4-9DAFD19E1751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78755-AB70-4BCD-AA77-6A420D76DA8F}" type="pres">
      <dgm:prSet presAssocID="{4115747B-2E18-4A27-B9F4-9DAFD19E1751}" presName="aSpace2" presStyleCnt="0"/>
      <dgm:spPr/>
    </dgm:pt>
    <dgm:pt modelId="{7C5AEDF6-9F21-4D13-A4F5-003155F6C8A8}" type="pres">
      <dgm:prSet presAssocID="{B932946C-8B73-4741-831F-297FD80BEEB9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2976F-61E4-401E-BC98-726A6477A0C7}" srcId="{09BF6AC7-FEEB-42D6-B4B4-5EC29D5BDF2E}" destId="{4115747B-2E18-4A27-B9F4-9DAFD19E1751}" srcOrd="2" destOrd="0" parTransId="{E3DC7606-2B42-49E0-84AE-2E3CB765DD97}" sibTransId="{63DB2EBE-A21E-423A-82AD-E84A3D3D615A}"/>
    <dgm:cxn modelId="{29AB6A95-497E-413E-909C-2AE3DFCA49AC}" type="presOf" srcId="{6DEF11FE-9B9F-47E6-91FC-BF65CCA3E02B}" destId="{6B235527-0770-486C-8C2B-156C32CB4CEB}" srcOrd="0" destOrd="0" presId="urn:microsoft.com/office/officeart/2005/8/layout/lProcess2"/>
    <dgm:cxn modelId="{A891B1F8-0BFE-474E-B32B-F44575D5D1BB}" type="presOf" srcId="{1C0918D5-7884-4ECA-81FE-B3684B08D465}" destId="{3A5691DF-4AE8-406B-BE6D-786344D59A36}" srcOrd="0" destOrd="0" presId="urn:microsoft.com/office/officeart/2005/8/layout/lProcess2"/>
    <dgm:cxn modelId="{43F94AD5-0E9D-4997-8925-2285A6AC49CE}" type="presOf" srcId="{13A1AE92-D482-4A44-B1CB-156551A8CC7F}" destId="{AEB27B2D-53F3-41AE-8E08-6BD8A6516763}" srcOrd="0" destOrd="0" presId="urn:microsoft.com/office/officeart/2005/8/layout/lProcess2"/>
    <dgm:cxn modelId="{342CC375-813A-4BD6-8AEA-98EF686F0589}" type="presOf" srcId="{D24C16E0-825D-4D82-AF90-5D7E73818C0E}" destId="{96D015F7-C02C-4415-9B06-7ABED6EF96D0}" srcOrd="1" destOrd="0" presId="urn:microsoft.com/office/officeart/2005/8/layout/lProcess2"/>
    <dgm:cxn modelId="{D8ECF9CE-3BA0-4FCB-8713-7616A5ED9D7C}" type="presOf" srcId="{F7A6F808-F296-4583-AC16-8FA712421BC3}" destId="{E974F9BD-AFA5-449C-88C2-6B389A6C23B0}" srcOrd="0" destOrd="0" presId="urn:microsoft.com/office/officeart/2005/8/layout/lProcess2"/>
    <dgm:cxn modelId="{9BE9E6F3-0388-437C-ABE1-E07F9818BDBA}" srcId="{09BF6AC7-FEEB-42D6-B4B4-5EC29D5BDF2E}" destId="{F7A6F808-F296-4583-AC16-8FA712421BC3}" srcOrd="0" destOrd="0" parTransId="{59126611-B038-45DC-9571-B1B41B2CA9EF}" sibTransId="{B293A15E-255E-4376-9D47-E595FB2ADB3E}"/>
    <dgm:cxn modelId="{315D53D2-DA32-4723-9D03-3F9700ED3036}" type="presOf" srcId="{53B34867-0293-4ED2-8252-3617FFAA7528}" destId="{4156947D-D4D6-4702-9423-C4DA35AB3123}" srcOrd="1" destOrd="0" presId="urn:microsoft.com/office/officeart/2005/8/layout/lProcess2"/>
    <dgm:cxn modelId="{6C30A4B9-0CF4-44DE-9260-76F38C3E67E9}" srcId="{53B34867-0293-4ED2-8252-3617FFAA7528}" destId="{85DCF51D-A9B0-4B23-83A8-FA04E4CBC754}" srcOrd="3" destOrd="0" parTransId="{95ECF214-EED2-4DA7-89D9-5087354FAFB8}" sibTransId="{E316C3F6-5934-480E-87E6-3315F62860CA}"/>
    <dgm:cxn modelId="{35DBD3D0-4CA5-4609-8BD2-5EBAC80CEC0E}" type="presOf" srcId="{09BF6AC7-FEEB-42D6-B4B4-5EC29D5BDF2E}" destId="{E709DD8D-8237-4BA0-9053-2BBAEB766817}" srcOrd="0" destOrd="0" presId="urn:microsoft.com/office/officeart/2005/8/layout/lProcess2"/>
    <dgm:cxn modelId="{91C7AD2D-10D5-4E07-9C7F-AC8C1903B9D5}" type="presOf" srcId="{99B5195B-BE7B-43A5-8D96-6DF489DDDA69}" destId="{081CAD76-63C1-42B7-AA12-505C306C1A18}" srcOrd="0" destOrd="0" presId="urn:microsoft.com/office/officeart/2005/8/layout/lProcess2"/>
    <dgm:cxn modelId="{8FBAF630-1155-478F-8220-17159111A0DF}" type="presOf" srcId="{53B34867-0293-4ED2-8252-3617FFAA7528}" destId="{806BC6B4-72C7-4D96-A4F9-8A7C80129ACF}" srcOrd="0" destOrd="0" presId="urn:microsoft.com/office/officeart/2005/8/layout/lProcess2"/>
    <dgm:cxn modelId="{A8257B95-D284-4631-8FC5-2756822D56C2}" srcId="{09BF6AC7-FEEB-42D6-B4B4-5EC29D5BDF2E}" destId="{C771C4EE-A08C-4504-9592-5FCBC6F398AD}" srcOrd="1" destOrd="0" parTransId="{3526FF87-ED7D-4F82-AF49-55FFFECFD613}" sibTransId="{4B7AAA2F-E473-4D92-A687-3DBB26FCDB23}"/>
    <dgm:cxn modelId="{2B8F3A9D-EF2B-4507-8FFD-DE2355DD37A8}" type="presOf" srcId="{D6629C76-77BC-47B7-A5C1-90C44CA09815}" destId="{7995DA22-E63B-43E1-8AB6-37B31D569F45}" srcOrd="0" destOrd="0" presId="urn:microsoft.com/office/officeart/2005/8/layout/lProcess2"/>
    <dgm:cxn modelId="{7D15EBE3-AF33-4C32-8BF9-D1A73D19F1A2}" srcId="{6DEF11FE-9B9F-47E6-91FC-BF65CCA3E02B}" destId="{53B34867-0293-4ED2-8252-3617FFAA7528}" srcOrd="0" destOrd="0" parTransId="{1091EEAA-75D7-4E56-86E8-804F1754E57C}" sibTransId="{33FB6146-34AE-4A10-81C3-A7624CA1E167}"/>
    <dgm:cxn modelId="{737A1416-9E5B-4ECB-ABCC-7B3190468AC7}" srcId="{53B34867-0293-4ED2-8252-3617FFAA7528}" destId="{99B5195B-BE7B-43A5-8D96-6DF489DDDA69}" srcOrd="1" destOrd="0" parTransId="{08460CA7-69FD-4CA4-99ED-E4758EE2F945}" sibTransId="{2BDD8153-FF5E-4B58-82EB-E73B59E28DA3}"/>
    <dgm:cxn modelId="{A39F2016-A11D-466A-9FAA-999A0FAE6333}" type="presOf" srcId="{09BF6AC7-FEEB-42D6-B4B4-5EC29D5BDF2E}" destId="{7F87B4A2-1F1E-4822-98A1-3BA6114BD313}" srcOrd="1" destOrd="0" presId="urn:microsoft.com/office/officeart/2005/8/layout/lProcess2"/>
    <dgm:cxn modelId="{6EA29EE5-23BB-4F31-9157-79FA1269E62A}" srcId="{6DEF11FE-9B9F-47E6-91FC-BF65CCA3E02B}" destId="{09BF6AC7-FEEB-42D6-B4B4-5EC29D5BDF2E}" srcOrd="2" destOrd="0" parTransId="{9C5F9968-9D2A-4EDE-BEDD-28006FE97AC5}" sibTransId="{EA614F48-A654-4A6D-BDB0-42CE86D0B72A}"/>
    <dgm:cxn modelId="{878C16DD-4BD2-4AA0-B5CE-6272E4CB61DE}" type="presOf" srcId="{C771C4EE-A08C-4504-9592-5FCBC6F398AD}" destId="{82C2A5D7-EB50-4A95-8E94-FE77512FDD1B}" srcOrd="0" destOrd="0" presId="urn:microsoft.com/office/officeart/2005/8/layout/lProcess2"/>
    <dgm:cxn modelId="{C16C3AEF-6B3E-4817-8321-EA77C2EDBF48}" srcId="{6DEF11FE-9B9F-47E6-91FC-BF65CCA3E02B}" destId="{D24C16E0-825D-4D82-AF90-5D7E73818C0E}" srcOrd="1" destOrd="0" parTransId="{42084B45-B580-465B-B5F3-F170679E5351}" sibTransId="{9EB2A3B7-7A45-416B-8B2B-0713CCBB82B6}"/>
    <dgm:cxn modelId="{5067214B-392E-4AA3-975B-8BD82441082C}" srcId="{53B34867-0293-4ED2-8252-3617FFAA7528}" destId="{D6629C76-77BC-47B7-A5C1-90C44CA09815}" srcOrd="2" destOrd="0" parTransId="{04468FAA-7BD1-4231-8252-43EE04664B33}" sibTransId="{80787233-F55C-4910-9BA0-1A8AC6C0E24B}"/>
    <dgm:cxn modelId="{F575D108-3E45-4589-B498-C4635528452C}" srcId="{53B34867-0293-4ED2-8252-3617FFAA7528}" destId="{1C0918D5-7884-4ECA-81FE-B3684B08D465}" srcOrd="0" destOrd="0" parTransId="{986EAD79-A434-4392-99C7-10CD032FAFF5}" sibTransId="{48A5F292-B3EE-4896-8C54-88F3846EBCB4}"/>
    <dgm:cxn modelId="{10037EE9-933E-429A-8652-0F2C28438984}" type="presOf" srcId="{D24C16E0-825D-4D82-AF90-5D7E73818C0E}" destId="{2DC3633B-1214-4D3F-B574-3EC4A15E5151}" srcOrd="0" destOrd="0" presId="urn:microsoft.com/office/officeart/2005/8/layout/lProcess2"/>
    <dgm:cxn modelId="{27DBF987-72A3-4E11-8452-0FD5E7DB2CCB}" type="presOf" srcId="{85DCF51D-A9B0-4B23-83A8-FA04E4CBC754}" destId="{E2A1A5C8-0CEC-4651-ACF2-8A6FCAC3FB76}" srcOrd="0" destOrd="0" presId="urn:microsoft.com/office/officeart/2005/8/layout/lProcess2"/>
    <dgm:cxn modelId="{C65CC5CF-1F8D-4C87-9257-CC4876879209}" type="presOf" srcId="{4115747B-2E18-4A27-B9F4-9DAFD19E1751}" destId="{277796D9-F4AF-4E37-A71D-ABF425981D78}" srcOrd="0" destOrd="0" presId="urn:microsoft.com/office/officeart/2005/8/layout/lProcess2"/>
    <dgm:cxn modelId="{AFADED92-5A7D-4DFE-976A-393E564FA2C1}" type="presOf" srcId="{B932946C-8B73-4741-831F-297FD80BEEB9}" destId="{7C5AEDF6-9F21-4D13-A4F5-003155F6C8A8}" srcOrd="0" destOrd="0" presId="urn:microsoft.com/office/officeart/2005/8/layout/lProcess2"/>
    <dgm:cxn modelId="{C41E37E2-E590-4DDF-B8CE-C731D7406BFB}" srcId="{D24C16E0-825D-4D82-AF90-5D7E73818C0E}" destId="{13A1AE92-D482-4A44-B1CB-156551A8CC7F}" srcOrd="0" destOrd="0" parTransId="{7C37118D-1A9A-4995-8475-2CE16BE99902}" sibTransId="{8367A965-D84E-4602-83FD-738C70A8EAAD}"/>
    <dgm:cxn modelId="{B82203A8-ABFB-4D87-B6E5-5635B5463923}" srcId="{09BF6AC7-FEEB-42D6-B4B4-5EC29D5BDF2E}" destId="{B932946C-8B73-4741-831F-297FD80BEEB9}" srcOrd="3" destOrd="0" parTransId="{ED16E6E9-E474-460D-ABF8-A1F0D377BDAB}" sibTransId="{F720BF1A-83B8-4BA6-B0ED-631C62AFBCC8}"/>
    <dgm:cxn modelId="{A9BDABE3-B007-405F-AA96-84E243F7E293}" type="presParOf" srcId="{6B235527-0770-486C-8C2B-156C32CB4CEB}" destId="{19476638-57DC-4153-BF1F-F2C65C4F0D33}" srcOrd="0" destOrd="0" presId="urn:microsoft.com/office/officeart/2005/8/layout/lProcess2"/>
    <dgm:cxn modelId="{476BF7C2-5C90-44E8-B45A-1D6C5B5006FB}" type="presParOf" srcId="{19476638-57DC-4153-BF1F-F2C65C4F0D33}" destId="{806BC6B4-72C7-4D96-A4F9-8A7C80129ACF}" srcOrd="0" destOrd="0" presId="urn:microsoft.com/office/officeart/2005/8/layout/lProcess2"/>
    <dgm:cxn modelId="{D5C05A41-8A00-494E-915A-BF271337678C}" type="presParOf" srcId="{19476638-57DC-4153-BF1F-F2C65C4F0D33}" destId="{4156947D-D4D6-4702-9423-C4DA35AB3123}" srcOrd="1" destOrd="0" presId="urn:microsoft.com/office/officeart/2005/8/layout/lProcess2"/>
    <dgm:cxn modelId="{115DB969-9B8C-4B75-89BB-A325185CB29E}" type="presParOf" srcId="{19476638-57DC-4153-BF1F-F2C65C4F0D33}" destId="{5552652C-DF54-4591-93F2-8CB45C9D54E2}" srcOrd="2" destOrd="0" presId="urn:microsoft.com/office/officeart/2005/8/layout/lProcess2"/>
    <dgm:cxn modelId="{883FE152-39AB-4489-92DA-7FB968267E7A}" type="presParOf" srcId="{5552652C-DF54-4591-93F2-8CB45C9D54E2}" destId="{4E488A36-5C9E-40E6-A0D7-7D94D923ED5C}" srcOrd="0" destOrd="0" presId="urn:microsoft.com/office/officeart/2005/8/layout/lProcess2"/>
    <dgm:cxn modelId="{84D0B1B2-D2D0-4149-9C52-32E43913054F}" type="presParOf" srcId="{4E488A36-5C9E-40E6-A0D7-7D94D923ED5C}" destId="{3A5691DF-4AE8-406B-BE6D-786344D59A36}" srcOrd="0" destOrd="0" presId="urn:microsoft.com/office/officeart/2005/8/layout/lProcess2"/>
    <dgm:cxn modelId="{2B3BAEE0-74D8-462E-8486-E1003EF21DFC}" type="presParOf" srcId="{4E488A36-5C9E-40E6-A0D7-7D94D923ED5C}" destId="{BCC86310-66C0-4F12-98BD-30FA98461D20}" srcOrd="1" destOrd="0" presId="urn:microsoft.com/office/officeart/2005/8/layout/lProcess2"/>
    <dgm:cxn modelId="{A6A1A9E3-2E18-437B-ACF0-DC3B313C5F52}" type="presParOf" srcId="{4E488A36-5C9E-40E6-A0D7-7D94D923ED5C}" destId="{081CAD76-63C1-42B7-AA12-505C306C1A18}" srcOrd="2" destOrd="0" presId="urn:microsoft.com/office/officeart/2005/8/layout/lProcess2"/>
    <dgm:cxn modelId="{90098451-A576-4060-81A1-0084397415E3}" type="presParOf" srcId="{4E488A36-5C9E-40E6-A0D7-7D94D923ED5C}" destId="{A37E8CE2-BF56-45BA-9759-521C8222B838}" srcOrd="3" destOrd="0" presId="urn:microsoft.com/office/officeart/2005/8/layout/lProcess2"/>
    <dgm:cxn modelId="{91E06995-BA0C-4979-84A9-988A09A59A0B}" type="presParOf" srcId="{4E488A36-5C9E-40E6-A0D7-7D94D923ED5C}" destId="{7995DA22-E63B-43E1-8AB6-37B31D569F45}" srcOrd="4" destOrd="0" presId="urn:microsoft.com/office/officeart/2005/8/layout/lProcess2"/>
    <dgm:cxn modelId="{6D6790C2-EA0A-4C87-BA36-CC7442DB0FE7}" type="presParOf" srcId="{4E488A36-5C9E-40E6-A0D7-7D94D923ED5C}" destId="{8C68DED8-633A-4502-8BB8-E5F69D5B19A2}" srcOrd="5" destOrd="0" presId="urn:microsoft.com/office/officeart/2005/8/layout/lProcess2"/>
    <dgm:cxn modelId="{CF7EE119-3769-4DCE-8DF4-8929FC24301B}" type="presParOf" srcId="{4E488A36-5C9E-40E6-A0D7-7D94D923ED5C}" destId="{E2A1A5C8-0CEC-4651-ACF2-8A6FCAC3FB76}" srcOrd="6" destOrd="0" presId="urn:microsoft.com/office/officeart/2005/8/layout/lProcess2"/>
    <dgm:cxn modelId="{FBA48415-4812-4818-9622-3EF92C549384}" type="presParOf" srcId="{6B235527-0770-486C-8C2B-156C32CB4CEB}" destId="{F70F3EAF-8474-4285-8928-EA9EE6286345}" srcOrd="1" destOrd="0" presId="urn:microsoft.com/office/officeart/2005/8/layout/lProcess2"/>
    <dgm:cxn modelId="{B03CC119-9874-4F84-BD6A-20895B36763D}" type="presParOf" srcId="{6B235527-0770-486C-8C2B-156C32CB4CEB}" destId="{3E19AA7D-34AD-4BEB-BC7F-49976D6E145D}" srcOrd="2" destOrd="0" presId="urn:microsoft.com/office/officeart/2005/8/layout/lProcess2"/>
    <dgm:cxn modelId="{B81FB60F-B7A7-4228-AE15-2AC0CAEDD9C1}" type="presParOf" srcId="{3E19AA7D-34AD-4BEB-BC7F-49976D6E145D}" destId="{2DC3633B-1214-4D3F-B574-3EC4A15E5151}" srcOrd="0" destOrd="0" presId="urn:microsoft.com/office/officeart/2005/8/layout/lProcess2"/>
    <dgm:cxn modelId="{D31EDAA2-4F3E-4B94-B8AF-F2CCA5B165EC}" type="presParOf" srcId="{3E19AA7D-34AD-4BEB-BC7F-49976D6E145D}" destId="{96D015F7-C02C-4415-9B06-7ABED6EF96D0}" srcOrd="1" destOrd="0" presId="urn:microsoft.com/office/officeart/2005/8/layout/lProcess2"/>
    <dgm:cxn modelId="{5E0B8C39-1740-46C2-8C36-C607F93C1F58}" type="presParOf" srcId="{3E19AA7D-34AD-4BEB-BC7F-49976D6E145D}" destId="{76B78C21-CE03-4028-9839-689C2D09C153}" srcOrd="2" destOrd="0" presId="urn:microsoft.com/office/officeart/2005/8/layout/lProcess2"/>
    <dgm:cxn modelId="{A6274B6E-244E-4300-BD91-4655E7348967}" type="presParOf" srcId="{76B78C21-CE03-4028-9839-689C2D09C153}" destId="{8250010B-9097-4370-95C3-27C7BDFDF7F1}" srcOrd="0" destOrd="0" presId="urn:microsoft.com/office/officeart/2005/8/layout/lProcess2"/>
    <dgm:cxn modelId="{30AF4056-08A9-462E-B336-8C10FEAC408F}" type="presParOf" srcId="{8250010B-9097-4370-95C3-27C7BDFDF7F1}" destId="{AEB27B2D-53F3-41AE-8E08-6BD8A6516763}" srcOrd="0" destOrd="0" presId="urn:microsoft.com/office/officeart/2005/8/layout/lProcess2"/>
    <dgm:cxn modelId="{338FD5F6-1D45-4E24-B0D6-DAF3D5B7408C}" type="presParOf" srcId="{6B235527-0770-486C-8C2B-156C32CB4CEB}" destId="{A1A9E25B-EF6C-4046-BC1E-AEA67D3F99BB}" srcOrd="3" destOrd="0" presId="urn:microsoft.com/office/officeart/2005/8/layout/lProcess2"/>
    <dgm:cxn modelId="{DE11EAE7-B27F-4D7E-82FE-750CA35DA55F}" type="presParOf" srcId="{6B235527-0770-486C-8C2B-156C32CB4CEB}" destId="{F5F9CA78-6793-4D15-9350-259F7B9698C8}" srcOrd="4" destOrd="0" presId="urn:microsoft.com/office/officeart/2005/8/layout/lProcess2"/>
    <dgm:cxn modelId="{7ED5F860-A89A-4374-8F6E-FA85F92860BB}" type="presParOf" srcId="{F5F9CA78-6793-4D15-9350-259F7B9698C8}" destId="{E709DD8D-8237-4BA0-9053-2BBAEB766817}" srcOrd="0" destOrd="0" presId="urn:microsoft.com/office/officeart/2005/8/layout/lProcess2"/>
    <dgm:cxn modelId="{D0A10400-C761-46DE-B4D5-5A7C9848204A}" type="presParOf" srcId="{F5F9CA78-6793-4D15-9350-259F7B9698C8}" destId="{7F87B4A2-1F1E-4822-98A1-3BA6114BD313}" srcOrd="1" destOrd="0" presId="urn:microsoft.com/office/officeart/2005/8/layout/lProcess2"/>
    <dgm:cxn modelId="{23FFAE47-558A-416F-BE34-3A8B80E79702}" type="presParOf" srcId="{F5F9CA78-6793-4D15-9350-259F7B9698C8}" destId="{957B9598-9948-4C4C-837D-54AAB076BF74}" srcOrd="2" destOrd="0" presId="urn:microsoft.com/office/officeart/2005/8/layout/lProcess2"/>
    <dgm:cxn modelId="{45C69345-66B0-4FD6-AEFF-C741D614A630}" type="presParOf" srcId="{957B9598-9948-4C4C-837D-54AAB076BF74}" destId="{CC5A7904-1DAB-40C9-AA27-39E1ABCBB4A7}" srcOrd="0" destOrd="0" presId="urn:microsoft.com/office/officeart/2005/8/layout/lProcess2"/>
    <dgm:cxn modelId="{19E11D77-4013-4E5A-8667-5E83C9FCE724}" type="presParOf" srcId="{CC5A7904-1DAB-40C9-AA27-39E1ABCBB4A7}" destId="{E974F9BD-AFA5-449C-88C2-6B389A6C23B0}" srcOrd="0" destOrd="0" presId="urn:microsoft.com/office/officeart/2005/8/layout/lProcess2"/>
    <dgm:cxn modelId="{86E84708-1C10-4E4E-B600-D52DBDDE9A87}" type="presParOf" srcId="{CC5A7904-1DAB-40C9-AA27-39E1ABCBB4A7}" destId="{58C0C5E7-C617-4C25-9935-8306AEF3AC4D}" srcOrd="1" destOrd="0" presId="urn:microsoft.com/office/officeart/2005/8/layout/lProcess2"/>
    <dgm:cxn modelId="{9A27FDFC-1283-450F-800A-E1B4E9F32E37}" type="presParOf" srcId="{CC5A7904-1DAB-40C9-AA27-39E1ABCBB4A7}" destId="{82C2A5D7-EB50-4A95-8E94-FE77512FDD1B}" srcOrd="2" destOrd="0" presId="urn:microsoft.com/office/officeart/2005/8/layout/lProcess2"/>
    <dgm:cxn modelId="{5AA4BCDE-8DB3-4E52-BC4F-6FC188CB5728}" type="presParOf" srcId="{CC5A7904-1DAB-40C9-AA27-39E1ABCBB4A7}" destId="{2A4C17EF-1E3F-44DA-B2AD-E591D6E9CC1C}" srcOrd="3" destOrd="0" presId="urn:microsoft.com/office/officeart/2005/8/layout/lProcess2"/>
    <dgm:cxn modelId="{677C20B9-4E50-4610-881B-7007C7A4D387}" type="presParOf" srcId="{CC5A7904-1DAB-40C9-AA27-39E1ABCBB4A7}" destId="{277796D9-F4AF-4E37-A71D-ABF425981D78}" srcOrd="4" destOrd="0" presId="urn:microsoft.com/office/officeart/2005/8/layout/lProcess2"/>
    <dgm:cxn modelId="{0ABC6D70-DCA6-4025-971B-D6E4396260F1}" type="presParOf" srcId="{CC5A7904-1DAB-40C9-AA27-39E1ABCBB4A7}" destId="{4AA78755-AB70-4BCD-AA77-6A420D76DA8F}" srcOrd="5" destOrd="0" presId="urn:microsoft.com/office/officeart/2005/8/layout/lProcess2"/>
    <dgm:cxn modelId="{7AA94EAB-116D-4B47-A77B-EC944736D526}" type="presParOf" srcId="{CC5A7904-1DAB-40C9-AA27-39E1ABCBB4A7}" destId="{7C5AEDF6-9F21-4D13-A4F5-003155F6C8A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ACF436-EDE7-6642-B6F8-01FE173200E6}" type="doc">
      <dgm:prSet loTypeId="urn:microsoft.com/office/officeart/2005/8/layout/vList3#1" loCatId="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6171B822-CBB2-DE4F-80DE-8CC13B2F2FFE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+mn-lt"/>
              <a:cs typeface="Times New Roman" panose="02020603050405020304" pitchFamily="18" charset="0"/>
            </a:rPr>
            <a:t>Мониторинг/</a:t>
          </a:r>
          <a:r>
            <a:rPr lang="ru-RU" sz="1200" dirty="0" err="1">
              <a:latin typeface="+mn-lt"/>
              <a:cs typeface="Times New Roman" panose="02020603050405020304" pitchFamily="18" charset="0"/>
            </a:rPr>
            <a:t>самообследование</a:t>
          </a:r>
          <a:endParaRPr lang="ru-RU" sz="1200" dirty="0">
            <a:latin typeface="+mn-lt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+mn-lt"/>
              <a:cs typeface="Times New Roman" panose="02020603050405020304" pitchFamily="18" charset="0"/>
            </a:rPr>
            <a:t>Выяснение причин и механизмов полученного результата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+mn-lt"/>
              <a:cs typeface="Times New Roman" panose="02020603050405020304" pitchFamily="18" charset="0"/>
            </a:rPr>
            <a:t>(как положительного, так и отрицательного)</a:t>
          </a:r>
        </a:p>
      </dgm:t>
    </dgm:pt>
    <dgm:pt modelId="{8B6C268F-15FB-AD40-916A-6E2A7F4B680C}" type="parTrans" cxnId="{3441A1C8-0310-CB42-8AC9-9439B40C4AC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A088A0-B5C6-0E42-BBE1-22CDF834E022}" type="sibTrans" cxnId="{3441A1C8-0310-CB42-8AC9-9439B40C4AC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4D504-D25B-9A4A-A95B-45FA99FC661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+mn-lt"/>
              <a:cs typeface="Times New Roman" panose="02020603050405020304" pitchFamily="18" charset="0"/>
            </a:rPr>
            <a:t>Корректировка/составление программы развития образовательной организации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+mn-lt"/>
              <a:cs typeface="Times New Roman" panose="02020603050405020304" pitchFamily="18" charset="0"/>
            </a:rPr>
            <a:t>Внедрение системы организационно-педагогических условий </a:t>
          </a:r>
        </a:p>
      </dgm:t>
    </dgm:pt>
    <dgm:pt modelId="{61374B74-3A65-184B-8512-DCB71921BDAF}" type="parTrans" cxnId="{694471E6-F8F6-5249-A324-0DC5420392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F0619-7154-D940-8656-7D33777DA0D0}" type="sibTrans" cxnId="{694471E6-F8F6-5249-A324-0DC5420392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A4A630-CBB6-7643-9A28-F5279BAC44B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latin typeface="+mn-lt"/>
              <a:cs typeface="Times New Roman" panose="02020603050405020304" pitchFamily="18" charset="0"/>
            </a:rPr>
            <a:t>Формулировка запроса на научно-методическое  сопровождение/обучение </a:t>
          </a:r>
          <a:r>
            <a:rPr lang="en-US" sz="1200" dirty="0">
              <a:latin typeface="+mn-lt"/>
              <a:cs typeface="Times New Roman" panose="02020603050405020304" pitchFamily="18" charset="0"/>
            </a:rPr>
            <a:t/>
          </a:r>
          <a:br>
            <a:rPr lang="en-US" sz="1200" dirty="0">
              <a:latin typeface="+mn-lt"/>
              <a:cs typeface="Times New Roman" panose="02020603050405020304" pitchFamily="18" charset="0"/>
            </a:rPr>
          </a:br>
          <a:r>
            <a:rPr lang="ru-RU" sz="1200" dirty="0">
              <a:latin typeface="+mn-lt"/>
              <a:cs typeface="Times New Roman" panose="02020603050405020304" pitchFamily="18" charset="0"/>
            </a:rPr>
            <a:t>специалистов</a:t>
          </a:r>
        </a:p>
      </dgm:t>
    </dgm:pt>
    <dgm:pt modelId="{A50E6578-316A-8E48-AF25-06FDCF9696D9}" type="parTrans" cxnId="{AD11E1D0-2CDB-E64A-9267-1CCE8906DA4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F919B-E204-0C43-8CF3-5815909B0F7B}" type="sibTrans" cxnId="{AD11E1D0-2CDB-E64A-9267-1CCE8906DA4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993BB-5210-4A41-A62A-B92503D3BA7D}" type="pres">
      <dgm:prSet presAssocID="{C6ACF436-EDE7-6642-B6F8-01FE173200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59FDB-A971-AC4A-840C-F0DB6DFE4EBC}" type="pres">
      <dgm:prSet presAssocID="{6171B822-CBB2-DE4F-80DE-8CC13B2F2FFE}" presName="composite" presStyleCnt="0"/>
      <dgm:spPr/>
    </dgm:pt>
    <dgm:pt modelId="{95DB99BB-08F1-7146-A53B-DE5B77525B8B}" type="pres">
      <dgm:prSet presAssocID="{6171B822-CBB2-DE4F-80DE-8CC13B2F2FFE}" presName="imgShp" presStyleLbl="fgImgPlace1" presStyleIdx="0" presStyleCnt="3" custScaleX="136341" custScaleY="148792"/>
      <dgm:spPr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12000" r="-12000"/>
          </a:stretch>
        </a:blipFill>
      </dgm:spPr>
    </dgm:pt>
    <dgm:pt modelId="{AA513D6D-6446-1B45-B3D9-C2B7AF5E7C7C}" type="pres">
      <dgm:prSet presAssocID="{6171B822-CBB2-DE4F-80DE-8CC13B2F2FFE}" presName="txShp" presStyleLbl="node1" presStyleIdx="0" presStyleCnt="3" custScaleY="129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29D11-1A25-4049-B018-E14F3C4B6FF0}" type="pres">
      <dgm:prSet presAssocID="{93A088A0-B5C6-0E42-BBE1-22CDF834E022}" presName="spacing" presStyleCnt="0"/>
      <dgm:spPr/>
    </dgm:pt>
    <dgm:pt modelId="{DA09DE26-577A-A74C-8767-80427944F7CB}" type="pres">
      <dgm:prSet presAssocID="{8C54D504-D25B-9A4A-A95B-45FA99FC6616}" presName="composite" presStyleCnt="0"/>
      <dgm:spPr/>
    </dgm:pt>
    <dgm:pt modelId="{97D3E326-598A-9142-929F-47EC3347B7DA}" type="pres">
      <dgm:prSet presAssocID="{8C54D504-D25B-9A4A-A95B-45FA99FC6616}" presName="imgShp" presStyleLbl="fgImgPlace1" presStyleIdx="1" presStyleCnt="3" custScaleX="187601" custScaleY="183509"/>
      <dgm:spPr>
        <a:blipFill rotWithShape="1">
          <a:blip xmlns:r="http://schemas.openxmlformats.org/officeDocument/2006/relationships"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/>
          <a:stretch>
            <a:fillRect l="-17000" r="-17000"/>
          </a:stretch>
        </a:blipFill>
      </dgm:spPr>
    </dgm:pt>
    <dgm:pt modelId="{C1DCB0FC-82AA-1C46-86BD-425AD90A477E}" type="pres">
      <dgm:prSet presAssocID="{8C54D504-D25B-9A4A-A95B-45FA99FC6616}" presName="txShp" presStyleLbl="node1" presStyleIdx="1" presStyleCnt="3" custScaleX="94627" custScaleY="159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A0212-F96E-3345-BB23-D92A3D2CCDA9}" type="pres">
      <dgm:prSet presAssocID="{891F0619-7154-D940-8656-7D33777DA0D0}" presName="spacing" presStyleCnt="0"/>
      <dgm:spPr/>
    </dgm:pt>
    <dgm:pt modelId="{FFF2719E-A7C2-0340-A1CE-485D50ACBFF1}" type="pres">
      <dgm:prSet presAssocID="{3CA4A630-CBB6-7643-9A28-F5279BAC44BD}" presName="composite" presStyleCnt="0"/>
      <dgm:spPr/>
    </dgm:pt>
    <dgm:pt modelId="{D21B1C9A-18CD-E84C-9B46-ECE63A33AEF4}" type="pres">
      <dgm:prSet presAssocID="{3CA4A630-CBB6-7643-9A28-F5279BAC44BD}" presName="imgShp" presStyleLbl="fgImgPlace1" presStyleIdx="2" presStyleCnt="3" custScaleX="158798" custScaleY="141680"/>
      <dgm:spPr>
        <a:blipFill rotWithShape="1"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>
            <a:fillRect l="-45000" r="-45000"/>
          </a:stretch>
        </a:blipFill>
      </dgm:spPr>
    </dgm:pt>
    <dgm:pt modelId="{4BFD4841-3FAA-C848-8899-EA4574FE6A6A}" type="pres">
      <dgm:prSet presAssocID="{3CA4A630-CBB6-7643-9A28-F5279BAC44BD}" presName="txShp" presStyleLbl="node1" presStyleIdx="2" presStyleCnt="3" custScaleY="118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F9350-0032-49DD-BD66-5DDDF771572A}" type="presOf" srcId="{8C54D504-D25B-9A4A-A95B-45FA99FC6616}" destId="{C1DCB0FC-82AA-1C46-86BD-425AD90A477E}" srcOrd="0" destOrd="0" presId="urn:microsoft.com/office/officeart/2005/8/layout/vList3#1"/>
    <dgm:cxn modelId="{BAA2C788-BCBF-4EDE-8736-EDD95C396901}" type="presOf" srcId="{6171B822-CBB2-DE4F-80DE-8CC13B2F2FFE}" destId="{AA513D6D-6446-1B45-B3D9-C2B7AF5E7C7C}" srcOrd="0" destOrd="0" presId="urn:microsoft.com/office/officeart/2005/8/layout/vList3#1"/>
    <dgm:cxn modelId="{5ABBD84C-A1E2-432E-9B69-987FC1E05558}" type="presOf" srcId="{C6ACF436-EDE7-6642-B6F8-01FE173200E6}" destId="{35C993BB-5210-4A41-A62A-B92503D3BA7D}" srcOrd="0" destOrd="0" presId="urn:microsoft.com/office/officeart/2005/8/layout/vList3#1"/>
    <dgm:cxn modelId="{4B953020-47D3-4E67-A2C6-A4466A5B5EB9}" type="presOf" srcId="{3CA4A630-CBB6-7643-9A28-F5279BAC44BD}" destId="{4BFD4841-3FAA-C848-8899-EA4574FE6A6A}" srcOrd="0" destOrd="0" presId="urn:microsoft.com/office/officeart/2005/8/layout/vList3#1"/>
    <dgm:cxn modelId="{3441A1C8-0310-CB42-8AC9-9439B40C4AC5}" srcId="{C6ACF436-EDE7-6642-B6F8-01FE173200E6}" destId="{6171B822-CBB2-DE4F-80DE-8CC13B2F2FFE}" srcOrd="0" destOrd="0" parTransId="{8B6C268F-15FB-AD40-916A-6E2A7F4B680C}" sibTransId="{93A088A0-B5C6-0E42-BBE1-22CDF834E022}"/>
    <dgm:cxn modelId="{AD11E1D0-2CDB-E64A-9267-1CCE8906DA45}" srcId="{C6ACF436-EDE7-6642-B6F8-01FE173200E6}" destId="{3CA4A630-CBB6-7643-9A28-F5279BAC44BD}" srcOrd="2" destOrd="0" parTransId="{A50E6578-316A-8E48-AF25-06FDCF9696D9}" sibTransId="{B79F919B-E204-0C43-8CF3-5815909B0F7B}"/>
    <dgm:cxn modelId="{694471E6-F8F6-5249-A324-0DC542039206}" srcId="{C6ACF436-EDE7-6642-B6F8-01FE173200E6}" destId="{8C54D504-D25B-9A4A-A95B-45FA99FC6616}" srcOrd="1" destOrd="0" parTransId="{61374B74-3A65-184B-8512-DCB71921BDAF}" sibTransId="{891F0619-7154-D940-8656-7D33777DA0D0}"/>
    <dgm:cxn modelId="{A112EC52-8416-441D-BF0C-A8E29D1BBA63}" type="presParOf" srcId="{35C993BB-5210-4A41-A62A-B92503D3BA7D}" destId="{AA559FDB-A971-AC4A-840C-F0DB6DFE4EBC}" srcOrd="0" destOrd="0" presId="urn:microsoft.com/office/officeart/2005/8/layout/vList3#1"/>
    <dgm:cxn modelId="{9BEEF7F6-94EC-436E-836B-B3094B55F635}" type="presParOf" srcId="{AA559FDB-A971-AC4A-840C-F0DB6DFE4EBC}" destId="{95DB99BB-08F1-7146-A53B-DE5B77525B8B}" srcOrd="0" destOrd="0" presId="urn:microsoft.com/office/officeart/2005/8/layout/vList3#1"/>
    <dgm:cxn modelId="{53F09BBD-44DD-4A78-ACA8-C07E839AD1BF}" type="presParOf" srcId="{AA559FDB-A971-AC4A-840C-F0DB6DFE4EBC}" destId="{AA513D6D-6446-1B45-B3D9-C2B7AF5E7C7C}" srcOrd="1" destOrd="0" presId="urn:microsoft.com/office/officeart/2005/8/layout/vList3#1"/>
    <dgm:cxn modelId="{0D411591-60B6-44DD-AA44-62B1A1648876}" type="presParOf" srcId="{35C993BB-5210-4A41-A62A-B92503D3BA7D}" destId="{5D729D11-1A25-4049-B018-E14F3C4B6FF0}" srcOrd="1" destOrd="0" presId="urn:microsoft.com/office/officeart/2005/8/layout/vList3#1"/>
    <dgm:cxn modelId="{0FE86AA6-E556-4601-A93B-57270AC928D5}" type="presParOf" srcId="{35C993BB-5210-4A41-A62A-B92503D3BA7D}" destId="{DA09DE26-577A-A74C-8767-80427944F7CB}" srcOrd="2" destOrd="0" presId="urn:microsoft.com/office/officeart/2005/8/layout/vList3#1"/>
    <dgm:cxn modelId="{8CE07782-2C00-48C3-9ADC-D6391B68941D}" type="presParOf" srcId="{DA09DE26-577A-A74C-8767-80427944F7CB}" destId="{97D3E326-598A-9142-929F-47EC3347B7DA}" srcOrd="0" destOrd="0" presId="urn:microsoft.com/office/officeart/2005/8/layout/vList3#1"/>
    <dgm:cxn modelId="{F050692F-67D3-4FB2-A387-F6A9517F7F1B}" type="presParOf" srcId="{DA09DE26-577A-A74C-8767-80427944F7CB}" destId="{C1DCB0FC-82AA-1C46-86BD-425AD90A477E}" srcOrd="1" destOrd="0" presId="urn:microsoft.com/office/officeart/2005/8/layout/vList3#1"/>
    <dgm:cxn modelId="{D6776566-0EB9-485F-B152-7A953E6B9A9A}" type="presParOf" srcId="{35C993BB-5210-4A41-A62A-B92503D3BA7D}" destId="{8D0A0212-F96E-3345-BB23-D92A3D2CCDA9}" srcOrd="3" destOrd="0" presId="urn:microsoft.com/office/officeart/2005/8/layout/vList3#1"/>
    <dgm:cxn modelId="{AD50D899-67F4-4A3C-B505-53F93467076A}" type="presParOf" srcId="{35C993BB-5210-4A41-A62A-B92503D3BA7D}" destId="{FFF2719E-A7C2-0340-A1CE-485D50ACBFF1}" srcOrd="4" destOrd="0" presId="urn:microsoft.com/office/officeart/2005/8/layout/vList3#1"/>
    <dgm:cxn modelId="{E0F3B97E-FCDF-4364-95BC-59C3BD84E671}" type="presParOf" srcId="{FFF2719E-A7C2-0340-A1CE-485D50ACBFF1}" destId="{D21B1C9A-18CD-E84C-9B46-ECE63A33AEF4}" srcOrd="0" destOrd="0" presId="urn:microsoft.com/office/officeart/2005/8/layout/vList3#1"/>
    <dgm:cxn modelId="{E72E4319-DF3F-4C12-89BD-675152583502}" type="presParOf" srcId="{FFF2719E-A7C2-0340-A1CE-485D50ACBFF1}" destId="{4BFD4841-3FAA-C848-8899-EA4574FE6A6A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AA42C9-B415-4828-829E-38077531DC3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DDB69B-4E9C-41CB-A336-92F12AC301CE}">
      <dgm:prSet phldrT="[Текст]"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Взаимодействие и общение на уроке и вне его по типу «учитель-ученик </a:t>
          </a:r>
          <a:br>
            <a:rPr lang="ru-RU" sz="1400" dirty="0">
              <a:latin typeface="+mn-lt"/>
              <a:cs typeface="Times New Roman" panose="02020603050405020304" pitchFamily="18" charset="0"/>
            </a:rPr>
          </a:br>
          <a:r>
            <a:rPr lang="ru-RU" sz="1400" dirty="0">
              <a:latin typeface="+mn-lt"/>
              <a:cs typeface="Times New Roman" panose="02020603050405020304" pitchFamily="18" charset="0"/>
            </a:rPr>
            <a:t>с ОВЗ», «ученик с ОВЗ-нормативно развивающиеся одноклассники»</a:t>
          </a:r>
        </a:p>
        <a:p>
          <a:r>
            <a:rPr lang="ru-RU" sz="1400" b="1" dirty="0">
              <a:latin typeface="+mn-lt"/>
              <a:cs typeface="Times New Roman" panose="02020603050405020304" pitchFamily="18" charset="0"/>
            </a:rPr>
            <a:t>МИКРОУРОВЕНЬ</a:t>
          </a:r>
          <a:endParaRPr lang="ru-RU" sz="1400" b="1" dirty="0">
            <a:latin typeface="+mn-lt"/>
          </a:endParaRPr>
        </a:p>
      </dgm:t>
    </dgm:pt>
    <dgm:pt modelId="{B34500EF-A2E6-4EE1-A97A-F1258F2389AC}" type="parTrans" cxnId="{90A16E66-70B9-42F6-9341-B8FDB0567E94}">
      <dgm:prSet/>
      <dgm:spPr/>
      <dgm:t>
        <a:bodyPr/>
        <a:lstStyle/>
        <a:p>
          <a:endParaRPr lang="ru-RU"/>
        </a:p>
      </dgm:t>
    </dgm:pt>
    <dgm:pt modelId="{C5363FE3-7D9F-41D3-B0A1-4655B0730925}" type="sibTrans" cxnId="{90A16E66-70B9-42F6-9341-B8FDB0567E94}">
      <dgm:prSet/>
      <dgm:spPr/>
      <dgm:t>
        <a:bodyPr/>
        <a:lstStyle/>
        <a:p>
          <a:endParaRPr lang="ru-RU"/>
        </a:p>
      </dgm:t>
    </dgm:pt>
    <dgm:pt modelId="{47BF872C-65D8-43E7-A392-857D2ABBBF49}">
      <dgm:prSet phldrT="[Текст]"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Компоненты образовательной среды (материальный, содержательный, социальный) </a:t>
          </a:r>
          <a:r>
            <a:rPr lang="ru-RU" sz="1400" b="1" dirty="0">
              <a:latin typeface="+mn-lt"/>
              <a:cs typeface="Times New Roman" panose="02020603050405020304" pitchFamily="18" charset="0"/>
            </a:rPr>
            <a:t>МАКРОУРОВЕНЬ</a:t>
          </a:r>
          <a:endParaRPr lang="ru-RU" sz="1400" b="1" dirty="0">
            <a:latin typeface="+mn-lt"/>
          </a:endParaRPr>
        </a:p>
      </dgm:t>
    </dgm:pt>
    <dgm:pt modelId="{E2744AC6-6D0C-4BE3-BD10-A4D47FA45A60}" type="parTrans" cxnId="{947FE879-FFCD-4F1C-A6D6-777D1147E7EE}">
      <dgm:prSet/>
      <dgm:spPr/>
      <dgm:t>
        <a:bodyPr/>
        <a:lstStyle/>
        <a:p>
          <a:endParaRPr lang="ru-RU"/>
        </a:p>
      </dgm:t>
    </dgm:pt>
    <dgm:pt modelId="{54A0DDEB-6EFF-418F-9C31-16649B65A88A}" type="sibTrans" cxnId="{947FE879-FFCD-4F1C-A6D6-777D1147E7EE}">
      <dgm:prSet/>
      <dgm:spPr/>
      <dgm:t>
        <a:bodyPr/>
        <a:lstStyle/>
        <a:p>
          <a:endParaRPr lang="ru-RU"/>
        </a:p>
      </dgm:t>
    </dgm:pt>
    <dgm:pt modelId="{2CCB5A44-DDB6-4A7F-BC78-1F7B693331FC}">
      <dgm:prSet phldrT="[Текст]" custT="1"/>
      <dgm:spPr/>
      <dgm:t>
        <a:bodyPr/>
        <a:lstStyle/>
        <a:p>
          <a:r>
            <a:rPr lang="ru-RU" sz="1400" dirty="0">
              <a:latin typeface="+mn-lt"/>
              <a:cs typeface="Times New Roman" panose="02020603050405020304" pitchFamily="18" charset="0"/>
            </a:rPr>
            <a:t>Регуляция связей между элементами на разных уровнях  (правовая регуляция, структурирование, адаптация и корректировка  программ, актуальные ресурсы и их приращение)</a:t>
          </a:r>
          <a:endParaRPr lang="ru-RU" sz="1400" dirty="0">
            <a:latin typeface="+mn-lt"/>
          </a:endParaRPr>
        </a:p>
      </dgm:t>
    </dgm:pt>
    <dgm:pt modelId="{F33A88AF-C528-4CA6-8630-8E6C3846B189}" type="parTrans" cxnId="{EB9D77FB-8215-4E80-8117-18B1CC2C135E}">
      <dgm:prSet/>
      <dgm:spPr/>
      <dgm:t>
        <a:bodyPr/>
        <a:lstStyle/>
        <a:p>
          <a:endParaRPr lang="ru-RU"/>
        </a:p>
      </dgm:t>
    </dgm:pt>
    <dgm:pt modelId="{B3C33130-F5E8-4738-8787-83FBE989CAAE}" type="sibTrans" cxnId="{EB9D77FB-8215-4E80-8117-18B1CC2C135E}">
      <dgm:prSet/>
      <dgm:spPr/>
      <dgm:t>
        <a:bodyPr/>
        <a:lstStyle/>
        <a:p>
          <a:endParaRPr lang="ru-RU"/>
        </a:p>
      </dgm:t>
    </dgm:pt>
    <dgm:pt modelId="{C964B1E1-5280-4BF3-A1FA-EAFB620F2675}" type="pres">
      <dgm:prSet presAssocID="{C4AA42C9-B415-4828-829E-38077531DC3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5F2F6-7FAF-439B-843A-9FC06C2777C9}" type="pres">
      <dgm:prSet presAssocID="{16DDB69B-4E9C-41CB-A336-92F12AC301CE}" presName="circle1" presStyleLbl="lnNode1" presStyleIdx="0" presStyleCnt="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4F42E36-DF32-48EB-A92A-156A1E9BD299}" type="pres">
      <dgm:prSet presAssocID="{16DDB69B-4E9C-41CB-A336-92F12AC301CE}" presName="text1" presStyleLbl="revTx" presStyleIdx="0" presStyleCnt="3" custScaleX="339006" custScaleY="98083" custLinFactNeighborX="-55793" custLinFactNeighborY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1929B-8179-493C-B4A2-362593391B27}" type="pres">
      <dgm:prSet presAssocID="{16DDB69B-4E9C-41CB-A336-92F12AC301CE}" presName="line1" presStyleLbl="callout" presStyleIdx="0" presStyleCnt="6" custFlipVert="0" custFlipHor="1" custSzY="45720" custScaleX="36186" custLinFactX="-300000" custLinFactY="-371589" custLinFactNeighborX="-366592" custLinFactNeighborY="-400000"/>
      <dgm:spPr/>
    </dgm:pt>
    <dgm:pt modelId="{7ECE9683-7D2A-4046-B03C-8D59FBB1048B}" type="pres">
      <dgm:prSet presAssocID="{16DDB69B-4E9C-41CB-A336-92F12AC301CE}" presName="d1" presStyleLbl="callout" presStyleIdx="1" presStyleCnt="6" custScaleX="50584" custScaleY="81752" custLinFactNeighborX="-24881" custLinFactNeighborY="9349"/>
      <dgm:spPr/>
    </dgm:pt>
    <dgm:pt modelId="{B65584F6-0365-4115-8F7B-6E14B1249CF3}" type="pres">
      <dgm:prSet presAssocID="{47BF872C-65D8-43E7-A392-857D2ABBBF49}" presName="circle2" presStyleLbl="lnNode1" presStyleIdx="1" presStyleCnt="3" custScaleX="70933" custScaleY="66524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3BD9879-AE3F-4EBB-8D77-723D42C9CD26}" type="pres">
      <dgm:prSet presAssocID="{47BF872C-65D8-43E7-A392-857D2ABBBF49}" presName="text2" presStyleLbl="revTx" presStyleIdx="1" presStyleCnt="3" custScaleX="281129" custScaleY="76805" custLinFactNeighborX="24100" custLinFactNeighborY="-25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2770D-281E-427A-8F98-FBE348454F76}" type="pres">
      <dgm:prSet presAssocID="{47BF872C-65D8-43E7-A392-857D2ABBBF49}" presName="line2" presStyleLbl="callout" presStyleIdx="2" presStyleCnt="6" custLinFactX="-113550" custLinFactY="-800000" custLinFactNeighborX="-200000" custLinFactNeighborY="-804311"/>
      <dgm:spPr/>
    </dgm:pt>
    <dgm:pt modelId="{9735E7ED-A0E7-4AEB-8368-9BBC91C6CD89}" type="pres">
      <dgm:prSet presAssocID="{47BF872C-65D8-43E7-A392-857D2ABBBF49}" presName="d2" presStyleLbl="callout" presStyleIdx="3" presStyleCnt="6" custScaleX="104398" custScaleY="57747" custLinFactNeighborX="-11662" custLinFactNeighborY="-21171"/>
      <dgm:spPr/>
    </dgm:pt>
    <dgm:pt modelId="{EB41E1FB-F926-482D-A425-AE3E128B1CC0}" type="pres">
      <dgm:prSet presAssocID="{2CCB5A44-DDB6-4A7F-BC78-1F7B693331FC}" presName="circle3" presStyleLbl="lnNode1" presStyleIdx="2" presStyleCnt="3" custScaleX="63201" custScaleY="60938" custLinFactNeighborX="923" custLinFactNeighborY="-7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37FF4F0-6B2C-4368-88B6-646DEF5CCC60}" type="pres">
      <dgm:prSet presAssocID="{2CCB5A44-DDB6-4A7F-BC78-1F7B693331FC}" presName="text3" presStyleLbl="revTx" presStyleIdx="2" presStyleCnt="3" custScaleX="207418" custScaleY="122850" custLinFactNeighborX="32373" custLinFactNeighborY="-3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7E34-624E-496C-BAA1-057D3B5F80AC}" type="pres">
      <dgm:prSet presAssocID="{2CCB5A44-DDB6-4A7F-BC78-1F7B693331FC}" presName="line3" presStyleLbl="callout" presStyleIdx="4" presStyleCnt="6" custFlipVert="1" custFlipHor="0" custSzY="49984" custScaleX="10840" custLinFactX="-200000" custLinFactY="-2600000" custLinFactNeighborX="-259479" custLinFactNeighborY="-2665361"/>
      <dgm:spPr/>
    </dgm:pt>
    <dgm:pt modelId="{3DAFE165-99D1-43FA-B334-C9391144AF52}" type="pres">
      <dgm:prSet presAssocID="{2CCB5A44-DDB6-4A7F-BC78-1F7B693331FC}" presName="d3" presStyleLbl="callout" presStyleIdx="5" presStyleCnt="6" custScaleX="145081" custScaleY="29774" custLinFactNeighborX="-6922" custLinFactNeighborY="-30992"/>
      <dgm:spPr/>
    </dgm:pt>
  </dgm:ptLst>
  <dgm:cxnLst>
    <dgm:cxn modelId="{876D5DAF-8DBE-44E5-99F3-C33939555AF4}" type="presOf" srcId="{C4AA42C9-B415-4828-829E-38077531DC38}" destId="{C964B1E1-5280-4BF3-A1FA-EAFB620F2675}" srcOrd="0" destOrd="0" presId="urn:microsoft.com/office/officeart/2005/8/layout/target1"/>
    <dgm:cxn modelId="{422CF84A-37BE-42BE-9829-6B73BDA26A82}" type="presOf" srcId="{16DDB69B-4E9C-41CB-A336-92F12AC301CE}" destId="{04F42E36-DF32-48EB-A92A-156A1E9BD299}" srcOrd="0" destOrd="0" presId="urn:microsoft.com/office/officeart/2005/8/layout/target1"/>
    <dgm:cxn modelId="{6EC926E2-B448-4D07-9F22-E3543B5CD183}" type="presOf" srcId="{47BF872C-65D8-43E7-A392-857D2ABBBF49}" destId="{43BD9879-AE3F-4EBB-8D77-723D42C9CD26}" srcOrd="0" destOrd="0" presId="urn:microsoft.com/office/officeart/2005/8/layout/target1"/>
    <dgm:cxn modelId="{EB9D77FB-8215-4E80-8117-18B1CC2C135E}" srcId="{C4AA42C9-B415-4828-829E-38077531DC38}" destId="{2CCB5A44-DDB6-4A7F-BC78-1F7B693331FC}" srcOrd="2" destOrd="0" parTransId="{F33A88AF-C528-4CA6-8630-8E6C3846B189}" sibTransId="{B3C33130-F5E8-4738-8787-83FBE989CAAE}"/>
    <dgm:cxn modelId="{90A16E66-70B9-42F6-9341-B8FDB0567E94}" srcId="{C4AA42C9-B415-4828-829E-38077531DC38}" destId="{16DDB69B-4E9C-41CB-A336-92F12AC301CE}" srcOrd="0" destOrd="0" parTransId="{B34500EF-A2E6-4EE1-A97A-F1258F2389AC}" sibTransId="{C5363FE3-7D9F-41D3-B0A1-4655B0730925}"/>
    <dgm:cxn modelId="{BC9CAAE4-2683-4AB3-9830-F3BDE636D5E0}" type="presOf" srcId="{2CCB5A44-DDB6-4A7F-BC78-1F7B693331FC}" destId="{937FF4F0-6B2C-4368-88B6-646DEF5CCC60}" srcOrd="0" destOrd="0" presId="urn:microsoft.com/office/officeart/2005/8/layout/target1"/>
    <dgm:cxn modelId="{947FE879-FFCD-4F1C-A6D6-777D1147E7EE}" srcId="{C4AA42C9-B415-4828-829E-38077531DC38}" destId="{47BF872C-65D8-43E7-A392-857D2ABBBF49}" srcOrd="1" destOrd="0" parTransId="{E2744AC6-6D0C-4BE3-BD10-A4D47FA45A60}" sibTransId="{54A0DDEB-6EFF-418F-9C31-16649B65A88A}"/>
    <dgm:cxn modelId="{1167976D-CBF5-4F18-BE22-2A0B41A8CBA9}" type="presParOf" srcId="{C964B1E1-5280-4BF3-A1FA-EAFB620F2675}" destId="{CB95F2F6-7FAF-439B-843A-9FC06C2777C9}" srcOrd="0" destOrd="0" presId="urn:microsoft.com/office/officeart/2005/8/layout/target1"/>
    <dgm:cxn modelId="{3C90E101-B5DF-4DCE-87CF-EB9727BCBECD}" type="presParOf" srcId="{C964B1E1-5280-4BF3-A1FA-EAFB620F2675}" destId="{04F42E36-DF32-48EB-A92A-156A1E9BD299}" srcOrd="1" destOrd="0" presId="urn:microsoft.com/office/officeart/2005/8/layout/target1"/>
    <dgm:cxn modelId="{F89F636E-7359-44B6-9746-21336E0BE6F2}" type="presParOf" srcId="{C964B1E1-5280-4BF3-A1FA-EAFB620F2675}" destId="{A581929B-8179-493C-B4A2-362593391B27}" srcOrd="2" destOrd="0" presId="urn:microsoft.com/office/officeart/2005/8/layout/target1"/>
    <dgm:cxn modelId="{F31329F0-0167-40A1-94D4-BE4B8C3969E3}" type="presParOf" srcId="{C964B1E1-5280-4BF3-A1FA-EAFB620F2675}" destId="{7ECE9683-7D2A-4046-B03C-8D59FBB1048B}" srcOrd="3" destOrd="0" presId="urn:microsoft.com/office/officeart/2005/8/layout/target1"/>
    <dgm:cxn modelId="{49423FEA-049C-4CFF-963A-EAF31D1BE036}" type="presParOf" srcId="{C964B1E1-5280-4BF3-A1FA-EAFB620F2675}" destId="{B65584F6-0365-4115-8F7B-6E14B1249CF3}" srcOrd="4" destOrd="0" presId="urn:microsoft.com/office/officeart/2005/8/layout/target1"/>
    <dgm:cxn modelId="{64268851-9F50-4FC0-97D4-5AE31AFC46DE}" type="presParOf" srcId="{C964B1E1-5280-4BF3-A1FA-EAFB620F2675}" destId="{43BD9879-AE3F-4EBB-8D77-723D42C9CD26}" srcOrd="5" destOrd="0" presId="urn:microsoft.com/office/officeart/2005/8/layout/target1"/>
    <dgm:cxn modelId="{69E3E2DC-0335-41BA-A12C-C3FCEAB3F6FF}" type="presParOf" srcId="{C964B1E1-5280-4BF3-A1FA-EAFB620F2675}" destId="{0C52770D-281E-427A-8F98-FBE348454F76}" srcOrd="6" destOrd="0" presId="urn:microsoft.com/office/officeart/2005/8/layout/target1"/>
    <dgm:cxn modelId="{AEAF16FD-BA90-40E4-A65B-528E1ABDAEFC}" type="presParOf" srcId="{C964B1E1-5280-4BF3-A1FA-EAFB620F2675}" destId="{9735E7ED-A0E7-4AEB-8368-9BBC91C6CD89}" srcOrd="7" destOrd="0" presId="urn:microsoft.com/office/officeart/2005/8/layout/target1"/>
    <dgm:cxn modelId="{92D0FE08-C60D-4B3A-9DDC-F964E858F8B7}" type="presParOf" srcId="{C964B1E1-5280-4BF3-A1FA-EAFB620F2675}" destId="{EB41E1FB-F926-482D-A425-AE3E128B1CC0}" srcOrd="8" destOrd="0" presId="urn:microsoft.com/office/officeart/2005/8/layout/target1"/>
    <dgm:cxn modelId="{4C7965FD-4470-4DFC-ADF5-5AD36A9AEAC2}" type="presParOf" srcId="{C964B1E1-5280-4BF3-A1FA-EAFB620F2675}" destId="{937FF4F0-6B2C-4368-88B6-646DEF5CCC60}" srcOrd="9" destOrd="0" presId="urn:microsoft.com/office/officeart/2005/8/layout/target1"/>
    <dgm:cxn modelId="{5E490DE8-489C-40DE-92AE-C4EB405EE732}" type="presParOf" srcId="{C964B1E1-5280-4BF3-A1FA-EAFB620F2675}" destId="{86917E34-624E-496C-BAA1-057D3B5F80AC}" srcOrd="10" destOrd="0" presId="urn:microsoft.com/office/officeart/2005/8/layout/target1"/>
    <dgm:cxn modelId="{D4E5CA9D-69F8-4CCD-8E77-992E65F2F73E}" type="presParOf" srcId="{C964B1E1-5280-4BF3-A1FA-EAFB620F2675}" destId="{3DAFE165-99D1-43FA-B334-C9391144AF52}" srcOrd="11" destOrd="0" presId="urn:microsoft.com/office/officeart/2005/8/layout/targe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91F530-2DCF-6240-9C05-AE973FCA0D38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D1793BE7-A7F5-814B-96F3-606290266EB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Основная  задача «ресурсное обеспечение»</a:t>
          </a:r>
        </a:p>
      </dgm:t>
    </dgm:pt>
    <dgm:pt modelId="{82F3750F-2B84-6C4A-9895-7B34A6FF13FA}" type="parTrans" cxnId="{DC4BC227-1BC5-9948-A2EC-A0DB2B93CFD6}">
      <dgm:prSet/>
      <dgm:spPr>
        <a:xfrm>
          <a:off x="4070335" y="1842355"/>
          <a:ext cx="91440" cy="21904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447377D2-D6B0-354A-8C42-3D04C50DC661}" type="sibTrans" cxnId="{DC4BC227-1BC5-9948-A2EC-A0DB2B93CFD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739F6C11-046A-8B4B-B66B-E9FA79B34E5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Основная (значимая) задача</a:t>
          </a:r>
          <a:endParaRPr lang="en-GB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imes New Roman" charset="0"/>
            <a:cs typeface="Times New Roman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 «мероприятия по развитию комфортной образовательной среды»</a:t>
          </a:r>
        </a:p>
      </dgm:t>
    </dgm:pt>
    <dgm:pt modelId="{611D5F79-B058-B14A-A629-377431BEA2F5}" type="parTrans" cxnId="{FCBE7C63-D4A1-144B-942B-A387F459936D}">
      <dgm:prSet/>
      <dgm:spPr>
        <a:xfrm>
          <a:off x="4116055" y="1842355"/>
          <a:ext cx="2971538" cy="19280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5DCD818F-1085-A94D-BA6D-7F4A4A2C0498}" type="sibTrans" cxnId="{FCBE7C63-D4A1-144B-942B-A387F45993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D7414DF5-2491-DE4C-B8C0-DFF56AAB6AA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информирование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о достижениях ребенка, изменении его образовательных потребностей и новых задачах сопровождения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imes New Roman" charset="0"/>
            <a:cs typeface="Times New Roman" charset="0"/>
          </a:endParaRPr>
        </a:p>
      </dgm:t>
    </dgm:pt>
    <dgm:pt modelId="{E23B5FBD-A7BC-C240-9423-98FDBD99FACD}" type="sibTrans" cxnId="{CF802403-CB8B-CA44-B04A-3E03EAEC89D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4CC5064B-43BE-E143-82E7-BE4530804789}" type="parTrans" cxnId="{CF802403-CB8B-CA44-B04A-3E03EAEC89D0}">
      <dgm:prSet/>
      <dgm:spPr>
        <a:xfrm>
          <a:off x="600428" y="2659932"/>
          <a:ext cx="674025" cy="19934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ED0AAA66-6119-3D43-8069-0FCFCB2F6B7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учет</a:t>
          </a:r>
          <a:r>
            <a:rPr lang="ru-RU" sz="14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 актуального ресурсного обеспечения, поиск возможностей</a:t>
          </a:r>
        </a:p>
      </dgm:t>
    </dgm:pt>
    <dgm:pt modelId="{2819BE52-11C5-6446-99DC-5B1D576081CF}" type="parTrans" cxnId="{2CEBE3DC-013A-3A40-B95C-C1C5D0216F4D}">
      <dgm:prSet/>
      <dgm:spPr>
        <a:xfrm>
          <a:off x="3442433" y="2813711"/>
          <a:ext cx="716003" cy="20212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67EB0325-8F00-9D4C-93DA-A20F1E48D164}" type="sibTrans" cxnId="{2CEBE3DC-013A-3A40-B95C-C1C5D0216F4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AD545BBE-A148-5541-BD7B-D708F07912C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конкретизация целей и результатов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imes New Roman" charset="0"/>
            <a:cs typeface="Times New Roman" charset="0"/>
          </a:endParaRPr>
        </a:p>
      </dgm:t>
    </dgm:pt>
    <dgm:pt modelId="{CC40CF85-2973-9A44-8165-5F7FF73CEECD}" type="parTrans" cxnId="{8C8F4D64-CDAD-AC41-AD18-F77E69FCBBB0}">
      <dgm:prSet/>
      <dgm:spPr>
        <a:xfrm>
          <a:off x="5768995" y="2789768"/>
          <a:ext cx="1318598" cy="32082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084E9F2A-B7D2-9444-8FDE-4625A841CB40}" type="sibTrans" cxnId="{8C8F4D64-CDAD-AC41-AD18-F77E69FCBBB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ED393F7B-8C09-8A4F-AC8E-312F2282A1D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согласованность </a:t>
          </a:r>
          <a:r>
            <a:rPr lang="ru-RU" sz="1600" baseline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действий, дифференциация требований  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imes New Roman" charset="0"/>
            <a:cs typeface="Times New Roman" charset="0"/>
          </a:endParaRPr>
        </a:p>
      </dgm:t>
    </dgm:pt>
    <dgm:pt modelId="{C8E44306-85FD-A04C-BA3E-883548862E8C}" type="parTrans" cxnId="{D669A572-AD44-5A46-8140-C5A853CDCB4B}">
      <dgm:prSet/>
      <dgm:spPr>
        <a:xfrm>
          <a:off x="7087593" y="2789768"/>
          <a:ext cx="1354390" cy="32082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2DD34BCB-C7F6-3742-8DE5-7396CE57F082}" type="sibTrans" cxnId="{D669A572-AD44-5A46-8140-C5A853CDCB4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7E89CB2E-3B4A-D04B-B79B-A0BDF71B894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соответствие инструментов задачам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imes New Roman" charset="0"/>
            <a:cs typeface="Times New Roman" charset="0"/>
          </a:endParaRPr>
        </a:p>
      </dgm:t>
    </dgm:pt>
    <dgm:pt modelId="{329E2996-0BDB-9742-862F-CE6B73A2D0AF}" type="parTrans" cxnId="{A5F07A1F-9C00-F74B-87D8-DC54606F4739}">
      <dgm:prSet/>
      <dgm:spPr>
        <a:xfrm>
          <a:off x="7041873" y="2789768"/>
          <a:ext cx="91440" cy="27954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5CCEAD88-6F85-AE45-96B1-91E17BE15FC1}" type="sibTrans" cxnId="{A5F07A1F-9C00-F74B-87D8-DC54606F47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B55CC557-2FC8-294A-AC26-6E67D45D177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imes New Roman" charset="0"/>
              <a:cs typeface="Times New Roman" charset="0"/>
            </a:rPr>
            <a:t>Основная (значимая) задача «взаимодействие семьи и школы»</a:t>
          </a:r>
        </a:p>
      </dgm:t>
    </dgm:pt>
    <dgm:pt modelId="{3313FDCC-275E-8D4E-B2FB-A91A022E04A5}" type="sibTrans" cxnId="{5FED0824-B1A7-C447-A794-4DFB4F873BB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D7E612CF-D1EC-5942-AFFC-3D00F72BB11F}" type="parTrans" cxnId="{5FED0824-B1A7-C447-A794-4DFB4F873BB3}">
      <dgm:prSet/>
      <dgm:spPr>
        <a:xfrm>
          <a:off x="1274454" y="1842355"/>
          <a:ext cx="2841600" cy="19280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C3F38B5C-6777-5449-BC6C-880EB472E9D8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 b="1" dirty="0">
            <a:solidFill>
              <a:schemeClr val="bg1"/>
            </a:solidFill>
            <a:latin typeface="+mn-lt"/>
            <a:ea typeface="Times New Roman" charset="0"/>
            <a:cs typeface="Times New Roman" charset="0"/>
          </a:endParaRPr>
        </a:p>
      </dgm:t>
    </dgm:pt>
    <dgm:pt modelId="{991C03D4-A5BD-B640-85C9-90CE9C61C88F}" type="sibTrans" cxnId="{7CE8B123-5983-7D4C-8FE1-F5CB92411D1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990B085F-776C-C745-9F45-A08D1203FB21}" type="parTrans" cxnId="{7CE8B123-5983-7D4C-8FE1-F5CB92411D1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600">
            <a:latin typeface="+mn-lt"/>
            <a:ea typeface="Times New Roman" charset="0"/>
            <a:cs typeface="Times New Roman" charset="0"/>
          </a:endParaRPr>
        </a:p>
      </dgm:t>
    </dgm:pt>
    <dgm:pt modelId="{B78145B2-3E04-5342-867E-45E866BBEC29}" type="pres">
      <dgm:prSet presAssocID="{EB91F530-2DCF-6240-9C05-AE973FCA0D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B143F1-C536-FE43-9C19-344D0760D1A5}" type="pres">
      <dgm:prSet presAssocID="{C3F38B5C-6777-5449-BC6C-880EB472E9D8}" presName="vertOn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207727-A7EF-6141-87D5-0A3142EA90AB}" type="pres">
      <dgm:prSet presAssocID="{C3F38B5C-6777-5449-BC6C-880EB472E9D8}" presName="txOne" presStyleLbl="node0" presStyleIdx="0" presStyleCnt="1" custScaleY="3873" custLinFactNeighborX="-603" custLinFactNeighborY="50671">
        <dgm:presLayoutVars>
          <dgm:chPref val="3"/>
        </dgm:presLayoutVars>
      </dgm:prSet>
      <dgm:spPr>
        <a:xfrm>
          <a:off x="3247284" y="1479465"/>
          <a:ext cx="1889856" cy="435239"/>
        </a:xfrm>
      </dgm:spPr>
      <dgm:t>
        <a:bodyPr/>
        <a:lstStyle/>
        <a:p>
          <a:endParaRPr lang="ru-RU"/>
        </a:p>
      </dgm:t>
    </dgm:pt>
    <dgm:pt modelId="{B47350CB-64EB-6144-B33D-705D80CBA29A}" type="pres">
      <dgm:prSet presAssocID="{C3F38B5C-6777-5449-BC6C-880EB472E9D8}" presName="parTransOn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D4E84E0-31C1-5446-A555-C729D807B7E0}" type="pres">
      <dgm:prSet presAssocID="{C3F38B5C-6777-5449-BC6C-880EB472E9D8}" presName="horzOn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48E593D-D90F-A74A-8CBF-07470B283B78}" type="pres">
      <dgm:prSet presAssocID="{B55CC557-2FC8-294A-AC26-6E67D45D1778}" presName="vert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544E4D1-14EB-4044-9102-78F028A709F1}" type="pres">
      <dgm:prSet presAssocID="{B55CC557-2FC8-294A-AC26-6E67D45D1778}" presName="txTwo" presStyleLbl="node2" presStyleIdx="0" presStyleCnt="3" custScaleX="99352" custScaleY="105783" custLinFactNeighborX="851">
        <dgm:presLayoutVars>
          <dgm:chPref val="3"/>
        </dgm:presLayoutVars>
      </dgm:prSet>
      <dgm:spPr>
        <a:xfrm>
          <a:off x="80775" y="2107513"/>
          <a:ext cx="2539672" cy="624768"/>
        </a:xfrm>
      </dgm:spPr>
      <dgm:t>
        <a:bodyPr/>
        <a:lstStyle/>
        <a:p>
          <a:endParaRPr lang="ru-RU"/>
        </a:p>
      </dgm:t>
    </dgm:pt>
    <dgm:pt modelId="{42864589-4D74-4149-9BC3-F1DB939785A3}" type="pres">
      <dgm:prSet presAssocID="{B55CC557-2FC8-294A-AC26-6E67D45D1778}" presName="parTrans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EE98E65-87A6-B540-A318-21BF5D85E937}" type="pres">
      <dgm:prSet presAssocID="{B55CC557-2FC8-294A-AC26-6E67D45D1778}" presName="horz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4C3C59F-E99A-5242-85B4-C553F2FBFA50}" type="pres">
      <dgm:prSet presAssocID="{D7414DF5-2491-DE4C-B8C0-DFF56AAB6AAD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DBE9B38-2C4F-E541-9A7B-3F75838C37AE}" type="pres">
      <dgm:prSet presAssocID="{D7414DF5-2491-DE4C-B8C0-DFF56AAB6AAD}" presName="txThree" presStyleLbl="node3" presStyleIdx="0" presStyleCnt="5" custScaleX="155310" custScaleY="192786" custLinFactNeighborX="884" custLinFactNeighborY="-6967">
        <dgm:presLayoutVars>
          <dgm:chPref val="3"/>
        </dgm:presLayoutVars>
      </dgm:prSet>
      <dgm:spPr>
        <a:xfrm>
          <a:off x="173494" y="2931624"/>
          <a:ext cx="1006184" cy="1620791"/>
        </a:xfrm>
      </dgm:spPr>
      <dgm:t>
        <a:bodyPr/>
        <a:lstStyle/>
        <a:p>
          <a:endParaRPr lang="ru-RU"/>
        </a:p>
      </dgm:t>
    </dgm:pt>
    <dgm:pt modelId="{9CD2364F-EA36-7440-828D-0009F57D4B6C}" type="pres">
      <dgm:prSet presAssocID="{D7414DF5-2491-DE4C-B8C0-DFF56AAB6AAD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02A0479-543F-314F-97BD-6974DF8E9796}" type="pres">
      <dgm:prSet presAssocID="{3313FDCC-275E-8D4E-B2FB-A91A022E04A5}" presName="sibSpace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9E33A8E-FE2C-2B46-9D12-6B60B57154F7}" type="pres">
      <dgm:prSet presAssocID="{D1793BE7-A7F5-814B-96F3-606290266EB3}" presName="vert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A12193C-8B41-F244-B9E6-D032FDC2360F}" type="pres">
      <dgm:prSet presAssocID="{D1793BE7-A7F5-814B-96F3-606290266EB3}" presName="txTwo" presStyleLbl="node2" presStyleIdx="1" presStyleCnt="3" custScaleX="100084" custScaleY="125035">
        <dgm:presLayoutVars>
          <dgm:chPref val="3"/>
        </dgm:presLayoutVars>
      </dgm:prSet>
      <dgm:spPr>
        <a:xfrm>
          <a:off x="3035345" y="2133745"/>
          <a:ext cx="2398497" cy="752315"/>
        </a:xfrm>
      </dgm:spPr>
      <dgm:t>
        <a:bodyPr/>
        <a:lstStyle/>
        <a:p>
          <a:endParaRPr lang="ru-RU"/>
        </a:p>
      </dgm:t>
    </dgm:pt>
    <dgm:pt modelId="{E50FA388-6FFC-164C-A1BC-E809102BB1F0}" type="pres">
      <dgm:prSet presAssocID="{D1793BE7-A7F5-814B-96F3-606290266EB3}" presName="parTrans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9A8597A-FFDB-194F-98F1-6B702143D3E6}" type="pres">
      <dgm:prSet presAssocID="{D1793BE7-A7F5-814B-96F3-606290266EB3}" presName="horz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172674-1C7D-8740-8120-C15FFBF4FAF2}" type="pres">
      <dgm:prSet presAssocID="{ED0AAA66-6119-3D43-8069-0FCFCB2F6B74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649FA5-B682-1C42-8BC7-EE2AAA59332B}" type="pres">
      <dgm:prSet presAssocID="{ED0AAA66-6119-3D43-8069-0FCFCB2F6B74}" presName="txThree" presStyleLbl="node3" presStyleIdx="1" presStyleCnt="5" custScaleY="188481" custLinFactNeighborX="1325" custLinFactNeighborY="-3568">
        <dgm:presLayoutVars>
          <dgm:chPref val="3"/>
        </dgm:presLayoutVars>
      </dgm:prSet>
      <dgm:spPr>
        <a:xfrm>
          <a:off x="3101339" y="3088183"/>
          <a:ext cx="834501" cy="1242947"/>
        </a:xfrm>
      </dgm:spPr>
      <dgm:t>
        <a:bodyPr/>
        <a:lstStyle/>
        <a:p>
          <a:endParaRPr lang="ru-RU"/>
        </a:p>
      </dgm:t>
    </dgm:pt>
    <dgm:pt modelId="{72856AD2-7974-BC4D-9E88-99916C0CE73E}" type="pres">
      <dgm:prSet presAssocID="{ED0AAA66-6119-3D43-8069-0FCFCB2F6B74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4DE2D6A-95AF-3741-927E-61AB82BE91B3}" type="pres">
      <dgm:prSet presAssocID="{447377D2-D6B0-354A-8C42-3D04C50DC661}" presName="sibSpace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323CF17-5036-854E-9E7E-C745C7E051D6}" type="pres">
      <dgm:prSet presAssocID="{739F6C11-046A-8B4B-B66B-E9FA79B34E5C}" presName="vert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35BAE9D-109C-DF4A-8DC9-3027FC9B0B68}" type="pres">
      <dgm:prSet presAssocID="{739F6C11-046A-8B4B-B66B-E9FA79B34E5C}" presName="txTwo" presStyleLbl="node2" presStyleIdx="2" presStyleCnt="3" custScaleX="101469" custScaleY="75668">
        <dgm:presLayoutVars>
          <dgm:chPref val="3"/>
        </dgm:presLayoutVars>
      </dgm:prSet>
      <dgm:spPr>
        <a:xfrm>
          <a:off x="5958505" y="2107513"/>
          <a:ext cx="2410492" cy="754604"/>
        </a:xfrm>
      </dgm:spPr>
      <dgm:t>
        <a:bodyPr/>
        <a:lstStyle/>
        <a:p>
          <a:endParaRPr lang="ru-RU"/>
        </a:p>
      </dgm:t>
    </dgm:pt>
    <dgm:pt modelId="{C373D17B-3AB2-684C-97FE-86D42B0CC928}" type="pres">
      <dgm:prSet presAssocID="{739F6C11-046A-8B4B-B66B-E9FA79B34E5C}" presName="parTrans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6BD9FEC-50F5-A74E-9A9C-BDD1783EDC9F}" type="pres">
      <dgm:prSet presAssocID="{739F6C11-046A-8B4B-B66B-E9FA79B34E5C}" presName="horzTwo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BE9CAC1-EFEC-D240-9D35-0EC42ED3E39B}" type="pres">
      <dgm:prSet presAssocID="{AD545BBE-A148-5541-BD7B-D708F07912CB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88EFE51-4707-BA4D-BD03-C95C7BAF7F82}" type="pres">
      <dgm:prSet presAssocID="{AD545BBE-A148-5541-BD7B-D708F07912CB}" presName="txThree" presStyleLbl="node3" presStyleIdx="2" presStyleCnt="5" custScaleY="193002" custLinFactNeighborX="0" custLinFactNeighborY="-5799">
        <dgm:presLayoutVars>
          <dgm:chPref val="3"/>
        </dgm:presLayoutVars>
      </dgm:prSet>
      <dgm:spPr>
        <a:xfrm>
          <a:off x="5197174" y="3182939"/>
          <a:ext cx="1295957" cy="1386184"/>
        </a:xfrm>
      </dgm:spPr>
      <dgm:t>
        <a:bodyPr/>
        <a:lstStyle/>
        <a:p>
          <a:endParaRPr lang="ru-RU"/>
        </a:p>
      </dgm:t>
    </dgm:pt>
    <dgm:pt modelId="{FDF537A4-D2BE-DC41-9082-4161C6A53C3C}" type="pres">
      <dgm:prSet presAssocID="{AD545BBE-A148-5541-BD7B-D708F07912CB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3B55582-1AE5-EC47-A2E7-323A1E8F6035}" type="pres">
      <dgm:prSet presAssocID="{084E9F2A-B7D2-9444-8FDE-4625A841CB40}" presName="sibSpace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7D92593-0FE4-7F41-A228-522546F7D763}" type="pres">
      <dgm:prSet presAssocID="{7E89CB2E-3B4A-D04B-B79B-A0BDF71B894C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53CE5FE-A708-9946-A2AA-FA6073372D30}" type="pres">
      <dgm:prSet presAssocID="{7E89CB2E-3B4A-D04B-B79B-A0BDF71B894C}" presName="txThree" presStyleLbl="node3" presStyleIdx="3" presStyleCnt="5" custScaleY="193968" custLinFactNeighborX="-1603" custLinFactNeighborY="-6160">
        <dgm:presLayoutVars>
          <dgm:chPref val="3"/>
        </dgm:presLayoutVars>
      </dgm:prSet>
      <dgm:spPr>
        <a:xfrm>
          <a:off x="6523216" y="3141661"/>
          <a:ext cx="1349680" cy="1559436"/>
        </a:xfrm>
      </dgm:spPr>
      <dgm:t>
        <a:bodyPr/>
        <a:lstStyle/>
        <a:p>
          <a:endParaRPr lang="ru-RU"/>
        </a:p>
      </dgm:t>
    </dgm:pt>
    <dgm:pt modelId="{A57BCC76-061E-864B-8219-285EDD827410}" type="pres">
      <dgm:prSet presAssocID="{7E89CB2E-3B4A-D04B-B79B-A0BDF71B894C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7C0F8CD-4EE1-8B4D-B7C4-3B2012E66298}" type="pres">
      <dgm:prSet presAssocID="{5CCEAD88-6F85-AE45-96B1-91E17BE15FC1}" presName="sibSpace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FC60B9-4217-9C47-9A82-156418AB15DC}" type="pres">
      <dgm:prSet presAssocID="{ED393F7B-8C09-8A4F-AC8E-312F2282A1DB}" presName="vert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772EFB1-765F-9D42-80A1-7A34832D728F}" type="pres">
      <dgm:prSet presAssocID="{ED393F7B-8C09-8A4F-AC8E-312F2282A1DB}" presName="txThree" presStyleLbl="node3" presStyleIdx="4" presStyleCnt="5" custScaleX="111409" custScaleY="195180" custLinFactNeighborX="-753" custLinFactNeighborY="-7435">
        <dgm:presLayoutVars>
          <dgm:chPref val="3"/>
        </dgm:presLayoutVars>
      </dgm:prSet>
      <dgm:spPr>
        <a:xfrm>
          <a:off x="7905249" y="3182939"/>
          <a:ext cx="1225784" cy="1583156"/>
        </a:xfrm>
      </dgm:spPr>
      <dgm:t>
        <a:bodyPr/>
        <a:lstStyle/>
        <a:p>
          <a:endParaRPr lang="ru-RU"/>
        </a:p>
      </dgm:t>
    </dgm:pt>
    <dgm:pt modelId="{EC41076B-AE30-5F4B-9DA4-8468EF52A339}" type="pres">
      <dgm:prSet presAssocID="{ED393F7B-8C09-8A4F-AC8E-312F2282A1DB}" presName="horzThre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8198CF47-67FE-4FA9-9BC3-8975491CE566}" type="presOf" srcId="{7E89CB2E-3B4A-D04B-B79B-A0BDF71B894C}" destId="{553CE5FE-A708-9946-A2AA-FA6073372D30}" srcOrd="0" destOrd="0" presId="urn:microsoft.com/office/officeart/2005/8/layout/hierarchy4"/>
    <dgm:cxn modelId="{D1F361F7-3AC5-47C9-B353-C6A18DE178C7}" type="presOf" srcId="{AD545BBE-A148-5541-BD7B-D708F07912CB}" destId="{A88EFE51-4707-BA4D-BD03-C95C7BAF7F82}" srcOrd="0" destOrd="0" presId="urn:microsoft.com/office/officeart/2005/8/layout/hierarchy4"/>
    <dgm:cxn modelId="{A5F07A1F-9C00-F74B-87D8-DC54606F4739}" srcId="{739F6C11-046A-8B4B-B66B-E9FA79B34E5C}" destId="{7E89CB2E-3B4A-D04B-B79B-A0BDF71B894C}" srcOrd="1" destOrd="0" parTransId="{329E2996-0BDB-9742-862F-CE6B73A2D0AF}" sibTransId="{5CCEAD88-6F85-AE45-96B1-91E17BE15FC1}"/>
    <dgm:cxn modelId="{CF802403-CB8B-CA44-B04A-3E03EAEC89D0}" srcId="{B55CC557-2FC8-294A-AC26-6E67D45D1778}" destId="{D7414DF5-2491-DE4C-B8C0-DFF56AAB6AAD}" srcOrd="0" destOrd="0" parTransId="{4CC5064B-43BE-E143-82E7-BE4530804789}" sibTransId="{E23B5FBD-A7BC-C240-9423-98FDBD99FACD}"/>
    <dgm:cxn modelId="{FCBE7C63-D4A1-144B-942B-A387F459936D}" srcId="{C3F38B5C-6777-5449-BC6C-880EB472E9D8}" destId="{739F6C11-046A-8B4B-B66B-E9FA79B34E5C}" srcOrd="2" destOrd="0" parTransId="{611D5F79-B058-B14A-A629-377431BEA2F5}" sibTransId="{5DCD818F-1085-A94D-BA6D-7F4A4A2C0498}"/>
    <dgm:cxn modelId="{8C8F4D64-CDAD-AC41-AD18-F77E69FCBBB0}" srcId="{739F6C11-046A-8B4B-B66B-E9FA79B34E5C}" destId="{AD545BBE-A148-5541-BD7B-D708F07912CB}" srcOrd="0" destOrd="0" parTransId="{CC40CF85-2973-9A44-8165-5F7FF73CEECD}" sibTransId="{084E9F2A-B7D2-9444-8FDE-4625A841CB40}"/>
    <dgm:cxn modelId="{2CEBE3DC-013A-3A40-B95C-C1C5D0216F4D}" srcId="{D1793BE7-A7F5-814B-96F3-606290266EB3}" destId="{ED0AAA66-6119-3D43-8069-0FCFCB2F6B74}" srcOrd="0" destOrd="0" parTransId="{2819BE52-11C5-6446-99DC-5B1D576081CF}" sibTransId="{67EB0325-8F00-9D4C-93DA-A20F1E48D164}"/>
    <dgm:cxn modelId="{A40926DF-DCEC-418D-B419-A30D639C2B39}" type="presOf" srcId="{D7414DF5-2491-DE4C-B8C0-DFF56AAB6AAD}" destId="{0DBE9B38-2C4F-E541-9A7B-3F75838C37AE}" srcOrd="0" destOrd="0" presId="urn:microsoft.com/office/officeart/2005/8/layout/hierarchy4"/>
    <dgm:cxn modelId="{9C157373-DE7C-4B38-8F1C-D031FB9E7E4E}" type="presOf" srcId="{B55CC557-2FC8-294A-AC26-6E67D45D1778}" destId="{1544E4D1-14EB-4044-9102-78F028A709F1}" srcOrd="0" destOrd="0" presId="urn:microsoft.com/office/officeart/2005/8/layout/hierarchy4"/>
    <dgm:cxn modelId="{2F97147F-6483-466B-A39B-31EE0691C478}" type="presOf" srcId="{D1793BE7-A7F5-814B-96F3-606290266EB3}" destId="{BA12193C-8B41-F244-B9E6-D032FDC2360F}" srcOrd="0" destOrd="0" presId="urn:microsoft.com/office/officeart/2005/8/layout/hierarchy4"/>
    <dgm:cxn modelId="{64C49215-9BFE-403F-8927-810538E60262}" type="presOf" srcId="{EB91F530-2DCF-6240-9C05-AE973FCA0D38}" destId="{B78145B2-3E04-5342-867E-45E866BBEC29}" srcOrd="0" destOrd="0" presId="urn:microsoft.com/office/officeart/2005/8/layout/hierarchy4"/>
    <dgm:cxn modelId="{EE94556F-DD14-4CAE-A955-E90263170547}" type="presOf" srcId="{739F6C11-046A-8B4B-B66B-E9FA79B34E5C}" destId="{035BAE9D-109C-DF4A-8DC9-3027FC9B0B68}" srcOrd="0" destOrd="0" presId="urn:microsoft.com/office/officeart/2005/8/layout/hierarchy4"/>
    <dgm:cxn modelId="{F51CE3D0-8E8B-4E61-9D81-3009B15C1BFD}" type="presOf" srcId="{ED0AAA66-6119-3D43-8069-0FCFCB2F6B74}" destId="{B1649FA5-B682-1C42-8BC7-EE2AAA59332B}" srcOrd="0" destOrd="0" presId="urn:microsoft.com/office/officeart/2005/8/layout/hierarchy4"/>
    <dgm:cxn modelId="{18093605-25F5-49B3-BF59-6ACD5C266E2A}" type="presOf" srcId="{ED393F7B-8C09-8A4F-AC8E-312F2282A1DB}" destId="{2772EFB1-765F-9D42-80A1-7A34832D728F}" srcOrd="0" destOrd="0" presId="urn:microsoft.com/office/officeart/2005/8/layout/hierarchy4"/>
    <dgm:cxn modelId="{9F745C5A-650E-4968-BEED-E8D7A0D47223}" type="presOf" srcId="{C3F38B5C-6777-5449-BC6C-880EB472E9D8}" destId="{6A207727-A7EF-6141-87D5-0A3142EA90AB}" srcOrd="0" destOrd="0" presId="urn:microsoft.com/office/officeart/2005/8/layout/hierarchy4"/>
    <dgm:cxn modelId="{7CE8B123-5983-7D4C-8FE1-F5CB92411D14}" srcId="{EB91F530-2DCF-6240-9C05-AE973FCA0D38}" destId="{C3F38B5C-6777-5449-BC6C-880EB472E9D8}" srcOrd="0" destOrd="0" parTransId="{990B085F-776C-C745-9F45-A08D1203FB21}" sibTransId="{991C03D4-A5BD-B640-85C9-90CE9C61C88F}"/>
    <dgm:cxn modelId="{D669A572-AD44-5A46-8140-C5A853CDCB4B}" srcId="{739F6C11-046A-8B4B-B66B-E9FA79B34E5C}" destId="{ED393F7B-8C09-8A4F-AC8E-312F2282A1DB}" srcOrd="2" destOrd="0" parTransId="{C8E44306-85FD-A04C-BA3E-883548862E8C}" sibTransId="{2DD34BCB-C7F6-3742-8DE5-7396CE57F082}"/>
    <dgm:cxn modelId="{DC4BC227-1BC5-9948-A2EC-A0DB2B93CFD6}" srcId="{C3F38B5C-6777-5449-BC6C-880EB472E9D8}" destId="{D1793BE7-A7F5-814B-96F3-606290266EB3}" srcOrd="1" destOrd="0" parTransId="{82F3750F-2B84-6C4A-9895-7B34A6FF13FA}" sibTransId="{447377D2-D6B0-354A-8C42-3D04C50DC661}"/>
    <dgm:cxn modelId="{5FED0824-B1A7-C447-A794-4DFB4F873BB3}" srcId="{C3F38B5C-6777-5449-BC6C-880EB472E9D8}" destId="{B55CC557-2FC8-294A-AC26-6E67D45D1778}" srcOrd="0" destOrd="0" parTransId="{D7E612CF-D1EC-5942-AFFC-3D00F72BB11F}" sibTransId="{3313FDCC-275E-8D4E-B2FB-A91A022E04A5}"/>
    <dgm:cxn modelId="{46EE062A-811F-43D1-9E52-C084CD8760E0}" type="presParOf" srcId="{B78145B2-3E04-5342-867E-45E866BBEC29}" destId="{9EB143F1-C536-FE43-9C19-344D0760D1A5}" srcOrd="0" destOrd="0" presId="urn:microsoft.com/office/officeart/2005/8/layout/hierarchy4"/>
    <dgm:cxn modelId="{4B14ADBE-DB0D-4314-8844-F72506CDDDBF}" type="presParOf" srcId="{9EB143F1-C536-FE43-9C19-344D0760D1A5}" destId="{6A207727-A7EF-6141-87D5-0A3142EA90AB}" srcOrd="0" destOrd="0" presId="urn:microsoft.com/office/officeart/2005/8/layout/hierarchy4"/>
    <dgm:cxn modelId="{CF6CE0E3-1B02-4931-AB89-57D395466585}" type="presParOf" srcId="{9EB143F1-C536-FE43-9C19-344D0760D1A5}" destId="{B47350CB-64EB-6144-B33D-705D80CBA29A}" srcOrd="1" destOrd="0" presId="urn:microsoft.com/office/officeart/2005/8/layout/hierarchy4"/>
    <dgm:cxn modelId="{E2558C7E-4C82-473C-ABBF-78D0B478BBF9}" type="presParOf" srcId="{9EB143F1-C536-FE43-9C19-344D0760D1A5}" destId="{1D4E84E0-31C1-5446-A555-C729D807B7E0}" srcOrd="2" destOrd="0" presId="urn:microsoft.com/office/officeart/2005/8/layout/hierarchy4"/>
    <dgm:cxn modelId="{0D588FC7-E59E-4FAF-9B9F-E849F84E54A8}" type="presParOf" srcId="{1D4E84E0-31C1-5446-A555-C729D807B7E0}" destId="{E48E593D-D90F-A74A-8CBF-07470B283B78}" srcOrd="0" destOrd="0" presId="urn:microsoft.com/office/officeart/2005/8/layout/hierarchy4"/>
    <dgm:cxn modelId="{63EA2323-6CFE-4571-91CF-765FCFEBB272}" type="presParOf" srcId="{E48E593D-D90F-A74A-8CBF-07470B283B78}" destId="{1544E4D1-14EB-4044-9102-78F028A709F1}" srcOrd="0" destOrd="0" presId="urn:microsoft.com/office/officeart/2005/8/layout/hierarchy4"/>
    <dgm:cxn modelId="{1B3F630C-26A4-4357-9844-C6FEA225BFBD}" type="presParOf" srcId="{E48E593D-D90F-A74A-8CBF-07470B283B78}" destId="{42864589-4D74-4149-9BC3-F1DB939785A3}" srcOrd="1" destOrd="0" presId="urn:microsoft.com/office/officeart/2005/8/layout/hierarchy4"/>
    <dgm:cxn modelId="{96DC88EB-B35E-46FE-962B-14A0BD0F4B00}" type="presParOf" srcId="{E48E593D-D90F-A74A-8CBF-07470B283B78}" destId="{3EE98E65-87A6-B540-A318-21BF5D85E937}" srcOrd="2" destOrd="0" presId="urn:microsoft.com/office/officeart/2005/8/layout/hierarchy4"/>
    <dgm:cxn modelId="{7B436F8E-0EF6-4ED8-8386-A4AB18B398C0}" type="presParOf" srcId="{3EE98E65-87A6-B540-A318-21BF5D85E937}" destId="{F4C3C59F-E99A-5242-85B4-C553F2FBFA50}" srcOrd="0" destOrd="0" presId="urn:microsoft.com/office/officeart/2005/8/layout/hierarchy4"/>
    <dgm:cxn modelId="{31946484-2E62-40CE-A836-B81E8CD2FE24}" type="presParOf" srcId="{F4C3C59F-E99A-5242-85B4-C553F2FBFA50}" destId="{0DBE9B38-2C4F-E541-9A7B-3F75838C37AE}" srcOrd="0" destOrd="0" presId="urn:microsoft.com/office/officeart/2005/8/layout/hierarchy4"/>
    <dgm:cxn modelId="{21A9AF85-AF37-47AC-951F-70B0FFC689A8}" type="presParOf" srcId="{F4C3C59F-E99A-5242-85B4-C553F2FBFA50}" destId="{9CD2364F-EA36-7440-828D-0009F57D4B6C}" srcOrd="1" destOrd="0" presId="urn:microsoft.com/office/officeart/2005/8/layout/hierarchy4"/>
    <dgm:cxn modelId="{3D2C9AD0-0F28-43EC-A159-35276D452F11}" type="presParOf" srcId="{1D4E84E0-31C1-5446-A555-C729D807B7E0}" destId="{602A0479-543F-314F-97BD-6974DF8E9796}" srcOrd="1" destOrd="0" presId="urn:microsoft.com/office/officeart/2005/8/layout/hierarchy4"/>
    <dgm:cxn modelId="{7E80415C-02DE-4255-A225-1059F257F5CD}" type="presParOf" srcId="{1D4E84E0-31C1-5446-A555-C729D807B7E0}" destId="{19E33A8E-FE2C-2B46-9D12-6B60B57154F7}" srcOrd="2" destOrd="0" presId="urn:microsoft.com/office/officeart/2005/8/layout/hierarchy4"/>
    <dgm:cxn modelId="{F6E92364-7CBC-4931-B88F-456223985CC5}" type="presParOf" srcId="{19E33A8E-FE2C-2B46-9D12-6B60B57154F7}" destId="{BA12193C-8B41-F244-B9E6-D032FDC2360F}" srcOrd="0" destOrd="0" presId="urn:microsoft.com/office/officeart/2005/8/layout/hierarchy4"/>
    <dgm:cxn modelId="{A533B10B-A89E-48C5-80C0-D444EE625D97}" type="presParOf" srcId="{19E33A8E-FE2C-2B46-9D12-6B60B57154F7}" destId="{E50FA388-6FFC-164C-A1BC-E809102BB1F0}" srcOrd="1" destOrd="0" presId="urn:microsoft.com/office/officeart/2005/8/layout/hierarchy4"/>
    <dgm:cxn modelId="{1E6142AC-9108-4BD9-851F-82755EB37691}" type="presParOf" srcId="{19E33A8E-FE2C-2B46-9D12-6B60B57154F7}" destId="{89A8597A-FFDB-194F-98F1-6B702143D3E6}" srcOrd="2" destOrd="0" presId="urn:microsoft.com/office/officeart/2005/8/layout/hierarchy4"/>
    <dgm:cxn modelId="{830651BA-CDFB-472B-A1E4-DD439A4471D2}" type="presParOf" srcId="{89A8597A-FFDB-194F-98F1-6B702143D3E6}" destId="{6A172674-1C7D-8740-8120-C15FFBF4FAF2}" srcOrd="0" destOrd="0" presId="urn:microsoft.com/office/officeart/2005/8/layout/hierarchy4"/>
    <dgm:cxn modelId="{64BE6868-30FE-422D-BBFB-13A37A1FB6F0}" type="presParOf" srcId="{6A172674-1C7D-8740-8120-C15FFBF4FAF2}" destId="{B1649FA5-B682-1C42-8BC7-EE2AAA59332B}" srcOrd="0" destOrd="0" presId="urn:microsoft.com/office/officeart/2005/8/layout/hierarchy4"/>
    <dgm:cxn modelId="{F629158A-98CE-441A-8C07-19B97F0463E2}" type="presParOf" srcId="{6A172674-1C7D-8740-8120-C15FFBF4FAF2}" destId="{72856AD2-7974-BC4D-9E88-99916C0CE73E}" srcOrd="1" destOrd="0" presId="urn:microsoft.com/office/officeart/2005/8/layout/hierarchy4"/>
    <dgm:cxn modelId="{9C50AF4F-0F0C-4CD2-B20C-39AFCC3E96DD}" type="presParOf" srcId="{1D4E84E0-31C1-5446-A555-C729D807B7E0}" destId="{F4DE2D6A-95AF-3741-927E-61AB82BE91B3}" srcOrd="3" destOrd="0" presId="urn:microsoft.com/office/officeart/2005/8/layout/hierarchy4"/>
    <dgm:cxn modelId="{9585D1E7-DE7C-4611-AF0E-160CE71DF80C}" type="presParOf" srcId="{1D4E84E0-31C1-5446-A555-C729D807B7E0}" destId="{6323CF17-5036-854E-9E7E-C745C7E051D6}" srcOrd="4" destOrd="0" presId="urn:microsoft.com/office/officeart/2005/8/layout/hierarchy4"/>
    <dgm:cxn modelId="{7003A5B4-F863-4BB5-99C3-62BF2C45115E}" type="presParOf" srcId="{6323CF17-5036-854E-9E7E-C745C7E051D6}" destId="{035BAE9D-109C-DF4A-8DC9-3027FC9B0B68}" srcOrd="0" destOrd="0" presId="urn:microsoft.com/office/officeart/2005/8/layout/hierarchy4"/>
    <dgm:cxn modelId="{7BFB6CEA-8D82-47D1-8B42-1EBF16D0B4C5}" type="presParOf" srcId="{6323CF17-5036-854E-9E7E-C745C7E051D6}" destId="{C373D17B-3AB2-684C-97FE-86D42B0CC928}" srcOrd="1" destOrd="0" presId="urn:microsoft.com/office/officeart/2005/8/layout/hierarchy4"/>
    <dgm:cxn modelId="{AC11C7A6-82EF-4A50-A82B-F27160E4A059}" type="presParOf" srcId="{6323CF17-5036-854E-9E7E-C745C7E051D6}" destId="{66BD9FEC-50F5-A74E-9A9C-BDD1783EDC9F}" srcOrd="2" destOrd="0" presId="urn:microsoft.com/office/officeart/2005/8/layout/hierarchy4"/>
    <dgm:cxn modelId="{8299749C-A460-4DC5-AA94-502289C21C38}" type="presParOf" srcId="{66BD9FEC-50F5-A74E-9A9C-BDD1783EDC9F}" destId="{9BE9CAC1-EFEC-D240-9D35-0EC42ED3E39B}" srcOrd="0" destOrd="0" presId="urn:microsoft.com/office/officeart/2005/8/layout/hierarchy4"/>
    <dgm:cxn modelId="{2C27BCAA-7340-4D51-8201-10E559603196}" type="presParOf" srcId="{9BE9CAC1-EFEC-D240-9D35-0EC42ED3E39B}" destId="{A88EFE51-4707-BA4D-BD03-C95C7BAF7F82}" srcOrd="0" destOrd="0" presId="urn:microsoft.com/office/officeart/2005/8/layout/hierarchy4"/>
    <dgm:cxn modelId="{AC7B1459-4CFF-4A78-AC4E-B159BF6DF979}" type="presParOf" srcId="{9BE9CAC1-EFEC-D240-9D35-0EC42ED3E39B}" destId="{FDF537A4-D2BE-DC41-9082-4161C6A53C3C}" srcOrd="1" destOrd="0" presId="urn:microsoft.com/office/officeart/2005/8/layout/hierarchy4"/>
    <dgm:cxn modelId="{25BEFE32-408C-4F73-8965-91B171C9BAA2}" type="presParOf" srcId="{66BD9FEC-50F5-A74E-9A9C-BDD1783EDC9F}" destId="{43B55582-1AE5-EC47-A2E7-323A1E8F6035}" srcOrd="1" destOrd="0" presId="urn:microsoft.com/office/officeart/2005/8/layout/hierarchy4"/>
    <dgm:cxn modelId="{A0A1E85E-1B8A-426F-8C69-BB69FD3F7AAD}" type="presParOf" srcId="{66BD9FEC-50F5-A74E-9A9C-BDD1783EDC9F}" destId="{F7D92593-0FE4-7F41-A228-522546F7D763}" srcOrd="2" destOrd="0" presId="urn:microsoft.com/office/officeart/2005/8/layout/hierarchy4"/>
    <dgm:cxn modelId="{B247CDA4-DCB2-42F1-900C-0859B25A9DF6}" type="presParOf" srcId="{F7D92593-0FE4-7F41-A228-522546F7D763}" destId="{553CE5FE-A708-9946-A2AA-FA6073372D30}" srcOrd="0" destOrd="0" presId="urn:microsoft.com/office/officeart/2005/8/layout/hierarchy4"/>
    <dgm:cxn modelId="{59ADA5E4-CA2C-4CB5-855F-0B6B4A2B18DF}" type="presParOf" srcId="{F7D92593-0FE4-7F41-A228-522546F7D763}" destId="{A57BCC76-061E-864B-8219-285EDD827410}" srcOrd="1" destOrd="0" presId="urn:microsoft.com/office/officeart/2005/8/layout/hierarchy4"/>
    <dgm:cxn modelId="{E2F19809-387B-40D8-9A49-2B71E24C20B1}" type="presParOf" srcId="{66BD9FEC-50F5-A74E-9A9C-BDD1783EDC9F}" destId="{B7C0F8CD-4EE1-8B4D-B7C4-3B2012E66298}" srcOrd="3" destOrd="0" presId="urn:microsoft.com/office/officeart/2005/8/layout/hierarchy4"/>
    <dgm:cxn modelId="{9272D93E-FBE9-4EA2-ADDB-57955EBAB9A1}" type="presParOf" srcId="{66BD9FEC-50F5-A74E-9A9C-BDD1783EDC9F}" destId="{73FC60B9-4217-9C47-9A82-156418AB15DC}" srcOrd="4" destOrd="0" presId="urn:microsoft.com/office/officeart/2005/8/layout/hierarchy4"/>
    <dgm:cxn modelId="{1B0E2E56-83D1-4DCB-95A8-252ED4F3027C}" type="presParOf" srcId="{73FC60B9-4217-9C47-9A82-156418AB15DC}" destId="{2772EFB1-765F-9D42-80A1-7A34832D728F}" srcOrd="0" destOrd="0" presId="urn:microsoft.com/office/officeart/2005/8/layout/hierarchy4"/>
    <dgm:cxn modelId="{A7654CCA-013F-446C-8A1F-37B91D57C7FF}" type="presParOf" srcId="{73FC60B9-4217-9C47-9A82-156418AB15DC}" destId="{EC41076B-AE30-5F4B-9DA4-8468EF52A339}" srcOrd="1" destOrd="0" presId="urn:microsoft.com/office/officeart/2005/8/layout/hierarchy4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27FEE9-88EC-094C-BF02-C66CB3DF3656}" type="doc">
      <dgm:prSet loTypeId="urn:microsoft.com/office/officeart/2005/8/layout/hChevron3" loCatId="process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7B36C8B8-94FF-6547-A603-0FCDD10904D3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dirty="0">
              <a:latin typeface="+mn-lt"/>
              <a:cs typeface="Times New Roman" panose="02020603050405020304" pitchFamily="18" charset="0"/>
            </a:rPr>
            <a:t>Внедрение</a:t>
          </a:r>
          <a:r>
            <a:rPr lang="ru-RU" baseline="0" dirty="0">
              <a:latin typeface="+mn-lt"/>
              <a:cs typeface="Times New Roman" panose="02020603050405020304" pitchFamily="18" charset="0"/>
            </a:rPr>
            <a:t> внутришкольной системы развития комфортной образовательной среды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6D550E06-2DB1-404E-9DF4-B5A9A20D4D10}" type="parTrans" cxnId="{7920906D-0AC3-0549-BD54-8969D7638FE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>
            <a:latin typeface="+mn-lt"/>
            <a:cs typeface="Times New Roman" panose="02020603050405020304" pitchFamily="18" charset="0"/>
          </a:endParaRPr>
        </a:p>
      </dgm:t>
    </dgm:pt>
    <dgm:pt modelId="{44AD546D-8B34-4A46-B81F-78525FF07296}" type="sibTrans" cxnId="{7920906D-0AC3-0549-BD54-8969D7638FE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>
            <a:latin typeface="+mn-lt"/>
            <a:cs typeface="Times New Roman" panose="02020603050405020304" pitchFamily="18" charset="0"/>
          </a:endParaRPr>
        </a:p>
      </dgm:t>
    </dgm:pt>
    <dgm:pt modelId="{0972F890-F877-2343-8FA0-6A46A7CD072E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dirty="0">
              <a:latin typeface="+mn-lt"/>
              <a:cs typeface="Times New Roman" panose="02020603050405020304" pitchFamily="18" charset="0"/>
            </a:rPr>
            <a:t>Планирование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dirty="0">
              <a:latin typeface="+mn-lt"/>
              <a:cs typeface="Times New Roman" panose="02020603050405020304" pitchFamily="18" charset="0"/>
            </a:rPr>
            <a:t>и реализация программы развития </a:t>
          </a:r>
          <a:r>
            <a:rPr lang="ru-RU" baseline="0" dirty="0">
              <a:latin typeface="+mn-lt"/>
              <a:cs typeface="Times New Roman" panose="02020603050405020304" pitchFamily="18" charset="0"/>
            </a:rPr>
            <a:t>комфортной образовательной среды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BC1C4F82-398F-4743-A432-8BD69739E48D}" type="parTrans" cxnId="{06FEF165-BDAD-F34A-9B79-71738F92687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>
            <a:latin typeface="+mn-lt"/>
            <a:cs typeface="Times New Roman" panose="02020603050405020304" pitchFamily="18" charset="0"/>
          </a:endParaRPr>
        </a:p>
      </dgm:t>
    </dgm:pt>
    <dgm:pt modelId="{FF2C6FFA-82AA-5547-9777-0BB42AAC3832}" type="sibTrans" cxnId="{06FEF165-BDAD-F34A-9B79-71738F92687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>
            <a:latin typeface="+mn-lt"/>
            <a:cs typeface="Times New Roman" panose="02020603050405020304" pitchFamily="18" charset="0"/>
          </a:endParaRPr>
        </a:p>
      </dgm:t>
    </dgm:pt>
    <dgm:pt modelId="{3914B8C8-B3F9-EC4B-AF25-87527C76EEB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dirty="0">
              <a:latin typeface="+mn-lt"/>
              <a:cs typeface="Times New Roman" panose="02020603050405020304" pitchFamily="18" charset="0"/>
            </a:rPr>
            <a:t>Оценка результатов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dirty="0">
              <a:latin typeface="+mn-lt"/>
              <a:cs typeface="Times New Roman" panose="02020603050405020304" pitchFamily="18" charset="0"/>
            </a:rPr>
            <a:t>и обновление программы развития </a:t>
          </a:r>
          <a:r>
            <a:rPr lang="ru-RU" baseline="0" dirty="0">
              <a:latin typeface="+mn-lt"/>
              <a:cs typeface="Times New Roman" panose="02020603050405020304" pitchFamily="18" charset="0"/>
            </a:rPr>
            <a:t>комфортной образовательной среды</a:t>
          </a:r>
          <a:endParaRPr lang="ru-RU" dirty="0">
            <a:latin typeface="+mn-lt"/>
            <a:cs typeface="Times New Roman" panose="02020603050405020304" pitchFamily="18" charset="0"/>
          </a:endParaRPr>
        </a:p>
      </dgm:t>
    </dgm:pt>
    <dgm:pt modelId="{DA15E78E-B55F-E14A-8EAE-67692AD57E6C}" type="parTrans" cxnId="{F7B65F8D-7BDE-FE47-B06B-29B3AB74FAD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>
            <a:latin typeface="+mn-lt"/>
            <a:cs typeface="Times New Roman" panose="02020603050405020304" pitchFamily="18" charset="0"/>
          </a:endParaRPr>
        </a:p>
      </dgm:t>
    </dgm:pt>
    <dgm:pt modelId="{0490D34B-16CD-6F42-BF09-D15B2FCBE00D}" type="sibTrans" cxnId="{F7B65F8D-7BDE-FE47-B06B-29B3AB74FAD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>
            <a:latin typeface="+mn-lt"/>
            <a:cs typeface="Times New Roman" panose="02020603050405020304" pitchFamily="18" charset="0"/>
          </a:endParaRPr>
        </a:p>
      </dgm:t>
    </dgm:pt>
    <dgm:pt modelId="{E4DDCC58-EE7C-4C98-9AE7-524DF6F1B0B5}" type="pres">
      <dgm:prSet presAssocID="{7627FEE9-88EC-094C-BF02-C66CB3DF3656}" presName="Name0" presStyleCnt="0">
        <dgm:presLayoutVars>
          <dgm:dir/>
          <dgm:resizeHandles val="exact"/>
        </dgm:presLayoutVars>
      </dgm:prSet>
      <dgm:spPr/>
    </dgm:pt>
    <dgm:pt modelId="{1CA25DE0-AF23-4032-A36B-2237EF3EA93A}" type="pres">
      <dgm:prSet presAssocID="{7B36C8B8-94FF-6547-A603-0FCDD10904D3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9385F-19BF-4D2B-9BB9-687E8B499410}" type="pres">
      <dgm:prSet presAssocID="{44AD546D-8B34-4A46-B81F-78525FF07296}" presName="par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D856CE4-DFE6-4167-A493-6E1316797D64}" type="pres">
      <dgm:prSet presAssocID="{0972F890-F877-2343-8FA0-6A46A7CD072E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059BE-FEEC-47C6-AEEF-D5B28DCA2F86}" type="pres">
      <dgm:prSet presAssocID="{FF2C6FFA-82AA-5547-9777-0BB42AAC3832}" presName="par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A4949F2-8573-48AF-86D6-43E8DCA52848}" type="pres">
      <dgm:prSet presAssocID="{3914B8C8-B3F9-EC4B-AF25-87527C76EEB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EF165-BDAD-F34A-9B79-71738F926878}" srcId="{7627FEE9-88EC-094C-BF02-C66CB3DF3656}" destId="{0972F890-F877-2343-8FA0-6A46A7CD072E}" srcOrd="1" destOrd="0" parTransId="{BC1C4F82-398F-4743-A432-8BD69739E48D}" sibTransId="{FF2C6FFA-82AA-5547-9777-0BB42AAC3832}"/>
    <dgm:cxn modelId="{2956E134-8164-44C9-8726-2803F41B5778}" type="presOf" srcId="{7B36C8B8-94FF-6547-A603-0FCDD10904D3}" destId="{1CA25DE0-AF23-4032-A36B-2237EF3EA93A}" srcOrd="0" destOrd="0" presId="urn:microsoft.com/office/officeart/2005/8/layout/hChevron3"/>
    <dgm:cxn modelId="{306B47F3-E17D-47A4-8549-7D2928C21916}" type="presOf" srcId="{7627FEE9-88EC-094C-BF02-C66CB3DF3656}" destId="{E4DDCC58-EE7C-4C98-9AE7-524DF6F1B0B5}" srcOrd="0" destOrd="0" presId="urn:microsoft.com/office/officeart/2005/8/layout/hChevron3"/>
    <dgm:cxn modelId="{664919DA-30CC-41BF-B356-8D5AF244EE26}" type="presOf" srcId="{3914B8C8-B3F9-EC4B-AF25-87527C76EEBD}" destId="{2A4949F2-8573-48AF-86D6-43E8DCA52848}" srcOrd="0" destOrd="0" presId="urn:microsoft.com/office/officeart/2005/8/layout/hChevron3"/>
    <dgm:cxn modelId="{F7B65F8D-7BDE-FE47-B06B-29B3AB74FADB}" srcId="{7627FEE9-88EC-094C-BF02-C66CB3DF3656}" destId="{3914B8C8-B3F9-EC4B-AF25-87527C76EEBD}" srcOrd="2" destOrd="0" parTransId="{DA15E78E-B55F-E14A-8EAE-67692AD57E6C}" sibTransId="{0490D34B-16CD-6F42-BF09-D15B2FCBE00D}"/>
    <dgm:cxn modelId="{17569617-8EA5-4385-A53C-153D5B8C3A46}" type="presOf" srcId="{0972F890-F877-2343-8FA0-6A46A7CD072E}" destId="{4D856CE4-DFE6-4167-A493-6E1316797D64}" srcOrd="0" destOrd="0" presId="urn:microsoft.com/office/officeart/2005/8/layout/hChevron3"/>
    <dgm:cxn modelId="{7920906D-0AC3-0549-BD54-8969D7638FE8}" srcId="{7627FEE9-88EC-094C-BF02-C66CB3DF3656}" destId="{7B36C8B8-94FF-6547-A603-0FCDD10904D3}" srcOrd="0" destOrd="0" parTransId="{6D550E06-2DB1-404E-9DF4-B5A9A20D4D10}" sibTransId="{44AD546D-8B34-4A46-B81F-78525FF07296}"/>
    <dgm:cxn modelId="{B4CEB608-D2CC-414F-B9B3-04456A8D9CE8}" type="presParOf" srcId="{E4DDCC58-EE7C-4C98-9AE7-524DF6F1B0B5}" destId="{1CA25DE0-AF23-4032-A36B-2237EF3EA93A}" srcOrd="0" destOrd="0" presId="urn:microsoft.com/office/officeart/2005/8/layout/hChevron3"/>
    <dgm:cxn modelId="{88415F52-92B0-44DF-8E0B-6759216CF667}" type="presParOf" srcId="{E4DDCC58-EE7C-4C98-9AE7-524DF6F1B0B5}" destId="{6779385F-19BF-4D2B-9BB9-687E8B499410}" srcOrd="1" destOrd="0" presId="urn:microsoft.com/office/officeart/2005/8/layout/hChevron3"/>
    <dgm:cxn modelId="{1AA1E37B-B1F9-4D09-9C48-BF5973E7A902}" type="presParOf" srcId="{E4DDCC58-EE7C-4C98-9AE7-524DF6F1B0B5}" destId="{4D856CE4-DFE6-4167-A493-6E1316797D64}" srcOrd="2" destOrd="0" presId="urn:microsoft.com/office/officeart/2005/8/layout/hChevron3"/>
    <dgm:cxn modelId="{A5A3C82C-6A62-4CAA-8BEB-62F8A2EA09D2}" type="presParOf" srcId="{E4DDCC58-EE7C-4C98-9AE7-524DF6F1B0B5}" destId="{D74059BE-FEEC-47C6-AEEF-D5B28DCA2F86}" srcOrd="3" destOrd="0" presId="urn:microsoft.com/office/officeart/2005/8/layout/hChevron3"/>
    <dgm:cxn modelId="{D2CF0A51-1A29-414F-BFD8-A68558362242}" type="presParOf" srcId="{E4DDCC58-EE7C-4C98-9AE7-524DF6F1B0B5}" destId="{2A4949F2-8573-48AF-86D6-43E8DCA52848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D110A7-9F7C-4220-8473-0E2094A4D88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35E84B6C-3A21-4A96-9B3A-57AB62B459F5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 rtl="0"/>
          <a:r>
            <a:rPr lang="ru-RU" sz="2400" b="1" dirty="0">
              <a:solidFill>
                <a:schemeClr val="bg1"/>
              </a:solidFill>
            </a:rPr>
            <a:t>Видео консультации для родителей и специалистов</a:t>
          </a:r>
          <a:endParaRPr lang="ru-RU" sz="2400" dirty="0">
            <a:solidFill>
              <a:schemeClr val="bg1"/>
            </a:solidFill>
          </a:endParaRPr>
        </a:p>
      </dgm:t>
    </dgm:pt>
    <dgm:pt modelId="{063C25AD-33C7-49FE-A1A8-84455A24388A}" type="parTrans" cxnId="{8331FE11-E12C-4317-AB48-8B727E0873E0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76D51FC3-FDA7-4407-9A24-BE97C9C33D85}" type="sibTrans" cxnId="{8331FE11-E12C-4317-AB48-8B727E0873E0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17311B25-93F8-42B4-90C4-4F24DC3C754B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algn="ctr" rtl="0">
            <a:spcAft>
              <a:spcPts val="0"/>
            </a:spcAft>
          </a:pPr>
          <a:r>
            <a:rPr lang="ru-RU" sz="2400" b="1" dirty="0">
              <a:solidFill>
                <a:schemeClr val="bg1"/>
              </a:solidFill>
            </a:rPr>
            <a:t>Методические пособия</a:t>
          </a:r>
          <a:r>
            <a:rPr lang="en-US" sz="2400" b="1" dirty="0">
              <a:solidFill>
                <a:schemeClr val="bg1"/>
              </a:solidFill>
            </a:rPr>
            <a:t> </a:t>
          </a:r>
          <a:r>
            <a:rPr lang="ru-RU" sz="2400" b="1" dirty="0">
              <a:solidFill>
                <a:schemeClr val="bg1"/>
              </a:solidFill>
            </a:rPr>
            <a:t>и материалы</a:t>
          </a:r>
          <a:endParaRPr lang="ru-RU" sz="2400" dirty="0">
            <a:solidFill>
              <a:schemeClr val="bg1"/>
            </a:solidFill>
          </a:endParaRPr>
        </a:p>
      </dgm:t>
    </dgm:pt>
    <dgm:pt modelId="{FB3ECD82-AC6B-469F-B08A-937CB793CA34}" type="parTrans" cxnId="{11353518-F80E-48A7-B117-211CBF4659A5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19324B9A-31DA-472F-A7BD-966B31870EF8}" type="sibTrans" cxnId="{11353518-F80E-48A7-B117-211CBF4659A5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B201FD10-E69B-4052-AE7A-1203C5EF329B}">
      <dgm:prSet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ru-RU" sz="2400" b="1" dirty="0">
              <a:solidFill>
                <a:schemeClr val="bg1"/>
              </a:solidFill>
            </a:rPr>
            <a:t>Обучающие мастер-классы по вопросу внедрения ФАОП </a:t>
          </a:r>
          <a:endParaRPr lang="ru-RU" sz="2400" dirty="0">
            <a:solidFill>
              <a:schemeClr val="bg1"/>
            </a:solidFill>
          </a:endParaRPr>
        </a:p>
      </dgm:t>
    </dgm:pt>
    <dgm:pt modelId="{35DDFBE5-E13C-41D8-83C2-2F47CC5EECC3}" type="parTrans" cxnId="{5B943C1B-11E6-4269-BC22-2B1B59455080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37DF7486-7778-42C8-B31A-E179EF5D33A9}" type="sibTrans" cxnId="{5B943C1B-11E6-4269-BC22-2B1B59455080}">
      <dgm:prSet/>
      <dgm:spPr/>
      <dgm:t>
        <a:bodyPr/>
        <a:lstStyle/>
        <a:p>
          <a:endParaRPr lang="ru-RU" sz="1600">
            <a:solidFill>
              <a:srgbClr val="0070C0"/>
            </a:solidFill>
          </a:endParaRPr>
        </a:p>
      </dgm:t>
    </dgm:pt>
    <dgm:pt modelId="{9AAB047D-F928-4690-92F6-610DB7A20FB6}" type="pres">
      <dgm:prSet presAssocID="{28D110A7-9F7C-4220-8473-0E2094A4D8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C5854E-D102-424D-B795-C4B3A3DC922B}" type="pres">
      <dgm:prSet presAssocID="{35E84B6C-3A21-4A96-9B3A-57AB62B459F5}" presName="parentText" presStyleLbl="node1" presStyleIdx="0" presStyleCnt="3" custScaleY="49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1E6B4-821E-4678-A042-7520F5C0C37C}" type="pres">
      <dgm:prSet presAssocID="{76D51FC3-FDA7-4407-9A24-BE97C9C33D85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76EFBAB9-B5D9-4211-B752-2934C41BBB46}" type="pres">
      <dgm:prSet presAssocID="{17311B25-93F8-42B4-90C4-4F24DC3C754B}" presName="parentText" presStyleLbl="node1" presStyleIdx="1" presStyleCnt="3" custScaleY="39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A3216-9A9B-4C73-A403-D80D20DC35CA}" type="pres">
      <dgm:prSet presAssocID="{19324B9A-31DA-472F-A7BD-966B31870EF8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p3d prstMaterial="metal">
          <a:bevelT w="38100" h="57150" prst="angle"/>
        </a:sp3d>
      </dgm:spPr>
    </dgm:pt>
    <dgm:pt modelId="{AFEDC28F-8FD2-4FFC-97EE-0BE3FBD8B769}" type="pres">
      <dgm:prSet presAssocID="{B201FD10-E69B-4052-AE7A-1203C5EF329B}" presName="parentText" presStyleLbl="node1" presStyleIdx="2" presStyleCnt="3" custScaleY="606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353518-F80E-48A7-B117-211CBF4659A5}" srcId="{28D110A7-9F7C-4220-8473-0E2094A4D886}" destId="{17311B25-93F8-42B4-90C4-4F24DC3C754B}" srcOrd="1" destOrd="0" parTransId="{FB3ECD82-AC6B-469F-B08A-937CB793CA34}" sibTransId="{19324B9A-31DA-472F-A7BD-966B31870EF8}"/>
    <dgm:cxn modelId="{8331FE11-E12C-4317-AB48-8B727E0873E0}" srcId="{28D110A7-9F7C-4220-8473-0E2094A4D886}" destId="{35E84B6C-3A21-4A96-9B3A-57AB62B459F5}" srcOrd="0" destOrd="0" parTransId="{063C25AD-33C7-49FE-A1A8-84455A24388A}" sibTransId="{76D51FC3-FDA7-4407-9A24-BE97C9C33D85}"/>
    <dgm:cxn modelId="{8E9A7C24-E375-4179-B0F7-080780B6C900}" type="presOf" srcId="{B201FD10-E69B-4052-AE7A-1203C5EF329B}" destId="{AFEDC28F-8FD2-4FFC-97EE-0BE3FBD8B769}" srcOrd="0" destOrd="0" presId="urn:microsoft.com/office/officeart/2005/8/layout/vList2"/>
    <dgm:cxn modelId="{3680432C-BD52-4057-894A-4E0B3DDC1EE6}" type="presOf" srcId="{17311B25-93F8-42B4-90C4-4F24DC3C754B}" destId="{76EFBAB9-B5D9-4211-B752-2934C41BBB46}" srcOrd="0" destOrd="0" presId="urn:microsoft.com/office/officeart/2005/8/layout/vList2"/>
    <dgm:cxn modelId="{71FF86EB-1689-4CCC-92FD-C67D77BC9078}" type="presOf" srcId="{28D110A7-9F7C-4220-8473-0E2094A4D886}" destId="{9AAB047D-F928-4690-92F6-610DB7A20FB6}" srcOrd="0" destOrd="0" presId="urn:microsoft.com/office/officeart/2005/8/layout/vList2"/>
    <dgm:cxn modelId="{E49333DE-2AAD-497F-849C-74A294E1C887}" type="presOf" srcId="{35E84B6C-3A21-4A96-9B3A-57AB62B459F5}" destId="{F1C5854E-D102-424D-B795-C4B3A3DC922B}" srcOrd="0" destOrd="0" presId="urn:microsoft.com/office/officeart/2005/8/layout/vList2"/>
    <dgm:cxn modelId="{5B943C1B-11E6-4269-BC22-2B1B59455080}" srcId="{28D110A7-9F7C-4220-8473-0E2094A4D886}" destId="{B201FD10-E69B-4052-AE7A-1203C5EF329B}" srcOrd="2" destOrd="0" parTransId="{35DDFBE5-E13C-41D8-83C2-2F47CC5EECC3}" sibTransId="{37DF7486-7778-42C8-B31A-E179EF5D33A9}"/>
    <dgm:cxn modelId="{9B447E69-630C-4576-B87B-F1463EE452FA}" type="presParOf" srcId="{9AAB047D-F928-4690-92F6-610DB7A20FB6}" destId="{F1C5854E-D102-424D-B795-C4B3A3DC922B}" srcOrd="0" destOrd="0" presId="urn:microsoft.com/office/officeart/2005/8/layout/vList2"/>
    <dgm:cxn modelId="{477FDEBA-F3F8-4E21-9D6E-79EA93FE615E}" type="presParOf" srcId="{9AAB047D-F928-4690-92F6-610DB7A20FB6}" destId="{5EC1E6B4-821E-4678-A042-7520F5C0C37C}" srcOrd="1" destOrd="0" presId="urn:microsoft.com/office/officeart/2005/8/layout/vList2"/>
    <dgm:cxn modelId="{400A93D3-A448-4626-A568-3DEE74A22E8B}" type="presParOf" srcId="{9AAB047D-F928-4690-92F6-610DB7A20FB6}" destId="{76EFBAB9-B5D9-4211-B752-2934C41BBB46}" srcOrd="2" destOrd="0" presId="urn:microsoft.com/office/officeart/2005/8/layout/vList2"/>
    <dgm:cxn modelId="{3049CDA3-49AF-47D5-A3BF-4BD0F08A639B}" type="presParOf" srcId="{9AAB047D-F928-4690-92F6-610DB7A20FB6}" destId="{796A3216-9A9B-4C73-A403-D80D20DC35CA}" srcOrd="3" destOrd="0" presId="urn:microsoft.com/office/officeart/2005/8/layout/vList2"/>
    <dgm:cxn modelId="{0A0B4A23-4B84-4A05-BDB4-F8E2DD254A88}" type="presParOf" srcId="{9AAB047D-F928-4690-92F6-610DB7A20FB6}" destId="{AFEDC28F-8FD2-4FFC-97EE-0BE3FBD8B7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E284AF-80C3-4ABC-BD02-C96FF6ACB62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5B3DCB9B-C385-41A9-89E9-90C2F7B814A4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Предназначен специалистам образовательных организаций, реализующих адаптированные дополнительные общеобразовательные программы </a:t>
          </a:r>
        </a:p>
      </dgm:t>
    </dgm:pt>
    <dgm:pt modelId="{F3A833B5-A698-4C39-9F1F-C364FB22DB66}" type="parTrans" cxnId="{A7D87D54-BCD0-4728-98E8-30DE3E1729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189E0B-3E76-469A-B5A7-321054CA9C8F}" type="sibTrans" cxnId="{A7D87D54-BCD0-4728-98E8-30DE3E1729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CABE923-66BA-456B-A65A-F3F8D4B5BDB5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Помогает создавать программы дополнительного образования обучающихся с ОВЗ, отвечающие особым образовательным потребностям разных возрастных и нозологических групп детей</a:t>
          </a:r>
        </a:p>
      </dgm:t>
    </dgm:pt>
    <dgm:pt modelId="{ADA8CDAF-BA8A-4481-9C18-61230A2CC996}" type="parTrans" cxnId="{74EDD03E-55CE-48FB-B692-02D940776E7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7B4033F-CD4C-4F3E-8A82-9DC15CB97845}" type="sibTrans" cxnId="{74EDD03E-55CE-48FB-B692-02D940776E7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6573E0A-890E-478D-9C44-38BF9CE8C463}" type="pres">
      <dgm:prSet presAssocID="{D2E284AF-80C3-4ABC-BD02-C96FF6ACB6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186E3-3CC6-4495-A0E1-73B4C1AB46BC}" type="pres">
      <dgm:prSet presAssocID="{5B3DCB9B-C385-41A9-89E9-90C2F7B814A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70FD0-848C-4892-A664-9C4B40DDE50F}" type="pres">
      <dgm:prSet presAssocID="{B5189E0B-3E76-469A-B5A7-321054CA9C8F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2C5289C-A064-4B08-84FA-AF7ABA0852CA}" type="pres">
      <dgm:prSet presAssocID="{2CABE923-66BA-456B-A65A-F3F8D4B5BDB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DD03E-55CE-48FB-B692-02D940776E72}" srcId="{D2E284AF-80C3-4ABC-BD02-C96FF6ACB622}" destId="{2CABE923-66BA-456B-A65A-F3F8D4B5BDB5}" srcOrd="1" destOrd="0" parTransId="{ADA8CDAF-BA8A-4481-9C18-61230A2CC996}" sibTransId="{F7B4033F-CD4C-4F3E-8A82-9DC15CB97845}"/>
    <dgm:cxn modelId="{A7D87D54-BCD0-4728-98E8-30DE3E1729BA}" srcId="{D2E284AF-80C3-4ABC-BD02-C96FF6ACB622}" destId="{5B3DCB9B-C385-41A9-89E9-90C2F7B814A4}" srcOrd="0" destOrd="0" parTransId="{F3A833B5-A698-4C39-9F1F-C364FB22DB66}" sibTransId="{B5189E0B-3E76-469A-B5A7-321054CA9C8F}"/>
    <dgm:cxn modelId="{D2924BC8-83E9-49EB-94B1-EE8EAC5B161E}" type="presOf" srcId="{2CABE923-66BA-456B-A65A-F3F8D4B5BDB5}" destId="{12C5289C-A064-4B08-84FA-AF7ABA0852CA}" srcOrd="0" destOrd="0" presId="urn:microsoft.com/office/officeart/2005/8/layout/vList2"/>
    <dgm:cxn modelId="{44E7AA34-A803-4F76-8E29-059F81CD957D}" type="presOf" srcId="{D2E284AF-80C3-4ABC-BD02-C96FF6ACB622}" destId="{A6573E0A-890E-478D-9C44-38BF9CE8C463}" srcOrd="0" destOrd="0" presId="urn:microsoft.com/office/officeart/2005/8/layout/vList2"/>
    <dgm:cxn modelId="{5257E556-06BE-4806-B0B5-D675F13BCA53}" type="presOf" srcId="{5B3DCB9B-C385-41A9-89E9-90C2F7B814A4}" destId="{EE9186E3-3CC6-4495-A0E1-73B4C1AB46BC}" srcOrd="0" destOrd="0" presId="urn:microsoft.com/office/officeart/2005/8/layout/vList2"/>
    <dgm:cxn modelId="{A0BF2AC3-A0FA-4078-AA87-C7D16562F07E}" type="presParOf" srcId="{A6573E0A-890E-478D-9C44-38BF9CE8C463}" destId="{EE9186E3-3CC6-4495-A0E1-73B4C1AB46BC}" srcOrd="0" destOrd="0" presId="urn:microsoft.com/office/officeart/2005/8/layout/vList2"/>
    <dgm:cxn modelId="{939D5709-28AF-4418-87E6-E886355FBAEB}" type="presParOf" srcId="{A6573E0A-890E-478D-9C44-38BF9CE8C463}" destId="{E5470FD0-848C-4892-A664-9C4B40DDE50F}" srcOrd="1" destOrd="0" presId="urn:microsoft.com/office/officeart/2005/8/layout/vList2"/>
    <dgm:cxn modelId="{275039A3-D448-4B93-AFCD-119B9CD3DF3A}" type="presParOf" srcId="{A6573E0A-890E-478D-9C44-38BF9CE8C463}" destId="{12C5289C-A064-4B08-84FA-AF7ABA0852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BC2C1-3EC9-4E10-A0D0-2CB8160677C9}">
      <dsp:nvSpPr>
        <dsp:cNvPr id="0" name=""/>
        <dsp:cNvSpPr/>
      </dsp:nvSpPr>
      <dsp:spPr>
        <a:xfrm>
          <a:off x="0" y="0"/>
          <a:ext cx="8147957" cy="154381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ПСИХОЛОГО-ПЕДАГОГИЧЕСКАЯ ПОМОЩЬ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0" y="0"/>
        <a:ext cx="8147957" cy="1543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02997-4A70-46CA-8614-DC2D579BD6EE}">
      <dsp:nvSpPr>
        <dsp:cNvPr id="0" name=""/>
        <dsp:cNvSpPr/>
      </dsp:nvSpPr>
      <dsp:spPr>
        <a:xfrm>
          <a:off x="74043" y="100485"/>
          <a:ext cx="8387159" cy="9991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/>
            <a:t>ПСИХОЛОГО-ПЕДАГОГИЧЕСКАЯ РЕАБИЛИТАЦИЯ </a:t>
          </a:r>
          <a:r>
            <a:rPr lang="ru-RU" sz="1300" kern="1200" dirty="0"/>
            <a:t>– отдельный модуль программы коррекционной работы (обязательный элемент структуры как основной, так и адаптированной основной общеобразовательной программы, а, значит, является элементом содержания образования как детей с ОВЗ, так и детей-инвалидов </a:t>
          </a:r>
          <a:br>
            <a:rPr lang="ru-RU" sz="1300" kern="1200" dirty="0"/>
          </a:br>
          <a:r>
            <a:rPr lang="ru-RU" sz="1300" kern="1200" dirty="0"/>
            <a:t>(в том числе при отсутствии статуса «ограниченные возможности здоровья»)</a:t>
          </a:r>
        </a:p>
      </dsp:txBody>
      <dsp:txXfrm>
        <a:off x="122819" y="149261"/>
        <a:ext cx="8289607" cy="901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BC6B4-72C7-4D96-A4F9-8A7C80129ACF}">
      <dsp:nvSpPr>
        <dsp:cNvPr id="0" name=""/>
        <dsp:cNvSpPr/>
      </dsp:nvSpPr>
      <dsp:spPr>
        <a:xfrm>
          <a:off x="287" y="0"/>
          <a:ext cx="2828007" cy="61926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Организация </a:t>
          </a:r>
          <a:br>
            <a:rPr lang="ru-RU" altLang="ru-RU" sz="2200" b="1" kern="1200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</a:br>
          <a:r>
            <a:rPr lang="ru-RU" altLang="ru-RU" sz="2200" b="1" kern="1200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и управление</a:t>
          </a:r>
          <a:endParaRPr lang="ru-RU" sz="2200" b="1" kern="1200" baseline="0" dirty="0">
            <a:solidFill>
              <a:schemeClr val="bg1"/>
            </a:solidFill>
            <a:latin typeface="+mj-lt"/>
          </a:endParaRPr>
        </a:p>
      </dsp:txBody>
      <dsp:txXfrm>
        <a:off x="287" y="0"/>
        <a:ext cx="2828007" cy="1857806"/>
      </dsp:txXfrm>
    </dsp:sp>
    <dsp:sp modelId="{3A5691DF-4AE8-406B-BE6D-786344D59A36}">
      <dsp:nvSpPr>
        <dsp:cNvPr id="0" name=""/>
        <dsp:cNvSpPr/>
      </dsp:nvSpPr>
      <dsp:spPr>
        <a:xfrm>
          <a:off x="326407" y="1857957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Уточнение понятийного </a:t>
          </a:r>
          <a:r>
            <a:rPr lang="ru-RU" altLang="ru-RU" sz="1400" b="0" kern="1200" baseline="0" dirty="0" err="1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критериального</a:t>
          </a:r>
          <a:r>
            <a:rPr lang="ru-RU" altLang="ru-RU" sz="14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 аппарата</a:t>
          </a:r>
          <a:endParaRPr lang="ru-RU" sz="1400" b="0" kern="1200" baseline="0" dirty="0">
            <a:latin typeface="+mj-lt"/>
          </a:endParaRPr>
        </a:p>
      </dsp:txBody>
      <dsp:txXfrm>
        <a:off x="352830" y="1884380"/>
        <a:ext cx="2122920" cy="849296"/>
      </dsp:txXfrm>
    </dsp:sp>
    <dsp:sp modelId="{081CAD76-63C1-42B7-AA12-505C306C1A18}">
      <dsp:nvSpPr>
        <dsp:cNvPr id="0" name=""/>
        <dsp:cNvSpPr/>
      </dsp:nvSpPr>
      <dsp:spPr>
        <a:xfrm>
          <a:off x="326407" y="2898891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Что это значит для директора, учителя, психолога, родителя, обучающегося?</a:t>
          </a:r>
        </a:p>
      </dsp:txBody>
      <dsp:txXfrm>
        <a:off x="352830" y="2925314"/>
        <a:ext cx="2122920" cy="849296"/>
      </dsp:txXfrm>
    </dsp:sp>
    <dsp:sp modelId="{7995DA22-E63B-43E1-8AB6-37B31D569F45}">
      <dsp:nvSpPr>
        <dsp:cNvPr id="0" name=""/>
        <dsp:cNvSpPr/>
      </dsp:nvSpPr>
      <dsp:spPr>
        <a:xfrm>
          <a:off x="326407" y="3939825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Моделирование условий среды для школ с разным ресурсным обеспечением</a:t>
          </a:r>
        </a:p>
      </dsp:txBody>
      <dsp:txXfrm>
        <a:off x="352830" y="3966248"/>
        <a:ext cx="2122920" cy="849296"/>
      </dsp:txXfrm>
    </dsp:sp>
    <dsp:sp modelId="{E2A1A5C8-0CEC-4651-ACF2-8A6FCAC3FB76}">
      <dsp:nvSpPr>
        <dsp:cNvPr id="0" name=""/>
        <dsp:cNvSpPr/>
      </dsp:nvSpPr>
      <dsp:spPr>
        <a:xfrm>
          <a:off x="326407" y="4980759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Выделение новых (?) задач управления образовательным процессом</a:t>
          </a:r>
        </a:p>
      </dsp:txBody>
      <dsp:txXfrm>
        <a:off x="352830" y="5007182"/>
        <a:ext cx="2122920" cy="849296"/>
      </dsp:txXfrm>
    </dsp:sp>
    <dsp:sp modelId="{2DC3633B-1214-4D3F-B574-3EC4A15E5151}">
      <dsp:nvSpPr>
        <dsp:cNvPr id="0" name=""/>
        <dsp:cNvSpPr/>
      </dsp:nvSpPr>
      <dsp:spPr>
        <a:xfrm>
          <a:off x="3032272" y="0"/>
          <a:ext cx="2719708" cy="619268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spc="0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Индивидуальная динамика обучения,  воспитания, развития обучающихся</a:t>
          </a:r>
          <a:endParaRPr lang="ru-RU" sz="2200" b="1" kern="1200" spc="0" baseline="0" dirty="0">
            <a:solidFill>
              <a:schemeClr val="bg1"/>
            </a:solidFill>
            <a:latin typeface="+mj-lt"/>
          </a:endParaRPr>
        </a:p>
      </dsp:txBody>
      <dsp:txXfrm>
        <a:off x="3032272" y="0"/>
        <a:ext cx="2719708" cy="1857806"/>
      </dsp:txXfrm>
    </dsp:sp>
    <dsp:sp modelId="{AEB27B2D-53F3-41AE-8E08-6BD8A6516763}">
      <dsp:nvSpPr>
        <dsp:cNvPr id="0" name=""/>
        <dsp:cNvSpPr/>
      </dsp:nvSpPr>
      <dsp:spPr>
        <a:xfrm>
          <a:off x="3304243" y="1857806"/>
          <a:ext cx="2175766" cy="40252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schemeClr val="tx1"/>
              </a:solidFill>
              <a:latin typeface="+mj-lt"/>
              <a:ea typeface="Roboto"/>
              <a:cs typeface="Times New Roman" panose="02020603050405020304" pitchFamily="18" charset="0"/>
            </a:rPr>
            <a:t>Учет научных представлений об «искомых образовательных результатах», понимание их связи с форматами и содержанием образования</a:t>
          </a:r>
          <a:endParaRPr lang="ru-RU" sz="1400" b="0" kern="1200" baseline="0" dirty="0">
            <a:latin typeface="+mj-lt"/>
          </a:endParaRPr>
        </a:p>
      </dsp:txBody>
      <dsp:txXfrm>
        <a:off x="3367969" y="1921532"/>
        <a:ext cx="2048314" cy="3897795"/>
      </dsp:txXfrm>
    </dsp:sp>
    <dsp:sp modelId="{E709DD8D-8237-4BA0-9053-2BBAEB766817}">
      <dsp:nvSpPr>
        <dsp:cNvPr id="0" name=""/>
        <dsp:cNvSpPr/>
      </dsp:nvSpPr>
      <dsp:spPr>
        <a:xfrm>
          <a:off x="5955959" y="0"/>
          <a:ext cx="2719708" cy="61926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spc="0" baseline="0" dirty="0">
              <a:solidFill>
                <a:schemeClr val="bg1"/>
              </a:solidFill>
              <a:latin typeface="+mj-lt"/>
              <a:ea typeface="Roboto"/>
              <a:cs typeface="Times New Roman" panose="02020603050405020304" pitchFamily="18" charset="0"/>
            </a:rPr>
            <a:t>Сопровождение участников образовательных отношений</a:t>
          </a:r>
          <a:endParaRPr lang="ru-RU" sz="2200" b="1" kern="1200" spc="0" baseline="0" dirty="0">
            <a:solidFill>
              <a:schemeClr val="bg1"/>
            </a:solidFill>
            <a:latin typeface="+mj-lt"/>
          </a:endParaRPr>
        </a:p>
      </dsp:txBody>
      <dsp:txXfrm>
        <a:off x="5955959" y="0"/>
        <a:ext cx="2719708" cy="1857806"/>
      </dsp:txXfrm>
    </dsp:sp>
    <dsp:sp modelId="{E974F9BD-AFA5-449C-88C2-6B389A6C23B0}">
      <dsp:nvSpPr>
        <dsp:cNvPr id="0" name=""/>
        <dsp:cNvSpPr/>
      </dsp:nvSpPr>
      <dsp:spPr>
        <a:xfrm>
          <a:off x="6227930" y="1857957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Вопросы профессионального обучения</a:t>
          </a:r>
          <a:endParaRPr lang="ru-RU" sz="1400" b="0" kern="1200" baseline="0" dirty="0">
            <a:latin typeface="+mj-lt"/>
          </a:endParaRPr>
        </a:p>
      </dsp:txBody>
      <dsp:txXfrm>
        <a:off x="6254353" y="1884380"/>
        <a:ext cx="2122920" cy="849296"/>
      </dsp:txXfrm>
    </dsp:sp>
    <dsp:sp modelId="{82C2A5D7-EB50-4A95-8E94-FE77512FDD1B}">
      <dsp:nvSpPr>
        <dsp:cNvPr id="0" name=""/>
        <dsp:cNvSpPr/>
      </dsp:nvSpPr>
      <dsp:spPr>
        <a:xfrm>
          <a:off x="6227930" y="2898891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Сетевое взаимодействие с организациями-партнерами (какими?)</a:t>
          </a:r>
        </a:p>
      </dsp:txBody>
      <dsp:txXfrm>
        <a:off x="6254353" y="2925314"/>
        <a:ext cx="2122920" cy="849296"/>
      </dsp:txXfrm>
    </dsp:sp>
    <dsp:sp modelId="{277796D9-F4AF-4E37-A71D-ABF425981D78}">
      <dsp:nvSpPr>
        <dsp:cNvPr id="0" name=""/>
        <dsp:cNvSpPr/>
      </dsp:nvSpPr>
      <dsp:spPr>
        <a:xfrm>
          <a:off x="6227930" y="3939825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Регламенты профессиональной коммуникации, профессионального взаимодействия педагогических работников</a:t>
          </a:r>
        </a:p>
      </dsp:txBody>
      <dsp:txXfrm>
        <a:off x="6254353" y="3966248"/>
        <a:ext cx="2122920" cy="849296"/>
      </dsp:txXfrm>
    </dsp:sp>
    <dsp:sp modelId="{7C5AEDF6-9F21-4D13-A4F5-003155F6C8A8}">
      <dsp:nvSpPr>
        <dsp:cNvPr id="0" name=""/>
        <dsp:cNvSpPr/>
      </dsp:nvSpPr>
      <dsp:spPr>
        <a:xfrm>
          <a:off x="6227930" y="4980759"/>
          <a:ext cx="2175766" cy="9021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baseline="0" dirty="0">
              <a:solidFill>
                <a:prstClr val="black"/>
              </a:solidFill>
              <a:latin typeface="+mj-lt"/>
              <a:cs typeface="Times New Roman" panose="02020603050405020304" pitchFamily="18" charset="0"/>
            </a:rPr>
            <a:t>Определение границ прав и объема ответственности родителей обучающихся, самих обучающихся</a:t>
          </a:r>
        </a:p>
      </dsp:txBody>
      <dsp:txXfrm>
        <a:off x="6254353" y="5007182"/>
        <a:ext cx="2122920" cy="849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2.png"/><Relationship Id="rId9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9.xml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СИСТЕМНЫЙ ПОДХОД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 УПРАВЛЕНИЮ ПО РЕЗУЛЬТАТУ ОБРАЗОВАНИЯ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ОБУЧАЮЩИХСЯ С ОВЗ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В ИНКЛЮЗИВНОЙ ШКОЛЕ</a:t>
            </a:r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xfrm>
            <a:off x="1371600" y="5868144"/>
            <a:ext cx="6400800" cy="2336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Соловьева Татьяна Александровна,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доктор </a:t>
            </a:r>
            <a:r>
              <a:rPr lang="ru-RU" sz="2800" dirty="0" err="1">
                <a:solidFill>
                  <a:schemeClr val="tx1"/>
                </a:solidFill>
              </a:rPr>
              <a:t>пед</a:t>
            </a:r>
            <a:r>
              <a:rPr lang="ru-RU" sz="2800" dirty="0">
                <a:solidFill>
                  <a:schemeClr val="tx1"/>
                </a:solidFill>
              </a:rPr>
              <a:t>. наук, член-корр. РАО,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директор ФГБНУ «Институт коррекционной педагогики»</a:t>
            </a:r>
          </a:p>
          <a:p>
            <a:endParaRPr sz="280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75656" y="5652120"/>
            <a:ext cx="61926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174D4DB3-1917-5347-8D10-4E715AE03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90462"/>
              </p:ext>
            </p:extLst>
          </p:nvPr>
        </p:nvGraphicFramePr>
        <p:xfrm>
          <a:off x="285036" y="2339752"/>
          <a:ext cx="8570984" cy="375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0C7C4249-00A5-C74E-BC6C-D98F07610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783679"/>
              </p:ext>
            </p:extLst>
          </p:nvPr>
        </p:nvGraphicFramePr>
        <p:xfrm>
          <a:off x="285035" y="6300192"/>
          <a:ext cx="8570984" cy="166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528" y="1331640"/>
            <a:ext cx="8676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СОСТАВЛЯЮЩИЕ  СИСТЕМНОГО ПОДХОДА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 </a:t>
            </a:r>
            <a:br>
              <a:rPr lang="en-US" sz="24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</a:br>
            <a:r>
              <a:rPr lang="ru-RU" sz="2400" b="1" dirty="0">
                <a:solidFill>
                  <a:srgbClr val="0070C0"/>
                </a:solidFill>
                <a:latin typeface="+mj-lt"/>
                <a:ea typeface="Times New Roman" charset="0"/>
                <a:cs typeface="Times New Roman" charset="0"/>
              </a:rPr>
              <a:t>К УПРАВЛЕНИЮ ПО РЕЗУЛЬТАТУ</a:t>
            </a:r>
          </a:p>
        </p:txBody>
      </p:sp>
    </p:spTree>
    <p:extLst>
      <p:ext uri="{BB962C8B-B14F-4D97-AF65-F5344CB8AC3E}">
        <p14:creationId xmlns:p14="http://schemas.microsoft.com/office/powerpoint/2010/main" val="370205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979712" y="6716542"/>
            <a:ext cx="6480720" cy="116782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3648" y="5026967"/>
            <a:ext cx="6624737" cy="14827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96039" y="3215863"/>
            <a:ext cx="6500298" cy="164416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8515" y="2055352"/>
            <a:ext cx="5976664" cy="10081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6C0FA51-98AB-853A-397C-A334FDEE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91" y="1475972"/>
            <a:ext cx="8293965" cy="35972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СИСТЕМА ОРГАНИЗАЦИОННО-ПЕДАГОГИЧЕСКИХ УСЛОВИЙ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0523" y="2055352"/>
            <a:ext cx="59046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</a:rPr>
              <a:t>Оптимизация локального нормативного обеспечения вопросов, регулирования прав и обязанностей образовательной организации и родителей ребенка, основанная на картировании образовательных ресурсов и услуг образовательной организации, получении информированного согласия родителей на реализацию рекомендованного их ребенку варианта АООП НОО в условиях актуального ресурсного обеспечения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6587" y="3279488"/>
            <a:ext cx="62777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bg1"/>
                </a:solidFill>
              </a:rPr>
              <a:t>Достижение согласованности действий администрации и педагогического коллектива в выдвижении и реализации единых требований к организации взаимодействия и общения с детьми с ОВЗ в урочное и внеурочное время, основанное на понимании причин и механизмов возникающих у детей трудностях коммуникации, анализа и переработки информации, НО обеспечивающих максимально доступный конкретному ребенку уровень сложности в обучении (принцип «адаптация значит не упрощение, а обеспечение доступности для понимания учеником с ОВЗ смысла и порядка действий для самостоятельного решения задачи ребенка при минимально необходимом объеме помощи со стороны»)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17640" y="5076056"/>
            <a:ext cx="6842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Регулирование процесса взаимодействия специалистов внутри и во вне образовательной организации, экспертов с целью </a:t>
            </a:r>
            <a:r>
              <a:rPr lang="ru-RU" sz="1200" dirty="0" err="1">
                <a:solidFill>
                  <a:schemeClr val="bg1"/>
                </a:solidFill>
              </a:rPr>
              <a:t>инструментализации</a:t>
            </a:r>
            <a:r>
              <a:rPr lang="ru-RU" sz="1200" dirty="0">
                <a:solidFill>
                  <a:schemeClr val="bg1"/>
                </a:solidFill>
              </a:rPr>
              <a:t> программного обеспечения учебного процесса, разработки для внутреннего использования дидактических материалов, включая электронные ресурсы, отвечающего принципам встроенной дифференциации требований к образовательным результатам, использование специальных контрольно- измерительных материалов с целью выявления динамики продвижения обучающихся с ОВЗ и обновления программного материала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86199" y="6915734"/>
            <a:ext cx="63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bg1"/>
                </a:solidFill>
              </a:rPr>
              <a:t>Обеспечение научно-методического сопровождения (непрерывного и/или по запросу) становления и развития позитивного профессионального опыта обучения детей̆ с особыми образовательными потребностями как результата включения и удержания их в новой сложной образовательной среде общеобразовательной организации.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832756" y="2772760"/>
            <a:ext cx="217199" cy="32893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740779" y="4561568"/>
            <a:ext cx="217199" cy="32893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100392" y="6296581"/>
            <a:ext cx="217199" cy="328939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9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84" y="1328467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439744" y="1187624"/>
            <a:ext cx="11513388" cy="1145581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300" b="1" spc="72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ИНСТИТУТ КОРРЕКЦИОННОЙ ПЕДАГОГИКИ </a:t>
            </a:r>
          </a:p>
          <a:p>
            <a:pPr defTabSz="914290"/>
            <a:r>
              <a:rPr lang="ru-RU" sz="2300" b="1" spc="72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ОСУЩЕСТВЛЯЕТ НАУЧНО-МЕТОДИЧЕСКОЕ СОПРОВОЖДЕНИЕ</a:t>
            </a:r>
            <a:r>
              <a:rPr lang="en-US" sz="2300" b="1" spc="72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300" b="1" spc="72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300" b="1" spc="72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НЕПРЕРЫВНОГО ОБРАЗОВАНИЯ ЛИЦ С ОВЗ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218309" y="4886066"/>
            <a:ext cx="5925691" cy="3780628"/>
            <a:chOff x="2121935" y="4209551"/>
            <a:chExt cx="7007604" cy="447089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F7084B2A-0A04-4DA0-8A97-2B36E989DB64}"/>
                </a:ext>
              </a:extLst>
            </p:cNvPr>
            <p:cNvGrpSpPr/>
            <p:nvPr/>
          </p:nvGrpSpPr>
          <p:grpSpPr>
            <a:xfrm>
              <a:off x="2121935" y="4209551"/>
              <a:ext cx="7007604" cy="4470895"/>
              <a:chOff x="4524388" y="1866484"/>
              <a:chExt cx="8915387" cy="5693191"/>
            </a:xfrm>
          </p:grpSpPr>
          <p:pic>
            <p:nvPicPr>
              <p:cNvPr id="9" name="Picture 4">
                <a:extLst>
                  <a:ext uri="{FF2B5EF4-FFF2-40B4-BE49-F238E27FC236}">
                    <a16:creationId xmlns:a16="http://schemas.microsoft.com/office/drawing/2014/main" xmlns="" id="{01F45860-C08E-4596-8356-A653B6D7B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7003" b="6579"/>
              <a:stretch/>
            </p:blipFill>
            <p:spPr bwMode="auto">
              <a:xfrm>
                <a:off x="4524388" y="1866484"/>
                <a:ext cx="8915387" cy="5693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67E383B6-62A3-4154-AA3A-7801C7E15CC6}"/>
                  </a:ext>
                </a:extLst>
              </p:cNvPr>
              <p:cNvSpPr/>
              <p:nvPr/>
            </p:nvSpPr>
            <p:spPr>
              <a:xfrm>
                <a:off x="9347246" y="6899598"/>
                <a:ext cx="915166" cy="1961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21002"/>
                <a:endParaRPr lang="ru-RU" sz="1333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36115080-16E1-6E0E-34FC-A2E5F1699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4447" y="4499992"/>
              <a:ext cx="5675092" cy="3600765"/>
            </a:xfrm>
            <a:prstGeom prst="rect">
              <a:avLst/>
            </a:prstGeom>
          </p:spPr>
        </p:pic>
      </p:grp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64064261"/>
              </p:ext>
            </p:extLst>
          </p:nvPr>
        </p:nvGraphicFramePr>
        <p:xfrm>
          <a:off x="611560" y="1835696"/>
          <a:ext cx="8050434" cy="359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8675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467544" y="1475656"/>
            <a:ext cx="11513388" cy="453084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400" b="1" spc="72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НАУЧНО-МЕТОДИЧЕСКОЕ ОБЕСПЕЧЕНИЕ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7143" r="3933" b="4476"/>
          <a:stretch/>
        </p:blipFill>
        <p:spPr bwMode="auto">
          <a:xfrm>
            <a:off x="179512" y="2339752"/>
            <a:ext cx="8766495" cy="540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1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0" y="2774912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210968" y="1547664"/>
            <a:ext cx="8771797" cy="822416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400" b="1" spc="72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МЕТОДИЧЕСКОЕ ОБЕСПЕЧЕНИЕ В ПОМОЩЬ РОДИТЕЛЯМ ДЕТЕЙ С ОВЗ (ГЛУХИЕ РОДИТЕЛИ)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9540DD-2C32-7955-700B-05CA2AC3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0871" y="2627784"/>
            <a:ext cx="2571609" cy="2815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0C5256-D6F8-7933-FD42-435A840E77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447" y="2627784"/>
            <a:ext cx="2878840" cy="3875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8A09B7A-D8A1-2623-DF9F-67C530FC76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48" y="2647206"/>
            <a:ext cx="2585530" cy="3878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3" descr="G:\Загрузки\qr-code (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20339"/>
            <a:ext cx="1365785" cy="13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6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72" y="1434592"/>
            <a:ext cx="1802233" cy="434213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649" y="4029992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 txBox="1">
            <a:spLocks/>
          </p:cNvSpPr>
          <p:nvPr/>
        </p:nvSpPr>
        <p:spPr>
          <a:xfrm>
            <a:off x="254393" y="2583547"/>
            <a:ext cx="11319048" cy="494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9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395536" y="2123728"/>
            <a:ext cx="3708047" cy="2299743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МЕТОДИЧЕСКОЕ ОБЕСПЕЧЕНИЕ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 ПОМОЩЬ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РОДИТЕЛЯМ ДЕТЕЙ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 ИНТЕЛЛЕКТУАЛЬНЫМИ НАРУШЕНИЯМИ</a:t>
            </a:r>
          </a:p>
        </p:txBody>
      </p:sp>
      <p:pic>
        <p:nvPicPr>
          <p:cNvPr id="19" name="Picture 2" descr="G:\Загрузки\qr-code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600199"/>
            <a:ext cx="1852522" cy="185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Объект 11">
            <a:extLst>
              <a:ext uri="{FF2B5EF4-FFF2-40B4-BE49-F238E27FC236}">
                <a16:creationId xmlns:a16="http://schemas.microsoft.com/office/drawing/2014/main" xmlns="" id="{D419E386-4243-56AA-6849-B92ACB0C65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224" y="807826"/>
            <a:ext cx="4906816" cy="237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Объект 14">
            <a:extLst>
              <a:ext uri="{FF2B5EF4-FFF2-40B4-BE49-F238E27FC236}">
                <a16:creationId xmlns:a16="http://schemas.microsoft.com/office/drawing/2014/main" xmlns="" id="{70239F83-74F2-AAA9-17F1-BDB633973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20696"/>
            <a:ext cx="4659508" cy="306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0461265" y="2453433"/>
            <a:ext cx="1418660" cy="48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98375" y="4623119"/>
            <a:ext cx="376183" cy="2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Объект 13">
            <a:extLst>
              <a:ext uri="{FF2B5EF4-FFF2-40B4-BE49-F238E27FC236}">
                <a16:creationId xmlns:a16="http://schemas.microsoft.com/office/drawing/2014/main" xmlns="" id="{AAC5D07A-E580-CCBA-5534-B50D57F05E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3383822"/>
            <a:ext cx="4923670" cy="282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2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42" y="2586798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170770" y="1676054"/>
            <a:ext cx="8706193" cy="453084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НАУЧНО-МЕТОДИЧЕСКОЕ ОБЕСПЕЧЕНИЕ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505394" y="2635498"/>
            <a:ext cx="1418660" cy="48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42504" y="4805184"/>
            <a:ext cx="376183" cy="2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4" y="2411760"/>
            <a:ext cx="9148574" cy="53276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3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72" y="2319919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182220" y="1230361"/>
            <a:ext cx="8706193" cy="453084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ИНТЕРАКТИВНЫЙ КОНСТРУКТОР АДОП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16844" y="2189805"/>
            <a:ext cx="1418660" cy="48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45334" y="4263560"/>
            <a:ext cx="376183" cy="253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Google Shape;95;p2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127294" y="4516643"/>
            <a:ext cx="3746231" cy="39216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88057459"/>
              </p:ext>
            </p:extLst>
          </p:nvPr>
        </p:nvGraphicFramePr>
        <p:xfrm>
          <a:off x="1473600" y="1774222"/>
          <a:ext cx="6123432" cy="258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Google Shape;96;p2"/>
          <p:cNvPicPr preferRelativeResize="0"/>
          <p:nvPr/>
        </p:nvPicPr>
        <p:blipFill rotWithShape="1">
          <a:blip r:embed="rId8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671132" y="4521187"/>
            <a:ext cx="2495064" cy="2395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7;p2"/>
          <p:cNvSpPr/>
          <p:nvPr/>
        </p:nvSpPr>
        <p:spPr>
          <a:xfrm>
            <a:off x="1494137" y="7233843"/>
            <a:ext cx="3706231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400" b="1" kern="0" dirty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https://adop.ikp-rao.ru/ </a:t>
            </a:r>
            <a:endParaRPr sz="2400" kern="0" dirty="0">
              <a:solidFill>
                <a:srgbClr val="0070C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84" y="1328467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311773" y="1231065"/>
            <a:ext cx="8706193" cy="453084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400" b="1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ИНТЕРАКТИВНЫЙ КОНСТРУКТОР АДОП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513356" y="1198353"/>
            <a:ext cx="1418660" cy="48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83507" y="4360195"/>
            <a:ext cx="376183" cy="2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503865328"/>
              </p:ext>
            </p:extLst>
          </p:nvPr>
        </p:nvGraphicFramePr>
        <p:xfrm>
          <a:off x="1603153" y="1901467"/>
          <a:ext cx="6123432" cy="258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Google Shape;96;p2"/>
          <p:cNvPicPr preferRelativeResize="0"/>
          <p:nvPr/>
        </p:nvPicPr>
        <p:blipFill rotWithShape="1">
          <a:blip r:embed="rId7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5550" y="5436096"/>
            <a:ext cx="2495064" cy="239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97;p2"/>
          <p:cNvSpPr/>
          <p:nvPr/>
        </p:nvSpPr>
        <p:spPr>
          <a:xfrm>
            <a:off x="169614" y="7942568"/>
            <a:ext cx="3706231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400" b="1" kern="0" dirty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rPr>
              <a:t>https://adop.ikp-rao.ru/ </a:t>
            </a:r>
            <a:endParaRPr sz="2400" kern="0" dirty="0">
              <a:solidFill>
                <a:srgbClr val="0070C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F1621BC-9679-BC4D-A197-C0747C9341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55" t="4722" r="26042" b="11852"/>
          <a:stretch/>
        </p:blipFill>
        <p:spPr>
          <a:xfrm>
            <a:off x="4596709" y="4613278"/>
            <a:ext cx="4149778" cy="40907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1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84" y="1328467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429864" y="1717919"/>
            <a:ext cx="8706193" cy="760860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КОНСТРУКТОР РАБОЧИХ ПРОГРАММ </a:t>
            </a:r>
          </a:p>
          <a:p>
            <a:pPr defTabSz="914290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УЧИТЕЛЯ ИНКЛЮЗИВНОГО КЛАССА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13356" y="1198353"/>
            <a:ext cx="1418660" cy="48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0466" y="3368039"/>
            <a:ext cx="376183" cy="2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05" y="2843808"/>
            <a:ext cx="8906152" cy="5870380"/>
          </a:xfrm>
          <a:prstGeom prst="round2DiagRect">
            <a:avLst>
              <a:gd name="adj1" fmla="val 16667"/>
              <a:gd name="adj2" fmla="val 60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4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35696"/>
            <a:ext cx="11007332" cy="129614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РЕЗУЛЬТАТЫ АНКЕТИРОВАНИЯ РОДИТЕЛЕЙ ДЕТЕЙ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 ОВЗ, С ИНВАЛИДНОСТЬЮ, ИЛЛЮСТРИРУЮЩИЕ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ОСОБЕННОСТИ ОРГАНИЗАЦИИ ОБУЧЕНИЯ ИХ ДЕТЕЙ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(92355 ответов, ноябрь 2021 года)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6061885"/>
              </p:ext>
            </p:extLst>
          </p:nvPr>
        </p:nvGraphicFramePr>
        <p:xfrm>
          <a:off x="5652120" y="3563888"/>
          <a:ext cx="4536504" cy="373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82007347"/>
              </p:ext>
            </p:extLst>
          </p:nvPr>
        </p:nvGraphicFramePr>
        <p:xfrm>
          <a:off x="107504" y="3923928"/>
          <a:ext cx="5374404" cy="40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84" y="1328467"/>
            <a:ext cx="11319048" cy="494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513356" y="1198353"/>
            <a:ext cx="1418660" cy="48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0466" y="3368039"/>
            <a:ext cx="376183" cy="2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4479CD1-65C9-5D95-964E-495452454A2D}"/>
              </a:ext>
            </a:extLst>
          </p:cNvPr>
          <p:cNvSpPr txBox="1">
            <a:spLocks/>
          </p:cNvSpPr>
          <p:nvPr/>
        </p:nvSpPr>
        <p:spPr>
          <a:xfrm>
            <a:off x="306484" y="1328467"/>
            <a:ext cx="11319048" cy="4942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9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/>
          </a:p>
          <a:p>
            <a:pPr marL="0" indent="0">
              <a:buFont typeface="Arial" panose="020B0604020202020204" pitchFamily="34" charset="0"/>
              <a:buNone/>
            </a:pP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6F7B95-6617-7FBA-61AD-35318511F0E5}"/>
              </a:ext>
            </a:extLst>
          </p:cNvPr>
          <p:cNvSpPr/>
          <p:nvPr/>
        </p:nvSpPr>
        <p:spPr>
          <a:xfrm>
            <a:off x="453821" y="1192374"/>
            <a:ext cx="8706193" cy="760860"/>
          </a:xfrm>
          <a:prstGeom prst="rect">
            <a:avLst/>
          </a:prstGeom>
        </p:spPr>
        <p:txBody>
          <a:bodyPr wrap="square" lIns="82943" tIns="41471" rIns="82943" bIns="41471">
            <a:spAutoFit/>
          </a:bodyPr>
          <a:lstStyle/>
          <a:p>
            <a:pPr defTabSz="914290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КОНСТРУКТОР РАБОЧИХ ПРОГРАММ </a:t>
            </a:r>
          </a:p>
          <a:p>
            <a:pPr defTabSz="914290"/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УЧИТЕЛЯ ИНКЛЮЗИВНОГО КЛАССА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13356" y="1198353"/>
            <a:ext cx="1418660" cy="485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50466" y="3368039"/>
            <a:ext cx="376183" cy="25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8" y="2094907"/>
            <a:ext cx="5459768" cy="406126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34636"/>
            <a:ext cx="6746102" cy="376244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Прямоугольник с двумя скругленными противолежащими углами 19">
            <a:extLst>
              <a:ext uri="{FF2B5EF4-FFF2-40B4-BE49-F238E27FC236}">
                <a16:creationId xmlns:a16="http://schemas.microsoft.com/office/drawing/2014/main" xmlns="" id="{A8B659CF-26F2-8CCB-8A56-0E8BBDAE6B81}"/>
              </a:ext>
            </a:extLst>
          </p:cNvPr>
          <p:cNvSpPr/>
          <p:nvPr/>
        </p:nvSpPr>
        <p:spPr>
          <a:xfrm>
            <a:off x="350427" y="6156176"/>
            <a:ext cx="2694033" cy="2340905"/>
          </a:xfrm>
          <a:prstGeom prst="round2Diag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Готовая программа сохраняется в личном кабинете. Удобно обновлять в случае необходимости 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(по результатам текущей 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и промежуточной аттестации обучающихся)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993420" y="2557011"/>
            <a:ext cx="2827756" cy="1875137"/>
          </a:xfrm>
          <a:prstGeom prst="round2Diag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ru-RU" sz="1400" b="1" dirty="0"/>
              <a:t>Система предлагает готовые шаблоны с возможностью дополнения и изменения данных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1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547664"/>
            <a:ext cx="11007332" cy="8885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РЕЗУЛЬТАТЫ АНКЕТИРОВАНИЯ РОДИТЕЛЕЙ ДЕТЕЙ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 ОВЗ, С ИНВАЛИДНОСТЬЮ, ИЛЛЮСТРИРУЮЩИЕ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ОСОБЕННОСТИ ОРГАНИЗАЦИИ ОБУЧЕНИЯ ИХ ДЕТЕЙ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(92355 ответов, ноябрь 2021 года)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2987824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Школьники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(7-10 лет)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7072354"/>
              </p:ext>
            </p:extLst>
          </p:nvPr>
        </p:nvGraphicFramePr>
        <p:xfrm>
          <a:off x="683568" y="3563888"/>
          <a:ext cx="777686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1331640"/>
            <a:ext cx="11007332" cy="14401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РЕЗУЛЬТАТЫ АНКЕТИРОВАНИЯ РОДИТЕЛЕЙ ДЕТЕЙ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 ОВЗ, С ИНВАЛИДНОСТЬЮ, ИЛЛЮСТРИРУЮЩИЕ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ОСОБЕННОСТИ ОРГАНИЗАЦИИ ОБУЧЕНИЯ ИХ ДЕТЕЙ </a:t>
            </a:r>
            <a:r>
              <a:rPr lang="ru-RU" sz="2400" b="1" dirty="0">
                <a:solidFill>
                  <a:srgbClr val="8B3C67"/>
                </a:solidFill>
              </a:rPr>
              <a:t/>
            </a:r>
            <a:br>
              <a:rPr lang="ru-RU" sz="2400" b="1" dirty="0">
                <a:solidFill>
                  <a:srgbClr val="8B3C67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(92355 ответов, ноябрь 2021 года)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9381" y="2987824"/>
            <a:ext cx="927190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Школьники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(15-18 лет)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91621671"/>
              </p:ext>
            </p:extLst>
          </p:nvPr>
        </p:nvGraphicFramePr>
        <p:xfrm>
          <a:off x="323528" y="3563888"/>
          <a:ext cx="8426967" cy="479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520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1" y="1403648"/>
            <a:ext cx="8604449" cy="1376418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defTabSz="1219099"/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ФЗ ОТ 24.09.2022 N 371-ФЗ «О ВНЕСЕНИИ ИЗМЕНЕНИЙ 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ФЕДЕРАЛЬНЫЙ ЗАКОН «ОБ ОБРАЗОВАНИИ В РОССИЙСКОЙ ФЕДЕРАЦИИ» И СТАТЬЮ 1 ФЕДЕРАЛЬНОГО ЗАКОНА 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/>
            </a:r>
            <a:b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ru-RU" sz="2100" b="1" dirty="0">
                <a:solidFill>
                  <a:srgbClr val="0070C0"/>
                </a:solidFill>
                <a:latin typeface="+mj-lt"/>
              </a:rPr>
              <a:t>«ОБ ОБЯЗАТЕЛЬНЫХ ТРЕБОВАНИЯХ В РОССИЙСКОЙ ФЕДЕРАЦИИ»</a:t>
            </a:r>
          </a:p>
        </p:txBody>
      </p:sp>
      <p:pic>
        <p:nvPicPr>
          <p:cNvPr id="12" name="Picture 2" descr="https://edu.gov.ru/uploads/media/photo/2022/09/13/27f63d0234aaf44577a9_2000x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2" y="3000320"/>
            <a:ext cx="3692014" cy="246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41775" y="3477249"/>
            <a:ext cx="3586747" cy="4798293"/>
            <a:chOff x="5223885" y="3230091"/>
            <a:chExt cx="2704881" cy="361854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9" t="7500" r="34179" b="54075"/>
            <a:stretch/>
          </p:blipFill>
          <p:spPr bwMode="auto">
            <a:xfrm>
              <a:off x="5301607" y="3230091"/>
              <a:ext cx="2549437" cy="168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97"/>
            <a:stretch/>
          </p:blipFill>
          <p:spPr bwMode="auto">
            <a:xfrm>
              <a:off x="5223885" y="5217647"/>
              <a:ext cx="2704881" cy="163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539551" y="5755262"/>
            <a:ext cx="3755031" cy="119175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defTabSz="1219099"/>
            <a:r>
              <a:rPr lang="ru-RU" sz="2400" b="1" dirty="0">
                <a:solidFill>
                  <a:srgbClr val="0070C0"/>
                </a:solidFill>
              </a:rPr>
              <a:t>ЕДИНЫЕ ФЕДЕРАЛЬНЫЕ </a:t>
            </a:r>
          </a:p>
          <a:p>
            <a:pPr defTabSz="1219099"/>
            <a:r>
              <a:rPr lang="ru-RU" sz="2400" b="1" dirty="0">
                <a:solidFill>
                  <a:srgbClr val="0070C0"/>
                </a:solidFill>
              </a:rPr>
              <a:t>ОБЩЕОБРАЗОВАТЕЛЬНЫЕ </a:t>
            </a:r>
          </a:p>
          <a:p>
            <a:pPr defTabSz="1219099"/>
            <a:r>
              <a:rPr lang="ru-RU" sz="2400" b="1" dirty="0">
                <a:solidFill>
                  <a:srgbClr val="0070C0"/>
                </a:solidFill>
              </a:rPr>
              <a:t>ПРОГРАММЫ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4912" y="6947014"/>
            <a:ext cx="3823072" cy="822420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defTabSz="1219099"/>
            <a:r>
              <a:rPr lang="ru-RU" sz="2100" cap="all" dirty="0"/>
              <a:t>Реализация</a:t>
            </a:r>
            <a:r>
              <a:rPr lang="ru-RU" sz="2400" b="1" dirty="0"/>
              <a:t>: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 1 СЕНТЯБРЯ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247330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pic>
        <p:nvPicPr>
          <p:cNvPr id="10" name="Изображение" descr="Изображение">
            <a:extLst>
              <a:ext uri="{FF2B5EF4-FFF2-40B4-BE49-F238E27FC236}">
                <a16:creationId xmlns:a16="http://schemas.microsoft.com/office/drawing/2014/main" xmlns="" id="{DF14A461-6271-022F-43FB-5FD31C79E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984" y="2411760"/>
            <a:ext cx="8418060" cy="214974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A9C7D1-5BE5-C6CB-57F7-78AC932AB334}"/>
              </a:ext>
            </a:extLst>
          </p:cNvPr>
          <p:cNvSpPr txBox="1"/>
          <p:nvPr/>
        </p:nvSpPr>
        <p:spPr>
          <a:xfrm>
            <a:off x="398984" y="1691680"/>
            <a:ext cx="84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ЕДИНОЕ ОБРАЗОВАТЕЛЬНОЕ ПРОСТРАНСТВО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836254845"/>
              </p:ext>
            </p:extLst>
          </p:nvPr>
        </p:nvGraphicFramePr>
        <p:xfrm>
          <a:off x="467544" y="4812008"/>
          <a:ext cx="8147957" cy="154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744168372"/>
              </p:ext>
            </p:extLst>
          </p:nvPr>
        </p:nvGraphicFramePr>
        <p:xfrm>
          <a:off x="323528" y="6468193"/>
          <a:ext cx="8535246" cy="120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90239" y="5559546"/>
            <a:ext cx="72743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ПСИХОЛОГО-ПЕДАГОГИЧЕСКАЯ РЕАБИЛИТАЦИЯ И АБИЛИТАЦИЯ (РЕАБИЛИТАЦИЯ СРЕДСТВАМИ ОБРАЗОВАНИЯ)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264797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127" t="51604" r="25035"/>
          <a:stretch/>
        </p:blipFill>
        <p:spPr>
          <a:xfrm>
            <a:off x="395536" y="2267744"/>
            <a:ext cx="5545125" cy="1897846"/>
          </a:xfrm>
          <a:prstGeom prst="rect">
            <a:avLst/>
          </a:prstGeom>
          <a:ln w="12700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95B338-12F6-9694-8876-C696B4BB66CD}"/>
              </a:ext>
            </a:extLst>
          </p:cNvPr>
          <p:cNvSpPr txBox="1"/>
          <p:nvPr/>
        </p:nvSpPr>
        <p:spPr>
          <a:xfrm>
            <a:off x="286097" y="1186494"/>
            <a:ext cx="898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ОБРАЗОВАТЕЛЬНО-РЕАБИЛИТАЦИОННЫЙ ПРОЦЕСС. ТЕХНОЛОГИИ ЕГО ПРОЕКТИРОВАНИЯ И ОРГАНИЗАЦИИ</a:t>
            </a:r>
          </a:p>
        </p:txBody>
      </p:sp>
      <p:pic>
        <p:nvPicPr>
          <p:cNvPr id="11" name="Изображение" descr="Изображение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57387" b="51866"/>
          <a:stretch/>
        </p:blipFill>
        <p:spPr>
          <a:xfrm>
            <a:off x="3153270" y="6423175"/>
            <a:ext cx="5545125" cy="2061295"/>
          </a:xfrm>
          <a:prstGeom prst="rect">
            <a:avLst/>
          </a:prstGeom>
          <a:ln w="12700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 rotWithShape="1">
          <a:blip r:embed="rId3" cstate="print"/>
          <a:srcRect l="44792" b="53886"/>
          <a:stretch/>
        </p:blipFill>
        <p:spPr>
          <a:xfrm>
            <a:off x="1373462" y="4355976"/>
            <a:ext cx="5545125" cy="1887586"/>
          </a:xfrm>
          <a:prstGeom prst="rect">
            <a:avLst/>
          </a:prstGeom>
          <a:ln w="12700">
            <a:noFill/>
            <a:miter lim="4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8841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3652" y="1214045"/>
            <a:ext cx="8034582" cy="523222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Autofit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2400" b="1" kern="1200" dirty="0">
                <a:solidFill>
                  <a:schemeClr val="accent6">
                    <a:lumMod val="75000"/>
                  </a:schemeClr>
                </a:solidFill>
                <a:latin typeface="+mn-lt"/>
                <a:ea typeface="Verdana" pitchFamily="34" charset="0"/>
                <a:cs typeface="Arial" panose="020B0604020202020204" pitchFamily="34" charset="0"/>
              </a:rPr>
              <a:t>ДРУЖЕЛЮБНАЯ, КОМФОРТНАЯ, БЕЗОПАСНАЯ ОБРАЗОВАТЕЛЬНАЯ СРЕДА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8870389"/>
              </p:ext>
            </p:extLst>
          </p:nvPr>
        </p:nvGraphicFramePr>
        <p:xfrm>
          <a:off x="251520" y="2267744"/>
          <a:ext cx="8675955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790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179512"/>
            <a:ext cx="1802233" cy="4342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ADF01D9-59C7-CF47-AAC8-BD4B7CC5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259632"/>
            <a:ext cx="8902807" cy="682908"/>
          </a:xfrm>
        </p:spPr>
        <p:txBody>
          <a:bodyPr vert="horz" lIns="98694" tIns="49348" rIns="98694" bIns="49348" rtlCol="0" anchor="t" anchorCtr="0">
            <a:noAutofit/>
          </a:bodyPr>
          <a:lstStyle/>
          <a:p>
            <a:pPr algn="l" defTabSz="986855"/>
            <a:r>
              <a:rPr lang="ru-RU" sz="2400" b="1" dirty="0">
                <a:solidFill>
                  <a:srgbClr val="0070C0"/>
                </a:solidFill>
                <a:latin typeface="+mn-lt"/>
                <a:ea typeface="Verdana" pitchFamily="34" charset="0"/>
                <a:cs typeface="Arial" panose="020B0604020202020204" pitchFamily="34" charset="0"/>
                <a:sym typeface="Calibri"/>
              </a:rPr>
              <a:t>СИСТЕМНЫЙ ПОДХОД К УПРАВЛЕНИЮ ПО РЕЗУЛЬТАТУ </a:t>
            </a:r>
            <a:r>
              <a:rPr lang="en-US" sz="2400" b="1" dirty="0">
                <a:solidFill>
                  <a:srgbClr val="0070C0"/>
                </a:solidFill>
                <a:latin typeface="+mn-lt"/>
                <a:ea typeface="Verdana" pitchFamily="34" charset="0"/>
                <a:cs typeface="Arial" panose="020B0604020202020204" pitchFamily="34" charset="0"/>
                <a:sym typeface="Calibri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+mn-lt"/>
                <a:ea typeface="Verdana" pitchFamily="34" charset="0"/>
                <a:cs typeface="Arial" panose="020B0604020202020204" pitchFamily="34" charset="0"/>
                <a:sym typeface="Calibri"/>
              </a:rPr>
            </a:br>
            <a:r>
              <a:rPr lang="ru-RU" sz="2400" b="1" dirty="0">
                <a:solidFill>
                  <a:srgbClr val="0070C0"/>
                </a:solidFill>
                <a:latin typeface="+mn-lt"/>
                <a:ea typeface="Verdana" pitchFamily="34" charset="0"/>
                <a:cs typeface="Arial" panose="020B0604020202020204" pitchFamily="34" charset="0"/>
                <a:sym typeface="Calibri"/>
              </a:rPr>
              <a:t>В СПЕЦИАЛЬНОМ И ИНКЛЮЗИВНОМ ОБРАЗОВАНИИ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C5D9F981-0048-9549-B9EF-EF0D53839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900914"/>
              </p:ext>
            </p:extLst>
          </p:nvPr>
        </p:nvGraphicFramePr>
        <p:xfrm>
          <a:off x="3203848" y="5004048"/>
          <a:ext cx="5760640" cy="338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06793742"/>
              </p:ext>
            </p:extLst>
          </p:nvPr>
        </p:nvGraphicFramePr>
        <p:xfrm>
          <a:off x="611560" y="1691681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22303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799</Words>
  <Application>Microsoft Office PowerPoint</Application>
  <PresentationFormat>Произвольный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СИСТЕМНЫЙ ПОДХОД  К УПРАВЛЕНИЮ ПО РЕЗУЛЬТАТУ ОБРАЗОВАНИЯ  ОБУЧАЮЩИХСЯ С ОВЗ В ИНКЛЮЗИВНОЙ ШКОЛЕ</vt:lpstr>
      <vt:lpstr>РЕЗУЛЬТАТЫ АНКЕТИРОВАНИЯ РОДИТЕЛЕЙ ДЕТЕЙ  С ОВЗ, С ИНВАЛИДНОСТЬЮ, ИЛЛЮСТРИРУЮЩИЕ  ОСОБЕННОСТИ ОРГАНИЗАЦИИ ОБУЧЕНИЯ ИХ ДЕТЕЙ  (92355 ответов, ноябрь 2021 года)</vt:lpstr>
      <vt:lpstr>РЕЗУЛЬТАТЫ АНКЕТИРОВАНИЯ РОДИТЕЛЕЙ ДЕТЕЙ  С ОВЗ, С ИНВАЛИДНОСТЬЮ, ИЛЛЮСТРИРУЮЩИЕ  ОСОБЕННОСТИ ОРГАНИЗАЦИИ ОБУЧЕНИЯ ИХ ДЕТЕЙ  (92355 ответов, ноябрь 2021 года)</vt:lpstr>
      <vt:lpstr>РЕЗУЛЬТАТЫ АНКЕТИРОВАНИЯ РОДИТЕЛЕЙ ДЕТЕЙ  С ОВЗ, С ИНВАЛИДНОСТЬЮ, ИЛЛЮСТРИРУЮЩИЕ  ОСОБЕННОСТИ ОРГАНИЗАЦИИ ОБУЧЕНИЯ ИХ ДЕТЕЙ  (92355 ответов, ноябрь 2021 года)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СИСТЕМНЫЙ ПОДХОД К УПРАВЛЕНИЮ ПО РЕЗУЛЬТАТУ  В СПЕЦИАЛЬНОМ И ИНКЛЮЗИВНОМ ОБРАЗОВАНИИ</vt:lpstr>
      <vt:lpstr>Презентация PowerPoint</vt:lpstr>
      <vt:lpstr>СИСТЕМА ОРГАНИЗАЦИОННО-ПЕДАГОГИЧЕСКИХ УСЛОВИЙ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15</cp:revision>
  <dcterms:modified xsi:type="dcterms:W3CDTF">2024-11-12T07:49:55Z</dcterms:modified>
</cp:coreProperties>
</file>